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34FB24-B489-4F59-A671-320338ECC769}" v="5" dt="2026-07-29T18:36:07.6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Herold" userId="4bc36ccad284fce1" providerId="LiveId" clId="{AC01D545-08E7-4426-87C4-110535F64109}"/>
    <pc:docChg chg="undo custSel addSld modSld">
      <pc:chgData name="Jonathan Herold" userId="4bc36ccad284fce1" providerId="LiveId" clId="{AC01D545-08E7-4426-87C4-110535F64109}" dt="2026-07-30T17:05:06.357" v="387" actId="1076"/>
      <pc:docMkLst>
        <pc:docMk/>
      </pc:docMkLst>
      <pc:sldChg chg="addSp delSp modSp mod">
        <pc:chgData name="Jonathan Herold" userId="4bc36ccad284fce1" providerId="LiveId" clId="{AC01D545-08E7-4426-87C4-110535F64109}" dt="2026-07-29T18:34:22.927" v="214" actId="207"/>
        <pc:sldMkLst>
          <pc:docMk/>
          <pc:sldMk cId="0" sldId="256"/>
        </pc:sldMkLst>
        <pc:spChg chg="mod">
          <ac:chgData name="Jonathan Herold" userId="4bc36ccad284fce1" providerId="LiveId" clId="{AC01D545-08E7-4426-87C4-110535F64109}" dt="2026-07-29T18:28:26.669" v="43" actId="255"/>
          <ac:spMkLst>
            <pc:docMk/>
            <pc:sldMk cId="0" sldId="256"/>
            <ac:spMk id="4" creationId="{00000000-0000-0000-0000-000000000000}"/>
          </ac:spMkLst>
        </pc:spChg>
        <pc:spChg chg="add mod">
          <ac:chgData name="Jonathan Herold" userId="4bc36ccad284fce1" providerId="LiveId" clId="{AC01D545-08E7-4426-87C4-110535F64109}" dt="2026-07-29T18:34:22.927" v="214" actId="207"/>
          <ac:spMkLst>
            <pc:docMk/>
            <pc:sldMk cId="0" sldId="256"/>
            <ac:spMk id="13" creationId="{8B43F0D5-4B73-6933-AFE5-1510F2F646DE}"/>
          </ac:spMkLst>
        </pc:spChg>
        <pc:picChg chg="add del mod">
          <ac:chgData name="Jonathan Herold" userId="4bc36ccad284fce1" providerId="LiveId" clId="{AC01D545-08E7-4426-87C4-110535F64109}" dt="2026-07-29T17:57:27.796" v="4" actId="21"/>
          <ac:picMkLst>
            <pc:docMk/>
            <pc:sldMk cId="0" sldId="256"/>
            <ac:picMk id="14" creationId="{92AED0C9-828A-C68D-C036-9EAA45AEBB31}"/>
          </ac:picMkLst>
        </pc:picChg>
      </pc:sldChg>
      <pc:sldChg chg="addSp delSp modSp mod">
        <pc:chgData name="Jonathan Herold" userId="4bc36ccad284fce1" providerId="LiveId" clId="{AC01D545-08E7-4426-87C4-110535F64109}" dt="2026-07-29T19:07:40.807" v="285" actId="20577"/>
        <pc:sldMkLst>
          <pc:docMk/>
          <pc:sldMk cId="0" sldId="257"/>
        </pc:sldMkLst>
        <pc:spChg chg="mod">
          <ac:chgData name="Jonathan Herold" userId="4bc36ccad284fce1" providerId="LiveId" clId="{AC01D545-08E7-4426-87C4-110535F64109}" dt="2026-07-29T19:07:40.807" v="285" actId="20577"/>
          <ac:spMkLst>
            <pc:docMk/>
            <pc:sldMk cId="0" sldId="257"/>
            <ac:spMk id="3" creationId="{00000000-0000-0000-0000-000000000000}"/>
          </ac:spMkLst>
        </pc:spChg>
        <pc:spChg chg="add del mod">
          <ac:chgData name="Jonathan Herold" userId="4bc36ccad284fce1" providerId="LiveId" clId="{AC01D545-08E7-4426-87C4-110535F64109}" dt="2026-07-29T18:33:58.892" v="211" actId="22"/>
          <ac:spMkLst>
            <pc:docMk/>
            <pc:sldMk cId="0" sldId="257"/>
            <ac:spMk id="10" creationId="{395DB120-A41C-0BB3-01DB-4CDF2EFE71F4}"/>
          </ac:spMkLst>
        </pc:spChg>
        <pc:spChg chg="add mod">
          <ac:chgData name="Jonathan Herold" userId="4bc36ccad284fce1" providerId="LiveId" clId="{AC01D545-08E7-4426-87C4-110535F64109}" dt="2026-07-29T18:34:31.571" v="217" actId="20577"/>
          <ac:spMkLst>
            <pc:docMk/>
            <pc:sldMk cId="0" sldId="257"/>
            <ac:spMk id="12" creationId="{258605FA-4897-DF37-9871-EA5AF0D7209B}"/>
          </ac:spMkLst>
        </pc:spChg>
        <pc:picChg chg="add mod">
          <ac:chgData name="Jonathan Herold" userId="4bc36ccad284fce1" providerId="LiveId" clId="{AC01D545-08E7-4426-87C4-110535F64109}" dt="2026-07-29T17:57:42.558" v="11" actId="1076"/>
          <ac:picMkLst>
            <pc:docMk/>
            <pc:sldMk cId="0" sldId="257"/>
            <ac:picMk id="9" creationId="{67922CEE-8B74-498A-B476-0FD72A7C4528}"/>
          </ac:picMkLst>
        </pc:picChg>
      </pc:sldChg>
      <pc:sldChg chg="addSp delSp modSp mod">
        <pc:chgData name="Jonathan Herold" userId="4bc36ccad284fce1" providerId="LiveId" clId="{AC01D545-08E7-4426-87C4-110535F64109}" dt="2026-07-29T19:07:48.123" v="289" actId="20577"/>
        <pc:sldMkLst>
          <pc:docMk/>
          <pc:sldMk cId="0" sldId="258"/>
        </pc:sldMkLst>
        <pc:spChg chg="mod">
          <ac:chgData name="Jonathan Herold" userId="4bc36ccad284fce1" providerId="LiveId" clId="{AC01D545-08E7-4426-87C4-110535F64109}" dt="2026-07-29T18:20:50.291" v="27" actId="20577"/>
          <ac:spMkLst>
            <pc:docMk/>
            <pc:sldMk cId="0" sldId="258"/>
            <ac:spMk id="2" creationId="{00000000-0000-0000-0000-000000000000}"/>
          </ac:spMkLst>
        </pc:spChg>
        <pc:spChg chg="mod">
          <ac:chgData name="Jonathan Herold" userId="4bc36ccad284fce1" providerId="LiveId" clId="{AC01D545-08E7-4426-87C4-110535F64109}" dt="2026-07-29T19:07:45.291" v="287" actId="20577"/>
          <ac:spMkLst>
            <pc:docMk/>
            <pc:sldMk cId="0" sldId="258"/>
            <ac:spMk id="6" creationId="{00000000-0000-0000-0000-000000000000}"/>
          </ac:spMkLst>
        </pc:spChg>
        <pc:spChg chg="mod">
          <ac:chgData name="Jonathan Herold" userId="4bc36ccad284fce1" providerId="LiveId" clId="{AC01D545-08E7-4426-87C4-110535F64109}" dt="2026-07-29T19:07:48.123" v="289" actId="20577"/>
          <ac:spMkLst>
            <pc:docMk/>
            <pc:sldMk cId="0" sldId="258"/>
            <ac:spMk id="10" creationId="{00000000-0000-0000-0000-000000000000}"/>
          </ac:spMkLst>
        </pc:spChg>
        <pc:spChg chg="add del mod">
          <ac:chgData name="Jonathan Herold" userId="4bc36ccad284fce1" providerId="LiveId" clId="{AC01D545-08E7-4426-87C4-110535F64109}" dt="2026-07-29T18:32:55.329" v="202" actId="478"/>
          <ac:spMkLst>
            <pc:docMk/>
            <pc:sldMk cId="0" sldId="258"/>
            <ac:spMk id="11" creationId="{44686D0D-98C6-1436-F53B-6977EF363E66}"/>
          </ac:spMkLst>
        </pc:spChg>
        <pc:spChg chg="add mod">
          <ac:chgData name="Jonathan Herold" userId="4bc36ccad284fce1" providerId="LiveId" clId="{AC01D545-08E7-4426-87C4-110535F64109}" dt="2026-07-29T18:34:35.507" v="220" actId="20577"/>
          <ac:spMkLst>
            <pc:docMk/>
            <pc:sldMk cId="0" sldId="258"/>
            <ac:spMk id="13" creationId="{72B32912-E052-CB17-56DE-586904BFE9B6}"/>
          </ac:spMkLst>
        </pc:spChg>
        <pc:picChg chg="add del mod">
          <ac:chgData name="Jonathan Herold" userId="4bc36ccad284fce1" providerId="LiveId" clId="{AC01D545-08E7-4426-87C4-110535F64109}" dt="2026-07-29T17:57:52.764" v="14" actId="478"/>
          <ac:picMkLst>
            <pc:docMk/>
            <pc:sldMk cId="0" sldId="258"/>
            <ac:picMk id="12" creationId="{26A386A5-2377-0B32-F7D6-BF116FAC11CB}"/>
          </ac:picMkLst>
        </pc:picChg>
        <pc:picChg chg="add">
          <ac:chgData name="Jonathan Herold" userId="4bc36ccad284fce1" providerId="LiveId" clId="{AC01D545-08E7-4426-87C4-110535F64109}" dt="2026-07-29T17:57:57.498" v="15" actId="22"/>
          <ac:picMkLst>
            <pc:docMk/>
            <pc:sldMk cId="0" sldId="258"/>
            <ac:picMk id="14" creationId="{BE71F831-7EA7-137B-4A7C-AEA165525E15}"/>
          </ac:picMkLst>
        </pc:picChg>
      </pc:sldChg>
      <pc:sldChg chg="addSp modSp mod">
        <pc:chgData name="Jonathan Herold" userId="4bc36ccad284fce1" providerId="LiveId" clId="{AC01D545-08E7-4426-87C4-110535F64109}" dt="2026-07-29T19:30:24.888" v="358" actId="20577"/>
        <pc:sldMkLst>
          <pc:docMk/>
          <pc:sldMk cId="0" sldId="259"/>
        </pc:sldMkLst>
        <pc:spChg chg="mod">
          <ac:chgData name="Jonathan Herold" userId="4bc36ccad284fce1" providerId="LiveId" clId="{AC01D545-08E7-4426-87C4-110535F64109}" dt="2026-07-29T19:08:48.403" v="299" actId="20577"/>
          <ac:spMkLst>
            <pc:docMk/>
            <pc:sldMk cId="0" sldId="259"/>
            <ac:spMk id="3" creationId="{00000000-0000-0000-0000-000000000000}"/>
          </ac:spMkLst>
        </pc:spChg>
        <pc:spChg chg="mod">
          <ac:chgData name="Jonathan Herold" userId="4bc36ccad284fce1" providerId="LiveId" clId="{AC01D545-08E7-4426-87C4-110535F64109}" dt="2026-07-29T19:30:24.888" v="358" actId="20577"/>
          <ac:spMkLst>
            <pc:docMk/>
            <pc:sldMk cId="0" sldId="259"/>
            <ac:spMk id="8" creationId="{00000000-0000-0000-0000-000000000000}"/>
          </ac:spMkLst>
        </pc:spChg>
        <pc:spChg chg="add mod">
          <ac:chgData name="Jonathan Herold" userId="4bc36ccad284fce1" providerId="LiveId" clId="{AC01D545-08E7-4426-87C4-110535F64109}" dt="2026-07-29T18:34:38.608" v="223" actId="20577"/>
          <ac:spMkLst>
            <pc:docMk/>
            <pc:sldMk cId="0" sldId="259"/>
            <ac:spMk id="11" creationId="{ADE43394-5128-68E4-657C-C39D3B463B26}"/>
          </ac:spMkLst>
        </pc:spChg>
        <pc:picChg chg="add">
          <ac:chgData name="Jonathan Herold" userId="4bc36ccad284fce1" providerId="LiveId" clId="{AC01D545-08E7-4426-87C4-110535F64109}" dt="2026-07-29T17:58:00.857" v="16" actId="22"/>
          <ac:picMkLst>
            <pc:docMk/>
            <pc:sldMk cId="0" sldId="259"/>
            <ac:picMk id="10" creationId="{E0F46775-1AC3-9657-490C-D4D54D6E266B}"/>
          </ac:picMkLst>
        </pc:picChg>
      </pc:sldChg>
      <pc:sldChg chg="addSp modSp mod">
        <pc:chgData name="Jonathan Herold" userId="4bc36ccad284fce1" providerId="LiveId" clId="{AC01D545-08E7-4426-87C4-110535F64109}" dt="2026-07-29T19:44:48.076" v="379" actId="20577"/>
        <pc:sldMkLst>
          <pc:docMk/>
          <pc:sldMk cId="0" sldId="260"/>
        </pc:sldMkLst>
        <pc:spChg chg="mod">
          <ac:chgData name="Jonathan Herold" userId="4bc36ccad284fce1" providerId="LiveId" clId="{AC01D545-08E7-4426-87C4-110535F64109}" dt="2026-07-29T19:44:48.076" v="379" actId="20577"/>
          <ac:spMkLst>
            <pc:docMk/>
            <pc:sldMk cId="0" sldId="260"/>
            <ac:spMk id="6" creationId="{00000000-0000-0000-0000-000000000000}"/>
          </ac:spMkLst>
        </pc:spChg>
        <pc:spChg chg="add mod">
          <ac:chgData name="Jonathan Herold" userId="4bc36ccad284fce1" providerId="LiveId" clId="{AC01D545-08E7-4426-87C4-110535F64109}" dt="2026-07-29T18:34:41.198" v="226" actId="20577"/>
          <ac:spMkLst>
            <pc:docMk/>
            <pc:sldMk cId="0" sldId="260"/>
            <ac:spMk id="9" creationId="{EF2D85EE-24A2-491E-DC5A-A0C495761612}"/>
          </ac:spMkLst>
        </pc:spChg>
        <pc:picChg chg="add">
          <ac:chgData name="Jonathan Herold" userId="4bc36ccad284fce1" providerId="LiveId" clId="{AC01D545-08E7-4426-87C4-110535F64109}" dt="2026-07-29T17:58:02.637" v="17" actId="22"/>
          <ac:picMkLst>
            <pc:docMk/>
            <pc:sldMk cId="0" sldId="260"/>
            <ac:picMk id="8" creationId="{0668699B-B31C-9736-0748-D4760A905C6B}"/>
          </ac:picMkLst>
        </pc:picChg>
      </pc:sldChg>
      <pc:sldChg chg="addSp modSp mod">
        <pc:chgData name="Jonathan Herold" userId="4bc36ccad284fce1" providerId="LiveId" clId="{AC01D545-08E7-4426-87C4-110535F64109}" dt="2026-07-29T18:34:47.610" v="231" actId="20577"/>
        <pc:sldMkLst>
          <pc:docMk/>
          <pc:sldMk cId="0" sldId="261"/>
        </pc:sldMkLst>
        <pc:spChg chg="add mod">
          <ac:chgData name="Jonathan Herold" userId="4bc36ccad284fce1" providerId="LiveId" clId="{AC01D545-08E7-4426-87C4-110535F64109}" dt="2026-07-29T18:34:47.610" v="231" actId="20577"/>
          <ac:spMkLst>
            <pc:docMk/>
            <pc:sldMk cId="0" sldId="261"/>
            <ac:spMk id="39" creationId="{65500F8B-B74E-7EF3-3B6C-1FA6B386DBC4}"/>
          </ac:spMkLst>
        </pc:spChg>
        <pc:picChg chg="add">
          <ac:chgData name="Jonathan Herold" userId="4bc36ccad284fce1" providerId="LiveId" clId="{AC01D545-08E7-4426-87C4-110535F64109}" dt="2026-07-29T17:58:04.499" v="18" actId="22"/>
          <ac:picMkLst>
            <pc:docMk/>
            <pc:sldMk cId="0" sldId="261"/>
            <ac:picMk id="38" creationId="{1F24A9FA-505E-A89D-899F-FF735A1619C1}"/>
          </ac:picMkLst>
        </pc:picChg>
      </pc:sldChg>
      <pc:sldChg chg="addSp delSp modSp mod">
        <pc:chgData name="Jonathan Herold" userId="4bc36ccad284fce1" providerId="LiveId" clId="{AC01D545-08E7-4426-87C4-110535F64109}" dt="2026-07-29T18:34:53.456" v="234" actId="20577"/>
        <pc:sldMkLst>
          <pc:docMk/>
          <pc:sldMk cId="0" sldId="262"/>
        </pc:sldMkLst>
        <pc:spChg chg="add mod">
          <ac:chgData name="Jonathan Herold" userId="4bc36ccad284fce1" providerId="LiveId" clId="{AC01D545-08E7-4426-87C4-110535F64109}" dt="2026-07-29T18:34:53.456" v="234" actId="20577"/>
          <ac:spMkLst>
            <pc:docMk/>
            <pc:sldMk cId="0" sldId="262"/>
            <ac:spMk id="12" creationId="{A159568D-4E72-4E91-0735-D11A6513045F}"/>
          </ac:spMkLst>
        </pc:spChg>
        <pc:graphicFrameChg chg="add del">
          <ac:chgData name="Jonathan Herold" userId="4bc36ccad284fce1" providerId="LiveId" clId="{AC01D545-08E7-4426-87C4-110535F64109}" dt="2026-07-29T18:30:47.918" v="185" actId="22"/>
          <ac:graphicFrameMkLst>
            <pc:docMk/>
            <pc:sldMk cId="0" sldId="262"/>
            <ac:graphicFrameMk id="8" creationId="{6B5CF140-9FF3-556D-E6C6-D297E76E4CFB}"/>
          </ac:graphicFrameMkLst>
        </pc:graphicFrameChg>
        <pc:graphicFrameChg chg="add mod">
          <ac:chgData name="Jonathan Herold" userId="4bc36ccad284fce1" providerId="LiveId" clId="{AC01D545-08E7-4426-87C4-110535F64109}" dt="2026-07-29T18:30:59.979" v="192" actId="1076"/>
          <ac:graphicFrameMkLst>
            <pc:docMk/>
            <pc:sldMk cId="0" sldId="262"/>
            <ac:graphicFrameMk id="10" creationId="{0F5D70A5-A371-6307-845C-E80DDE7414A4}"/>
          </ac:graphicFrameMkLst>
        </pc:graphicFrameChg>
        <pc:picChg chg="add del">
          <ac:chgData name="Jonathan Herold" userId="4bc36ccad284fce1" providerId="LiveId" clId="{AC01D545-08E7-4426-87C4-110535F64109}" dt="2026-07-29T18:30:58.129" v="191" actId="478"/>
          <ac:picMkLst>
            <pc:docMk/>
            <pc:sldMk cId="0" sldId="262"/>
            <ac:picMk id="5" creationId="{00000000-0000-0000-0000-000000000000}"/>
          </ac:picMkLst>
        </pc:picChg>
        <pc:picChg chg="add">
          <ac:chgData name="Jonathan Herold" userId="4bc36ccad284fce1" providerId="LiveId" clId="{AC01D545-08E7-4426-87C4-110535F64109}" dt="2026-07-29T17:58:06.294" v="19" actId="22"/>
          <ac:picMkLst>
            <pc:docMk/>
            <pc:sldMk cId="0" sldId="262"/>
            <ac:picMk id="7" creationId="{1ADD2332-2A90-45DE-4029-2D84B99ABC75}"/>
          </ac:picMkLst>
        </pc:picChg>
      </pc:sldChg>
      <pc:sldChg chg="addSp delSp modSp mod">
        <pc:chgData name="Jonathan Herold" userId="4bc36ccad284fce1" providerId="LiveId" clId="{AC01D545-08E7-4426-87C4-110535F64109}" dt="2026-07-29T18:34:57.831" v="237" actId="20577"/>
        <pc:sldMkLst>
          <pc:docMk/>
          <pc:sldMk cId="0" sldId="263"/>
        </pc:sldMkLst>
        <pc:spChg chg="mod">
          <ac:chgData name="Jonathan Herold" userId="4bc36ccad284fce1" providerId="LiveId" clId="{AC01D545-08E7-4426-87C4-110535F64109}" dt="2026-07-29T18:26:08.371" v="40" actId="20577"/>
          <ac:spMkLst>
            <pc:docMk/>
            <pc:sldMk cId="0" sldId="263"/>
            <ac:spMk id="2" creationId="{00000000-0000-0000-0000-000000000000}"/>
          </ac:spMkLst>
        </pc:spChg>
        <pc:spChg chg="add mod">
          <ac:chgData name="Jonathan Herold" userId="4bc36ccad284fce1" providerId="LiveId" clId="{AC01D545-08E7-4426-87C4-110535F64109}" dt="2026-07-29T18:34:57.831" v="237" actId="20577"/>
          <ac:spMkLst>
            <pc:docMk/>
            <pc:sldMk cId="0" sldId="263"/>
            <ac:spMk id="10" creationId="{24AAB29D-85CA-29B9-2B62-E62CAA212031}"/>
          </ac:spMkLst>
        </pc:spChg>
        <pc:graphicFrameChg chg="add mod">
          <ac:chgData name="Jonathan Herold" userId="4bc36ccad284fce1" providerId="LiveId" clId="{AC01D545-08E7-4426-87C4-110535F64109}" dt="2026-07-29T18:31:21.880" v="200" actId="1076"/>
          <ac:graphicFrameMkLst>
            <pc:docMk/>
            <pc:sldMk cId="0" sldId="263"/>
            <ac:graphicFrameMk id="8" creationId="{428B6969-256E-77AE-0650-686A1B103507}"/>
          </ac:graphicFrameMkLst>
        </pc:graphicFrameChg>
        <pc:picChg chg="del">
          <ac:chgData name="Jonathan Herold" userId="4bc36ccad284fce1" providerId="LiveId" clId="{AC01D545-08E7-4426-87C4-110535F64109}" dt="2026-07-29T18:31:12.951" v="196" actId="478"/>
          <ac:picMkLst>
            <pc:docMk/>
            <pc:sldMk cId="0" sldId="263"/>
            <ac:picMk id="4" creationId="{00000000-0000-0000-0000-000000000000}"/>
          </ac:picMkLst>
        </pc:picChg>
        <pc:picChg chg="add">
          <ac:chgData name="Jonathan Herold" userId="4bc36ccad284fce1" providerId="LiveId" clId="{AC01D545-08E7-4426-87C4-110535F64109}" dt="2026-07-29T17:58:07.938" v="20" actId="22"/>
          <ac:picMkLst>
            <pc:docMk/>
            <pc:sldMk cId="0" sldId="263"/>
            <ac:picMk id="7" creationId="{F2532F60-CF7D-1451-8D39-10DA3B01B976}"/>
          </ac:picMkLst>
        </pc:picChg>
      </pc:sldChg>
      <pc:sldChg chg="addSp modSp mod">
        <pc:chgData name="Jonathan Herold" userId="4bc36ccad284fce1" providerId="LiveId" clId="{AC01D545-08E7-4426-87C4-110535F64109}" dt="2026-07-29T18:35:02.985" v="240" actId="20577"/>
        <pc:sldMkLst>
          <pc:docMk/>
          <pc:sldMk cId="0" sldId="264"/>
        </pc:sldMkLst>
        <pc:spChg chg="add mod">
          <ac:chgData name="Jonathan Herold" userId="4bc36ccad284fce1" providerId="LiveId" clId="{AC01D545-08E7-4426-87C4-110535F64109}" dt="2026-07-29T18:35:02.985" v="240" actId="20577"/>
          <ac:spMkLst>
            <pc:docMk/>
            <pc:sldMk cId="0" sldId="264"/>
            <ac:spMk id="13" creationId="{0A8A1343-F617-85F2-FCAF-7DFBC24E05C3}"/>
          </ac:spMkLst>
        </pc:spChg>
        <pc:picChg chg="add">
          <ac:chgData name="Jonathan Herold" userId="4bc36ccad284fce1" providerId="LiveId" clId="{AC01D545-08E7-4426-87C4-110535F64109}" dt="2026-07-29T17:58:10.669" v="21" actId="22"/>
          <ac:picMkLst>
            <pc:docMk/>
            <pc:sldMk cId="0" sldId="264"/>
            <ac:picMk id="12" creationId="{BF65AF86-77CD-1F5A-EEBE-70956A6928EF}"/>
          </ac:picMkLst>
        </pc:picChg>
      </pc:sldChg>
      <pc:sldChg chg="addSp modSp mod">
        <pc:chgData name="Jonathan Herold" userId="4bc36ccad284fce1" providerId="LiveId" clId="{AC01D545-08E7-4426-87C4-110535F64109}" dt="2026-07-29T18:35:21.966" v="249" actId="14100"/>
        <pc:sldMkLst>
          <pc:docMk/>
          <pc:sldMk cId="0" sldId="265"/>
        </pc:sldMkLst>
        <pc:spChg chg="add mod">
          <ac:chgData name="Jonathan Herold" userId="4bc36ccad284fce1" providerId="LiveId" clId="{AC01D545-08E7-4426-87C4-110535F64109}" dt="2026-07-29T18:35:21.966" v="249" actId="14100"/>
          <ac:spMkLst>
            <pc:docMk/>
            <pc:sldMk cId="0" sldId="265"/>
            <ac:spMk id="24" creationId="{C730CFC5-5434-7BD4-61AD-0A35D3AA1D8B}"/>
          </ac:spMkLst>
        </pc:spChg>
        <pc:picChg chg="add">
          <ac:chgData name="Jonathan Herold" userId="4bc36ccad284fce1" providerId="LiveId" clId="{AC01D545-08E7-4426-87C4-110535F64109}" dt="2026-07-29T17:58:12.454" v="22" actId="22"/>
          <ac:picMkLst>
            <pc:docMk/>
            <pc:sldMk cId="0" sldId="265"/>
            <ac:picMk id="23" creationId="{F48BF005-694C-E443-D518-377E4951BFDF}"/>
          </ac:picMkLst>
        </pc:picChg>
      </pc:sldChg>
      <pc:sldChg chg="addSp modSp mod">
        <pc:chgData name="Jonathan Herold" userId="4bc36ccad284fce1" providerId="LiveId" clId="{AC01D545-08E7-4426-87C4-110535F64109}" dt="2026-07-29T18:35:30.021" v="252" actId="14100"/>
        <pc:sldMkLst>
          <pc:docMk/>
          <pc:sldMk cId="0" sldId="266"/>
        </pc:sldMkLst>
        <pc:spChg chg="add mod">
          <ac:chgData name="Jonathan Herold" userId="4bc36ccad284fce1" providerId="LiveId" clId="{AC01D545-08E7-4426-87C4-110535F64109}" dt="2026-07-29T18:35:30.021" v="252" actId="14100"/>
          <ac:spMkLst>
            <pc:docMk/>
            <pc:sldMk cId="0" sldId="266"/>
            <ac:spMk id="14" creationId="{66F123FD-BA25-DD79-B72B-8EC0CC9608D6}"/>
          </ac:spMkLst>
        </pc:spChg>
        <pc:picChg chg="add">
          <ac:chgData name="Jonathan Herold" userId="4bc36ccad284fce1" providerId="LiveId" clId="{AC01D545-08E7-4426-87C4-110535F64109}" dt="2026-07-29T17:58:15.125" v="23" actId="22"/>
          <ac:picMkLst>
            <pc:docMk/>
            <pc:sldMk cId="0" sldId="266"/>
            <ac:picMk id="13" creationId="{60AD0CB7-266A-616A-4E66-4716D971E80D}"/>
          </ac:picMkLst>
        </pc:picChg>
      </pc:sldChg>
      <pc:sldChg chg="addSp delSp modSp mod">
        <pc:chgData name="Jonathan Herold" userId="4bc36ccad284fce1" providerId="LiveId" clId="{AC01D545-08E7-4426-87C4-110535F64109}" dt="2026-07-30T17:05:06.357" v="387" actId="1076"/>
        <pc:sldMkLst>
          <pc:docMk/>
          <pc:sldMk cId="0" sldId="267"/>
        </pc:sldMkLst>
        <pc:spChg chg="add mod">
          <ac:chgData name="Jonathan Herold" userId="4bc36ccad284fce1" providerId="LiveId" clId="{AC01D545-08E7-4426-87C4-110535F64109}" dt="2026-07-29T18:35:36.541" v="255" actId="14100"/>
          <ac:spMkLst>
            <pc:docMk/>
            <pc:sldMk cId="0" sldId="267"/>
            <ac:spMk id="12" creationId="{628D8960-4A21-EB36-E12F-0D015D4DC253}"/>
          </ac:spMkLst>
        </pc:spChg>
        <pc:picChg chg="add mod modCrop">
          <ac:chgData name="Jonathan Herold" userId="4bc36ccad284fce1" providerId="LiveId" clId="{AC01D545-08E7-4426-87C4-110535F64109}" dt="2026-07-30T17:05:06.357" v="387" actId="1076"/>
          <ac:picMkLst>
            <pc:docMk/>
            <pc:sldMk cId="0" sldId="267"/>
            <ac:picMk id="11" creationId="{5B911B83-B1D0-A83F-66BA-55D981F3DAEC}"/>
          </ac:picMkLst>
        </pc:picChg>
        <pc:picChg chg="add del mod modCrop">
          <ac:chgData name="Jonathan Herold" userId="4bc36ccad284fce1" providerId="LiveId" clId="{AC01D545-08E7-4426-87C4-110535F64109}" dt="2026-07-30T17:04:44.013" v="380" actId="478"/>
          <ac:picMkLst>
            <pc:docMk/>
            <pc:sldMk cId="0" sldId="267"/>
            <ac:picMk id="13" creationId="{13336565-1620-A414-E8A1-A814179A48AA}"/>
          </ac:picMkLst>
        </pc:picChg>
      </pc:sldChg>
      <pc:sldChg chg="addSp modSp new mod">
        <pc:chgData name="Jonathan Herold" userId="4bc36ccad284fce1" providerId="LiveId" clId="{AC01D545-08E7-4426-87C4-110535F64109}" dt="2026-07-29T18:36:23.905" v="275" actId="1076"/>
        <pc:sldMkLst>
          <pc:docMk/>
          <pc:sldMk cId="3519412884" sldId="268"/>
        </pc:sldMkLst>
        <pc:spChg chg="add mod">
          <ac:chgData name="Jonathan Herold" userId="4bc36ccad284fce1" providerId="LiveId" clId="{AC01D545-08E7-4426-87C4-110535F64109}" dt="2026-07-29T18:36:01.471" v="258" actId="14100"/>
          <ac:spMkLst>
            <pc:docMk/>
            <pc:sldMk cId="3519412884" sldId="268"/>
            <ac:spMk id="3" creationId="{B8CEDC42-6FEC-016B-CAA1-577B9C369AAB}"/>
          </ac:spMkLst>
        </pc:spChg>
        <pc:spChg chg="add mod">
          <ac:chgData name="Jonathan Herold" userId="4bc36ccad284fce1" providerId="LiveId" clId="{AC01D545-08E7-4426-87C4-110535F64109}" dt="2026-07-29T18:36:23.905" v="275" actId="1076"/>
          <ac:spMkLst>
            <pc:docMk/>
            <pc:sldMk cId="3519412884" sldId="268"/>
            <ac:spMk id="4" creationId="{637F46E1-B451-8B12-43BC-3CAADDAFE72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223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1B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234440"/>
            <a:ext cx="10360152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200" b="1" dirty="0">
                <a:solidFill>
                  <a:srgbClr val="FBF3E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Engineering Sustainable Lignin-Functionalized Ionomer Separators for Energy Technologies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3154680"/>
            <a:ext cx="10360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B97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Jonathan Herold¹</a:t>
            </a:r>
            <a:r>
              <a:rPr lang="en-US" sz="1700" b="1" baseline="30000" dirty="0">
                <a:solidFill>
                  <a:srgbClr val="B97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r>
              <a:rPr lang="en-US" sz="1700" b="1" dirty="0">
                <a:solidFill>
                  <a:srgbClr val="B97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² · Moses Dike² · Sourav Sutradhar² · Shudipto Dishari²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1188720" y="3639312"/>
            <a:ext cx="98115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FBF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¹ FAMU-FSU Department of Chemical and Biomolecular Engineering    </a:t>
            </a:r>
          </a:p>
          <a:p>
            <a:pPr marL="0" indent="0" algn="ctr">
              <a:buNone/>
            </a:pPr>
            <a:r>
              <a:rPr lang="en-US" sz="1400" i="1" dirty="0">
                <a:solidFill>
                  <a:srgbClr val="FBF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² University of Nebraska-Lincoln Department of Chemical and Biomolecular Engineering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2483968" y="5074920"/>
            <a:ext cx="160020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6" name="Image 0" descr="assets/logo_fs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862" y="5202936"/>
            <a:ext cx="938412" cy="88696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358488" y="5074920"/>
            <a:ext cx="160020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1" descr="assets/logo_un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462" y="5202936"/>
            <a:ext cx="602251" cy="886968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6233008" y="5074920"/>
            <a:ext cx="160020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0" name="Image 2" descr="assets/logo_ns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9624" y="5202936"/>
            <a:ext cx="886968" cy="886968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8107528" y="5074920"/>
            <a:ext cx="160020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2" name="Image 3" descr="assets/logo_ncm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5544" y="5338407"/>
            <a:ext cx="1344168" cy="61602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B43F0D5-4B73-6933-AFE5-1510F2F646DE}"/>
              </a:ext>
            </a:extLst>
          </p:cNvPr>
          <p:cNvSpPr txBox="1"/>
          <p:nvPr/>
        </p:nvSpPr>
        <p:spPr>
          <a:xfrm>
            <a:off x="11757804" y="6357668"/>
            <a:ext cx="25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Higher Lignin Loading Did Not Compromise Flexibility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723748" y="1188720"/>
            <a:ext cx="251460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4" name="Image 0" descr="assets/membrane_nafion_pristi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274" y="1298448"/>
            <a:ext cx="1607548" cy="15087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23748" y="28803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B97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Nafion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3466948" y="1188720"/>
            <a:ext cx="251460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1" descr="assets/membrane_nafion_ls_hig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358" y="1298448"/>
            <a:ext cx="1757779" cy="1508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66948" y="28803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B97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Nafion + LS</a:t>
            </a:r>
            <a:endParaRPr lang="en-US" sz="1250" dirty="0"/>
          </a:p>
        </p:txBody>
      </p:sp>
      <p:sp>
        <p:nvSpPr>
          <p:cNvPr id="9" name="Shape 5"/>
          <p:cNvSpPr/>
          <p:nvPr/>
        </p:nvSpPr>
        <p:spPr>
          <a:xfrm>
            <a:off x="6210148" y="1188720"/>
            <a:ext cx="251460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6"/>
          <p:cNvSpPr/>
          <p:nvPr/>
        </p:nvSpPr>
        <p:spPr>
          <a:xfrm>
            <a:off x="6210148" y="28803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B97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SPSf</a:t>
            </a:r>
            <a:endParaRPr lang="en-US" sz="1250" dirty="0"/>
          </a:p>
        </p:txBody>
      </p:sp>
      <p:sp>
        <p:nvSpPr>
          <p:cNvPr id="12" name="Shape 7"/>
          <p:cNvSpPr/>
          <p:nvPr/>
        </p:nvSpPr>
        <p:spPr>
          <a:xfrm>
            <a:off x="8953348" y="1188720"/>
            <a:ext cx="2514600" cy="210312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3" name="Image 3" descr="assets/membrane_spsf_ls.png"/>
          <p:cNvPicPr>
            <a:picLocks noChangeAspect="1"/>
          </p:cNvPicPr>
          <p:nvPr/>
        </p:nvPicPr>
        <p:blipFill>
          <a:blip r:embed="rId5"/>
          <a:srcRect l="12766" t="22623" r="16393" b="22891"/>
          <a:stretch>
            <a:fillRect/>
          </a:stretch>
        </p:blipFill>
        <p:spPr>
          <a:xfrm>
            <a:off x="9547708" y="1334674"/>
            <a:ext cx="1438893" cy="147253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953348" y="28803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B97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SPSf + LS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723748" y="361188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Flexibility retained across increasing LS content →</a:t>
            </a:r>
            <a:endParaRPr lang="en-US" sz="1200" dirty="0"/>
          </a:p>
        </p:txBody>
      </p:sp>
      <p:sp>
        <p:nvSpPr>
          <p:cNvPr id="16" name="Shape 10"/>
          <p:cNvSpPr/>
          <p:nvPr/>
        </p:nvSpPr>
        <p:spPr>
          <a:xfrm>
            <a:off x="4975708" y="4023360"/>
            <a:ext cx="20116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7" name="Image 4" descr="assets/flex_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7148" y="4116759"/>
            <a:ext cx="1828800" cy="1139081"/>
          </a:xfrm>
          <a:prstGeom prst="rect">
            <a:avLst/>
          </a:prstGeom>
        </p:spPr>
      </p:pic>
      <p:sp>
        <p:nvSpPr>
          <p:cNvPr id="18" name="Shape 11"/>
          <p:cNvSpPr/>
          <p:nvPr/>
        </p:nvSpPr>
        <p:spPr>
          <a:xfrm>
            <a:off x="7215988" y="4023360"/>
            <a:ext cx="20116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9" name="Image 5" descr="assets/flex_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7428" y="4190627"/>
            <a:ext cx="1828800" cy="991346"/>
          </a:xfrm>
          <a:prstGeom prst="rect">
            <a:avLst/>
          </a:prstGeom>
        </p:spPr>
      </p:pic>
      <p:sp>
        <p:nvSpPr>
          <p:cNvPr id="20" name="Shape 12"/>
          <p:cNvSpPr/>
          <p:nvPr/>
        </p:nvSpPr>
        <p:spPr>
          <a:xfrm>
            <a:off x="9456268" y="4023360"/>
            <a:ext cx="201168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1" name="Image 6" descr="assets/flex_3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7708" y="4183283"/>
            <a:ext cx="1828800" cy="1006035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723748" y="5577840"/>
            <a:ext cx="10744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LS loading did not make the LS-Nafion membranes brittle — indicating strong mechanical stability.</a:t>
            </a:r>
            <a:endParaRPr lang="en-US" sz="14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6186354-6906-0DFC-72CE-0FD149B641F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1902" t="13375" r="5832" b="10305"/>
          <a:stretch>
            <a:fillRect/>
          </a:stretch>
        </p:blipFill>
        <p:spPr>
          <a:xfrm>
            <a:off x="6729463" y="1298448"/>
            <a:ext cx="1583373" cy="158191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48BF005-694C-E443-D518-377E4951BF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/>
        </p:blipFill>
        <p:spPr>
          <a:xfrm>
            <a:off x="10924459" y="61839"/>
            <a:ext cx="1144395" cy="116397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730CFC5-5434-7BD4-61AD-0A35D3AA1D8B}"/>
              </a:ext>
            </a:extLst>
          </p:cNvPr>
          <p:cNvSpPr txBox="1"/>
          <p:nvPr/>
        </p:nvSpPr>
        <p:spPr>
          <a:xfrm>
            <a:off x="11688792" y="6357668"/>
            <a:ext cx="503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E1B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640080"/>
            <a:ext cx="103601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B979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1097280" y="1920240"/>
            <a:ext cx="502920" cy="502920"/>
          </a:xfrm>
          <a:prstGeom prst="ellipse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97280" y="1920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874520" y="1874520"/>
            <a:ext cx="89611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FBF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Incorporating sulfonated lignin effectively enhances proton conductivity across both Nafion and SPSf membranes.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1097280" y="3337560"/>
            <a:ext cx="502920" cy="502920"/>
          </a:xfrm>
          <a:prstGeom prst="ellipse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97280" y="33375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874520" y="3291840"/>
            <a:ext cx="89611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FBF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LS-SPSf composite offers a promising, low-cost, fluorine-free alternative with excellent dimensional stability.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1097280" y="4754880"/>
            <a:ext cx="502920" cy="502920"/>
          </a:xfrm>
          <a:prstGeom prst="ellipse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97280" y="47548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874520" y="4709160"/>
            <a:ext cx="89611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FBF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Functionalized lignin demonstrates real potential to advance sustainability in next-generation electrochemical energy technologies.</a:t>
            </a:r>
            <a:endParaRPr lang="en-US" sz="17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0AD0CB7-266A-616A-4E66-4716D971E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924459" y="61839"/>
            <a:ext cx="1144395" cy="11639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6F123FD-BA25-DD79-B72B-8EC0CC9608D6}"/>
              </a:ext>
            </a:extLst>
          </p:cNvPr>
          <p:cNvSpPr txBox="1"/>
          <p:nvPr/>
        </p:nvSpPr>
        <p:spPr>
          <a:xfrm>
            <a:off x="11757804" y="6357668"/>
            <a:ext cx="43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Acknowledgments &amp; References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17320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B979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Acknowledgments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548640" y="1920240"/>
            <a:ext cx="53035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200"/>
              </a:spcAft>
              <a:buSzPct val="100000"/>
              <a:buChar char="●"/>
            </a:pPr>
            <a:r>
              <a:rPr lang="en-US" sz="135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work was supported by NSF grant #1950137, and Dr. Dishari’s NSF-CBET #2310185 and NSF-DMR #2520078 grants.</a:t>
            </a:r>
            <a:endParaRPr lang="en-US" sz="1350" dirty="0"/>
          </a:p>
          <a:p>
            <a:pPr marL="342900" indent="-342900">
              <a:lnSpc>
                <a:spcPct val="125000"/>
              </a:lnSpc>
              <a:buSzPct val="100000"/>
              <a:buChar char="●"/>
            </a:pPr>
            <a:r>
              <a:rPr lang="en-US" sz="135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Jonathan thanks PI Dr. Shudipto Dishari for the opportunity, and mentors Moses Dike and Sourav Sutradhar for their guidance throughout this research.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309360" y="1417320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B979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309360" y="1920240"/>
            <a:ext cx="53035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Anukam, A., et al. (2021). A review of the mechanism of bonding in densified biomass pellets. 148, 10.</a:t>
            </a:r>
            <a:endParaRPr lang="en-US" sz="11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Kreuer, K. D. (2001). On the development of proton conducting polymer membranes for hydrogen and methanol fuel cells. 185, 4.</a:t>
            </a:r>
            <a:endParaRPr lang="en-US" sz="11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150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Zhang, Y., et al. (2019). Sulfonated polysulfone proton exchange membrane influenced by a varied sulfonation degree for vanadium redox flow battery. 584, 5.</a:t>
            </a:r>
            <a:endParaRPr lang="en-US" sz="1150" dirty="0"/>
          </a:p>
        </p:txBody>
      </p:sp>
      <p:pic>
        <p:nvPicPr>
          <p:cNvPr id="7" name="Image 0" descr="assets/logo_fs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3116" y="6126480"/>
            <a:ext cx="532089" cy="502920"/>
          </a:xfrm>
          <a:prstGeom prst="rect">
            <a:avLst/>
          </a:prstGeom>
        </p:spPr>
      </p:pic>
      <p:pic>
        <p:nvPicPr>
          <p:cNvPr id="8" name="Image 1" descr="assets/logo_un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2405" y="6126480"/>
            <a:ext cx="341483" cy="502920"/>
          </a:xfrm>
          <a:prstGeom prst="rect">
            <a:avLst/>
          </a:prstGeom>
        </p:spPr>
      </p:pic>
      <p:pic>
        <p:nvPicPr>
          <p:cNvPr id="9" name="Image 2" descr="assets/logo_ns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1088" y="6126480"/>
            <a:ext cx="502920" cy="502920"/>
          </a:xfrm>
          <a:prstGeom prst="rect">
            <a:avLst/>
          </a:prstGeom>
        </p:spPr>
      </p:pic>
      <p:pic>
        <p:nvPicPr>
          <p:cNvPr id="10" name="Image 3" descr="assets/logo_ncm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1208" y="6126480"/>
            <a:ext cx="1097371" cy="5029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28D8960-4A21-EB36-E12F-0D015D4DC253}"/>
              </a:ext>
            </a:extLst>
          </p:cNvPr>
          <p:cNvSpPr txBox="1"/>
          <p:nvPr/>
        </p:nvSpPr>
        <p:spPr>
          <a:xfrm>
            <a:off x="11757804" y="6357668"/>
            <a:ext cx="43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911B83-B1D0-A83F-66BA-55D981F3DAE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50000" b="4394"/>
          <a:stretch>
            <a:fillRect/>
          </a:stretch>
        </p:blipFill>
        <p:spPr>
          <a:xfrm>
            <a:off x="2532088" y="3673451"/>
            <a:ext cx="6858000" cy="23457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CEDC42-6FEC-016B-CAA1-577B9C369AAB}"/>
              </a:ext>
            </a:extLst>
          </p:cNvPr>
          <p:cNvSpPr txBox="1"/>
          <p:nvPr/>
        </p:nvSpPr>
        <p:spPr>
          <a:xfrm>
            <a:off x="11757804" y="6357668"/>
            <a:ext cx="43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7F46E1-B451-8B12-43BC-3CAADDAFE726}"/>
              </a:ext>
            </a:extLst>
          </p:cNvPr>
          <p:cNvSpPr txBox="1"/>
          <p:nvPr/>
        </p:nvSpPr>
        <p:spPr>
          <a:xfrm>
            <a:off x="2294627" y="2605178"/>
            <a:ext cx="7366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519412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Separators Matter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10542" y="1051560"/>
            <a:ext cx="576072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●"/>
            </a:pPr>
            <a:r>
              <a:rPr lang="en-US" sz="160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global transition toward sustainable energy has intensified demand for advanced electrochemical technologies.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●"/>
            </a:pPr>
            <a:r>
              <a:rPr lang="en-US" sz="160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Fuel cells and emerging aqueous battery systems both depend on ion-conducting membranes to separate electrodes while selectively transporting protons.</a:t>
            </a:r>
            <a:endParaRPr lang="en-US" sz="1600" dirty="0"/>
          </a:p>
          <a:p>
            <a:pPr marL="342900" indent="-342900">
              <a:lnSpc>
                <a:spcPct val="125000"/>
              </a:lnSpc>
              <a:buSzPct val="100000"/>
              <a:buChar char="●"/>
            </a:pPr>
            <a:r>
              <a:rPr lang="en-US" sz="160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membrane material determines efficiency, cost, and environmental footprint - making it a critical design target.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720840" y="1417320"/>
            <a:ext cx="4937760" cy="4572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assets/diagram_pemf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160" y="1664462"/>
            <a:ext cx="4389120" cy="380339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995160" y="548640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Proton exchange membrane (PEM) fuel cell schematic</a:t>
            </a:r>
            <a:endParaRPr lang="en-US" sz="10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D45DE3-53B3-1DC5-7B77-055C47625B9B}"/>
              </a:ext>
            </a:extLst>
          </p:cNvPr>
          <p:cNvSpPr txBox="1"/>
          <p:nvPr/>
        </p:nvSpPr>
        <p:spPr>
          <a:xfrm>
            <a:off x="458997" y="3955906"/>
            <a:ext cx="5372100" cy="2700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2100" b="1" dirty="0">
                <a:solidFill>
                  <a:srgbClr val="0070C0"/>
                </a:solidFill>
                <a:cs typeface="Times New Roman" panose="02020603050405020304" pitchFamily="18" charset="0"/>
              </a:rPr>
              <a:t>Proton Exchange Membrane Fuel Cell (PEMFC)</a:t>
            </a:r>
          </a:p>
          <a:p>
            <a:pPr algn="ctr" defTabSz="685800"/>
            <a:r>
              <a:rPr lang="en-US" dirty="0">
                <a:cs typeface="Times New Roman" panose="02020603050405020304" pitchFamily="18" charset="0"/>
              </a:rPr>
              <a:t>PEMFC is a device that converts Chemical Energy to Electrical Energy with the use of H</a:t>
            </a:r>
            <a:r>
              <a:rPr lang="en-US" baseline="-25000" dirty="0">
                <a:cs typeface="Times New Roman" panose="02020603050405020304" pitchFamily="18" charset="0"/>
              </a:rPr>
              <a:t>2</a:t>
            </a:r>
            <a:r>
              <a:rPr lang="en-US" dirty="0">
                <a:cs typeface="Times New Roman" panose="02020603050405020304" pitchFamily="18" charset="0"/>
              </a:rPr>
              <a:t> as a fuel.</a:t>
            </a:r>
          </a:p>
          <a:p>
            <a:pPr algn="ctr" defTabSz="685800"/>
            <a:endParaRPr lang="en-US" sz="1350" dirty="0">
              <a:cs typeface="Times New Roman" panose="02020603050405020304" pitchFamily="18" charset="0"/>
            </a:endParaRPr>
          </a:p>
          <a:p>
            <a:pPr algn="ctr" defTabSz="685800"/>
            <a:endParaRPr lang="en-US" sz="1350" dirty="0">
              <a:cs typeface="Times New Roman" panose="02020603050405020304" pitchFamily="18" charset="0"/>
            </a:endParaRPr>
          </a:p>
          <a:p>
            <a:pPr algn="ctr" defTabSz="685800"/>
            <a:r>
              <a:rPr lang="pt-BR" sz="1500" dirty="0">
                <a:cs typeface="Times New Roman" panose="02020603050405020304" pitchFamily="18" charset="0"/>
              </a:rPr>
              <a:t>At Anode: H</a:t>
            </a:r>
            <a:r>
              <a:rPr lang="pt-BR" sz="1500" baseline="-25000" dirty="0">
                <a:cs typeface="Times New Roman" panose="02020603050405020304" pitchFamily="18" charset="0"/>
              </a:rPr>
              <a:t>2</a:t>
            </a:r>
            <a:r>
              <a:rPr lang="pt-BR" sz="1500" dirty="0">
                <a:cs typeface="Times New Roman" panose="02020603050405020304" pitchFamily="18" charset="0"/>
              </a:rPr>
              <a:t> → 2H</a:t>
            </a:r>
            <a:r>
              <a:rPr lang="pt-BR" sz="1500" baseline="30000" dirty="0">
                <a:cs typeface="Times New Roman" panose="02020603050405020304" pitchFamily="18" charset="0"/>
              </a:rPr>
              <a:t>+</a:t>
            </a:r>
            <a:r>
              <a:rPr lang="pt-BR" sz="1500" dirty="0">
                <a:cs typeface="Times New Roman" panose="02020603050405020304" pitchFamily="18" charset="0"/>
              </a:rPr>
              <a:t> + 2e</a:t>
            </a:r>
            <a:r>
              <a:rPr lang="pt-BR" sz="1500" baseline="30000" dirty="0">
                <a:cs typeface="Times New Roman" panose="02020603050405020304" pitchFamily="18" charset="0"/>
              </a:rPr>
              <a:t>-</a:t>
            </a:r>
            <a:endParaRPr lang="pt-BR" sz="1500" dirty="0">
              <a:cs typeface="Times New Roman" panose="02020603050405020304" pitchFamily="18" charset="0"/>
            </a:endParaRPr>
          </a:p>
          <a:p>
            <a:pPr algn="ctr" defTabSz="685800"/>
            <a:r>
              <a:rPr lang="pt-BR" sz="1500" dirty="0">
                <a:cs typeface="Times New Roman" panose="02020603050405020304" pitchFamily="18" charset="0"/>
              </a:rPr>
              <a:t>At Cathode: 2H</a:t>
            </a:r>
            <a:r>
              <a:rPr lang="pt-BR" sz="1500" baseline="30000" dirty="0">
                <a:cs typeface="Times New Roman" panose="02020603050405020304" pitchFamily="18" charset="0"/>
              </a:rPr>
              <a:t>+</a:t>
            </a:r>
            <a:r>
              <a:rPr lang="pt-BR" sz="1500" dirty="0">
                <a:cs typeface="Times New Roman" panose="02020603050405020304" pitchFamily="18" charset="0"/>
              </a:rPr>
              <a:t> + 2e</a:t>
            </a:r>
            <a:r>
              <a:rPr lang="pt-BR" sz="1500" baseline="30000" dirty="0">
                <a:cs typeface="Times New Roman" panose="02020603050405020304" pitchFamily="18" charset="0"/>
              </a:rPr>
              <a:t>-</a:t>
            </a:r>
            <a:r>
              <a:rPr lang="pt-BR" sz="1500" dirty="0">
                <a:cs typeface="Times New Roman" panose="02020603050405020304" pitchFamily="18" charset="0"/>
              </a:rPr>
              <a:t> + ½ O</a:t>
            </a:r>
            <a:r>
              <a:rPr lang="pt-BR" sz="1500" baseline="-25000" dirty="0">
                <a:cs typeface="Times New Roman" panose="02020603050405020304" pitchFamily="18" charset="0"/>
              </a:rPr>
              <a:t>2</a:t>
            </a:r>
            <a:r>
              <a:rPr lang="pt-BR" sz="1500" dirty="0">
                <a:cs typeface="Times New Roman" panose="02020603050405020304" pitchFamily="18" charset="0"/>
              </a:rPr>
              <a:t> → H</a:t>
            </a:r>
            <a:r>
              <a:rPr lang="pt-BR" sz="1500" baseline="-25000" dirty="0">
                <a:cs typeface="Times New Roman" panose="02020603050405020304" pitchFamily="18" charset="0"/>
              </a:rPr>
              <a:t>2</a:t>
            </a:r>
            <a:r>
              <a:rPr lang="pt-BR" sz="1500" dirty="0">
                <a:cs typeface="Times New Roman" panose="02020603050405020304" pitchFamily="18" charset="0"/>
              </a:rPr>
              <a:t>O + heat </a:t>
            </a:r>
          </a:p>
          <a:p>
            <a:pPr algn="ctr" defTabSz="685800"/>
            <a:r>
              <a:rPr lang="pt-BR" sz="1500" dirty="0">
                <a:cs typeface="Times New Roman" panose="02020603050405020304" pitchFamily="18" charset="0"/>
              </a:rPr>
              <a:t>Overall reaction: H</a:t>
            </a:r>
            <a:r>
              <a:rPr lang="pt-BR" sz="1500" baseline="-25000" dirty="0">
                <a:cs typeface="Times New Roman" panose="02020603050405020304" pitchFamily="18" charset="0"/>
              </a:rPr>
              <a:t>2 </a:t>
            </a:r>
            <a:r>
              <a:rPr lang="pt-BR" sz="1500" dirty="0">
                <a:cs typeface="Times New Roman" panose="02020603050405020304" pitchFamily="18" charset="0"/>
              </a:rPr>
              <a:t>+ ½ O</a:t>
            </a:r>
            <a:r>
              <a:rPr lang="pt-BR" sz="1500" baseline="-25000" dirty="0">
                <a:cs typeface="Times New Roman" panose="02020603050405020304" pitchFamily="18" charset="0"/>
              </a:rPr>
              <a:t>2</a:t>
            </a:r>
            <a:r>
              <a:rPr lang="pt-BR" sz="1500" dirty="0">
                <a:cs typeface="Times New Roman" panose="02020603050405020304" pitchFamily="18" charset="0"/>
              </a:rPr>
              <a:t> → H</a:t>
            </a:r>
            <a:r>
              <a:rPr lang="pt-BR" sz="1500" baseline="-25000" dirty="0">
                <a:cs typeface="Times New Roman" panose="02020603050405020304" pitchFamily="18" charset="0"/>
              </a:rPr>
              <a:t>2</a:t>
            </a:r>
            <a:r>
              <a:rPr lang="pt-BR" sz="1500" dirty="0">
                <a:cs typeface="Times New Roman" panose="02020603050405020304" pitchFamily="18" charset="0"/>
              </a:rPr>
              <a:t>O + heat </a:t>
            </a:r>
            <a:endParaRPr lang="en-US" sz="1500" dirty="0">
              <a:cs typeface="Times New Roman" panose="02020603050405020304" pitchFamily="18" charset="0"/>
            </a:endParaRPr>
          </a:p>
          <a:p>
            <a:pPr algn="ctr" defTabSz="685800"/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/>
            <a:endParaRPr lang="en-US" sz="1350" dirty="0">
              <a:solidFill>
                <a:srgbClr val="000000"/>
              </a:solidFill>
              <a:latin typeface="Calibri"/>
            </a:endParaRPr>
          </a:p>
          <a:p>
            <a:pPr algn="ctr" defTabSz="685800"/>
            <a:endParaRPr lang="en-US" sz="135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922CEE-8B74-498A-B476-0FD72A7C4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924459" y="61839"/>
            <a:ext cx="1144395" cy="11639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58605FA-4897-DF37-9871-EA5AF0D7209B}"/>
              </a:ext>
            </a:extLst>
          </p:cNvPr>
          <p:cNvSpPr txBox="1"/>
          <p:nvPr/>
        </p:nvSpPr>
        <p:spPr>
          <a:xfrm>
            <a:off x="11757804" y="6357668"/>
            <a:ext cx="25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Membrane Materials-Two Trade-offs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5349240" cy="4754880"/>
          </a:xfrm>
          <a:prstGeom prst="round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4" name="Image 0" descr="assets/structure_naf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141" y="1691640"/>
            <a:ext cx="1450238" cy="1828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3657600"/>
            <a:ext cx="4617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 err="1">
                <a:solidFill>
                  <a:srgbClr val="B979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Nafion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914400" y="4206240"/>
            <a:ext cx="46177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➕"/>
            </a:pPr>
            <a:r>
              <a:rPr lang="en-US" sz="1350" dirty="0">
                <a:solidFill>
                  <a:srgbClr val="2F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proton conductivity - the field's benchmark ionomer.</a:t>
            </a:r>
            <a:endParaRPr lang="en-US" sz="1350" dirty="0"/>
          </a:p>
          <a:p>
            <a:pPr marL="342900" indent="-342900">
              <a:lnSpc>
                <a:spcPct val="120000"/>
              </a:lnSpc>
              <a:buSzPct val="100000"/>
              <a:buChar char="➖"/>
            </a:pPr>
            <a:r>
              <a:rPr lang="en-US" sz="135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cost and environmentally persistent: a PFAS-based, fluorinated polymer.</a:t>
            </a:r>
            <a:endParaRPr lang="en-US" sz="1350" dirty="0">
              <a:solidFill>
                <a:srgbClr val="FF0000"/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6263640" y="1417320"/>
            <a:ext cx="5349240" cy="4754880"/>
          </a:xfrm>
          <a:prstGeom prst="round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1" descr="assets/structure_sps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069595"/>
            <a:ext cx="4617720" cy="107289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629400" y="3657600"/>
            <a:ext cx="4617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B979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Sulfonated Polysulfone (SPSf)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6629400" y="4206240"/>
            <a:ext cx="46177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➕"/>
            </a:pPr>
            <a:r>
              <a:rPr lang="en-US" sz="1350" dirty="0">
                <a:solidFill>
                  <a:srgbClr val="2F6F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Cheaper, fluorine-free hydrocarbon alternative to Nafion.</a:t>
            </a:r>
            <a:endParaRPr lang="en-US" sz="1350" dirty="0"/>
          </a:p>
          <a:p>
            <a:pPr marL="342900" indent="-342900">
              <a:lnSpc>
                <a:spcPct val="120000"/>
              </a:lnSpc>
              <a:buSzPct val="100000"/>
              <a:buChar char="➖"/>
            </a:pPr>
            <a:r>
              <a:rPr lang="en-US" sz="135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a higher ion-exchange capacity (IEC) to match Nafion's performance - risking excess water uptake and swelling.</a:t>
            </a:r>
            <a:endParaRPr lang="en-US" sz="1350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71F831-7EA7-137B-4A7C-AEA165525E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0924459" y="61839"/>
            <a:ext cx="1144395" cy="11639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B32912-E052-CB17-56DE-586904BFE9B6}"/>
              </a:ext>
            </a:extLst>
          </p:cNvPr>
          <p:cNvSpPr txBox="1"/>
          <p:nvPr/>
        </p:nvSpPr>
        <p:spPr>
          <a:xfrm>
            <a:off x="11757804" y="6357668"/>
            <a:ext cx="25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051560"/>
            <a:ext cx="1036015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kern="0" spc="300" dirty="0">
                <a:solidFill>
                  <a:srgbClr val="B97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463040" y="1600200"/>
            <a:ext cx="9262872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800" dirty="0">
                <a:solidFill>
                  <a:srgbClr val="7030A0"/>
                </a:solidFill>
                <a:ea typeface="Cambria" pitchFamily="34" charset="-122"/>
                <a:cs typeface="Cambria" pitchFamily="34" charset="-120"/>
              </a:rPr>
              <a:t>Improving sustainability is critical for both materials - given Nafion’s severe environmental persistence and SPSf’s non-renewable, petroleum-based origin.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463040" y="4160520"/>
            <a:ext cx="4663440" cy="868680"/>
          </a:xfrm>
          <a:prstGeom prst="roundRect">
            <a:avLst>
              <a:gd name="adj" fmla="val 10526"/>
            </a:avLst>
          </a:prstGeom>
          <a:solidFill>
            <a:srgbClr val="3D2A1B"/>
          </a:solidFill>
          <a:ln w="12700">
            <a:solidFill>
              <a:srgbClr val="B979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691640" y="4160520"/>
            <a:ext cx="4206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BF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Nafion → PFAS-based, environmentally persistent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126480" y="4160520"/>
            <a:ext cx="4663440" cy="868680"/>
          </a:xfrm>
          <a:prstGeom prst="roundRect">
            <a:avLst>
              <a:gd name="adj" fmla="val 10526"/>
            </a:avLst>
          </a:prstGeom>
          <a:solidFill>
            <a:srgbClr val="3D2A1B"/>
          </a:solidFill>
          <a:ln w="12700">
            <a:solidFill>
              <a:srgbClr val="B979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355080" y="4160520"/>
            <a:ext cx="4206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BF3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SPSf → non-renewable, petroleum-derived backbone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463040" y="5349240"/>
            <a:ext cx="92628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  <a:ea typeface="Cambria" pitchFamily="34" charset="-122"/>
                <a:cs typeface="Cambria" pitchFamily="34" charset="-120"/>
              </a:rPr>
              <a:t>A renewable additive that improves performance while cutting reliance on both materials is the goal of this project.</a:t>
            </a:r>
            <a:endParaRPr lang="en-US" sz="1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F46775-1AC3-9657-490C-D4D54D6E2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924459" y="61839"/>
            <a:ext cx="1144395" cy="11639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DE43394-5128-68E4-657C-C39D3B463B26}"/>
              </a:ext>
            </a:extLst>
          </p:cNvPr>
          <p:cNvSpPr txBox="1"/>
          <p:nvPr/>
        </p:nvSpPr>
        <p:spPr>
          <a:xfrm>
            <a:off x="11757804" y="6357668"/>
            <a:ext cx="25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Lignosulfonate: A Renewable Fix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1417320"/>
            <a:ext cx="5120640" cy="4572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4" name="Image 0" descr="assets/structure_lignosulfon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793346"/>
            <a:ext cx="4389120" cy="37490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548640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Lignosulfonate (LS)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035040" y="1691640"/>
            <a:ext cx="557784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●"/>
            </a:pPr>
            <a:r>
              <a:rPr lang="en-US" sz="160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Lignin is an abundant, renewable biopolymer - a byproduct of pulp and paper processing.</a:t>
            </a:r>
            <a:endParaRPr lang="en-US" sz="1600" dirty="0"/>
          </a:p>
          <a:p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●"/>
            </a:pPr>
            <a:r>
              <a:rPr lang="en-US" sz="160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Incorporating Sulfonated Lignin (LS) into Nafion and SPSf matrices lowers reliance on petroleum-based and PFAS-based materials.</a:t>
            </a:r>
            <a:endParaRPr lang="en-US" sz="1600" dirty="0"/>
          </a:p>
          <a:p>
            <a:pPr marL="342900" indent="-342900">
              <a:lnSpc>
                <a:spcPct val="125000"/>
              </a:lnSpc>
              <a:buSzPct val="100000"/>
              <a:buChar char="●"/>
            </a:pPr>
            <a:r>
              <a:rPr lang="en-US" sz="160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Its sulfonate and hydroxyl groups offer a promising route to enhance proton conductivity and sustainability in both ionomer systems.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68699B-B31C-9736-0748-D4760A905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924459" y="61839"/>
            <a:ext cx="1144395" cy="11639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2D85EE-24A2-491E-DC5A-A0C495761612}"/>
              </a:ext>
            </a:extLst>
          </p:cNvPr>
          <p:cNvSpPr txBox="1"/>
          <p:nvPr/>
        </p:nvSpPr>
        <p:spPr>
          <a:xfrm>
            <a:off x="11757804" y="6357668"/>
            <a:ext cx="25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Solution to Membrane: A Six-Step Process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088740" y="2436876"/>
            <a:ext cx="310896" cy="292608"/>
          </a:xfrm>
          <a:prstGeom prst="chevron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586588" y="1600200"/>
            <a:ext cx="352044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15188" y="1828800"/>
            <a:ext cx="548640" cy="548640"/>
          </a:xfrm>
          <a:prstGeom prst="ellipse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15188" y="18288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500988" y="1856232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Prep solutions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0908" y="25146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Dissolve Nafion / SPSf in DMAc; LS in 3:1 acetone–DI water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7837780" y="2436876"/>
            <a:ext cx="310896" cy="292608"/>
          </a:xfrm>
          <a:prstGeom prst="chevron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335628" y="1600200"/>
            <a:ext cx="352044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564228" y="1828800"/>
            <a:ext cx="548640" cy="548640"/>
          </a:xfrm>
          <a:prstGeom prst="ellipse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64228" y="18288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5250028" y="1856232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Cast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609948" y="25146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Cast blended solution onto a Petri dish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084668" y="1600200"/>
            <a:ext cx="352044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8313268" y="1828800"/>
            <a:ext cx="548640" cy="548640"/>
          </a:xfrm>
          <a:prstGeom prst="ellipse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313268" y="18288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999068" y="1856232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Dry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358988" y="25146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Oven dry at 65°C for 24 hours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088740" y="4905756"/>
            <a:ext cx="310896" cy="292608"/>
          </a:xfrm>
          <a:prstGeom prst="chevron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86588" y="4069080"/>
            <a:ext cx="352044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15188" y="4297680"/>
            <a:ext cx="548640" cy="548640"/>
          </a:xfrm>
          <a:prstGeom prst="ellipse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815188" y="42976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1500988" y="4325112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Acid soak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860908" y="498348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Soak in H₂SO₄ for 24 hours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7837780" y="4905756"/>
            <a:ext cx="310896" cy="292608"/>
          </a:xfrm>
          <a:prstGeom prst="chevron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335628" y="4069080"/>
            <a:ext cx="352044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564228" y="4297680"/>
            <a:ext cx="548640" cy="548640"/>
          </a:xfrm>
          <a:prstGeom prst="ellipse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564228" y="42976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5250028" y="4325112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Rinse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4609948" y="498348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Soak in DI water to equilibrate / measure swelling</a:t>
            </a:r>
            <a:endParaRPr lang="en-US" sz="1150" dirty="0"/>
          </a:p>
        </p:txBody>
      </p:sp>
      <p:sp>
        <p:nvSpPr>
          <p:cNvPr id="32" name="Shape 30"/>
          <p:cNvSpPr/>
          <p:nvPr/>
        </p:nvSpPr>
        <p:spPr>
          <a:xfrm>
            <a:off x="8084668" y="4069080"/>
            <a:ext cx="352044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8313268" y="4297680"/>
            <a:ext cx="548640" cy="548640"/>
          </a:xfrm>
          <a:prstGeom prst="ellipse">
            <a:avLst/>
          </a:prstGeom>
          <a:solidFill>
            <a:srgbClr val="B979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8313268" y="42976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200" dirty="0"/>
          </a:p>
        </p:txBody>
      </p:sp>
      <p:sp>
        <p:nvSpPr>
          <p:cNvPr id="35" name="Text 33"/>
          <p:cNvSpPr/>
          <p:nvPr/>
        </p:nvSpPr>
        <p:spPr>
          <a:xfrm>
            <a:off x="8999068" y="4325112"/>
            <a:ext cx="2423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8358988" y="498348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Electrochemical Impedance Spectroscopy (EIS)</a:t>
            </a:r>
            <a:endParaRPr lang="en-US" sz="1150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F24A9FA-505E-A89D-899F-FF735A161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924459" y="61839"/>
            <a:ext cx="1144395" cy="116397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65500F8B-B74E-7EF3-3B6C-1FA6B386DBC4}"/>
              </a:ext>
            </a:extLst>
          </p:cNvPr>
          <p:cNvSpPr txBox="1"/>
          <p:nvPr/>
        </p:nvSpPr>
        <p:spPr>
          <a:xfrm>
            <a:off x="11757804" y="6357668"/>
            <a:ext cx="25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Baseline: Nafion Outperforms SPSf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691640"/>
            <a:ext cx="512064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●"/>
            </a:pPr>
            <a:r>
              <a:rPr lang="en-US" sz="155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Pristine Nafion (IEC 0.92) shows significantly higher baseline proton conductivity than pristine SPSf (IEC 0.85).</a:t>
            </a:r>
            <a:endParaRPr lang="en-US" sz="1550" dirty="0"/>
          </a:p>
          <a:p>
            <a:pPr marL="342900" indent="-342900">
              <a:lnSpc>
                <a:spcPct val="125000"/>
              </a:lnSpc>
              <a:spcAft>
                <a:spcPts val="1600"/>
              </a:spcAft>
              <a:buSzPct val="100000"/>
              <a:buChar char="●"/>
            </a:pPr>
            <a:r>
              <a:rPr lang="en-US" sz="155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Conductivity increases steadily for both membranes across the full 20–80°C temperature range.</a:t>
            </a:r>
            <a:endParaRPr lang="en-US" sz="1550" dirty="0"/>
          </a:p>
          <a:p>
            <a:pPr marL="342900" indent="-342900">
              <a:lnSpc>
                <a:spcPct val="125000"/>
              </a:lnSpc>
              <a:buSzPct val="100000"/>
              <a:buChar char="●"/>
            </a:pPr>
            <a:r>
              <a:rPr lang="en-US" sz="155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baseline gap sets the target that lignosulfonate functionalization aims to close.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5943600" y="1417320"/>
            <a:ext cx="5669280" cy="4663440"/>
          </a:xfrm>
          <a:prstGeom prst="roundRect">
            <a:avLst>
              <a:gd name="adj" fmla="val 1961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D2332-2A90-45DE-4029-2D84B99AB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924459" y="61839"/>
            <a:ext cx="1144395" cy="1163975"/>
          </a:xfrm>
          <a:prstGeom prst="rect">
            <a:avLst/>
          </a:prstGeom>
        </p:spPr>
      </p:pic>
      <p:graphicFrame>
        <p:nvGraphicFramePr>
          <p:cNvPr id="10" name="Object 9" descr="Project Path: C:\Users\Offic\OneDrive\Desktop\Jonathans data.opju&#10;PE Folder: /Jonathans data/Folder1/&#10;Short Name: Graph1">
            <a:extLst>
              <a:ext uri="{FF2B5EF4-FFF2-40B4-BE49-F238E27FC236}">
                <a16:creationId xmlns:a16="http://schemas.microsoft.com/office/drawing/2014/main" id="{0F5D70A5-A371-6307-845C-E80DDE7414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8320242"/>
              </p:ext>
            </p:extLst>
          </p:nvPr>
        </p:nvGraphicFramePr>
        <p:xfrm>
          <a:off x="6020834" y="1458209"/>
          <a:ext cx="5866366" cy="4490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4" imgW="9802155" imgH="7502627" progId="Origin95.Graph">
                  <p:embed/>
                </p:oleObj>
              </mc:Choice>
              <mc:Fallback>
                <p:oleObj name="Graph" r:id="rId4" imgW="9802155" imgH="7502627" progId="Origin95.Graph">
                  <p:embed/>
                  <p:pic>
                    <p:nvPicPr>
                      <p:cNvPr id="10" name="Object 9" descr="Project Path: C:\Users\Offic\OneDrive\Desktop\Jonathans data.opju&#10;PE Folder: /Jonathans data/Folder1/&#10;Short Name: Graph1">
                        <a:extLst>
                          <a:ext uri="{FF2B5EF4-FFF2-40B4-BE49-F238E27FC236}">
                            <a16:creationId xmlns:a16="http://schemas.microsoft.com/office/drawing/2014/main" id="{0F5D70A5-A371-6307-845C-E80DDE7414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20834" y="1458209"/>
                        <a:ext cx="5866366" cy="4490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159568D-4E72-4E91-0735-D11A6513045F}"/>
              </a:ext>
            </a:extLst>
          </p:cNvPr>
          <p:cNvSpPr txBox="1"/>
          <p:nvPr/>
        </p:nvSpPr>
        <p:spPr>
          <a:xfrm>
            <a:off x="11757804" y="6357668"/>
            <a:ext cx="25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2E1B1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Lignosulfonate Boosts Conductivity in Both Membrane Systems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2895448" y="1143000"/>
            <a:ext cx="6400800" cy="4936089"/>
          </a:xfrm>
          <a:prstGeom prst="round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914400" y="6143097"/>
            <a:ext cx="10360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B979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LS loading and proton conductivity are positively correlated — in both the Nafion and SPSf matrices.</a:t>
            </a:r>
            <a:endParaRPr lang="en-US" sz="15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532F60-CF7D-1451-8D39-10DA3B01B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924459" y="61839"/>
            <a:ext cx="1144395" cy="1163975"/>
          </a:xfrm>
          <a:prstGeom prst="rect">
            <a:avLst/>
          </a:prstGeom>
        </p:spPr>
      </p:pic>
      <p:graphicFrame>
        <p:nvGraphicFramePr>
          <p:cNvPr id="8" name="Object 7" descr="Project Path: D:\Jonathon LS data conductivity.opju&#10;PE Folder: /Jonathon LS data conductivity/Folder1/&#10;Short Name: Graph2">
            <a:extLst>
              <a:ext uri="{FF2B5EF4-FFF2-40B4-BE49-F238E27FC236}">
                <a16:creationId xmlns:a16="http://schemas.microsoft.com/office/drawing/2014/main" id="{428B6969-256E-77AE-0650-686A1B1035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642220"/>
              </p:ext>
            </p:extLst>
          </p:nvPr>
        </p:nvGraphicFramePr>
        <p:xfrm>
          <a:off x="3336322" y="1225814"/>
          <a:ext cx="7740117" cy="54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4" imgW="9802155" imgH="6949179" progId="Origin95.Graph">
                  <p:embed/>
                </p:oleObj>
              </mc:Choice>
              <mc:Fallback>
                <p:oleObj name="Graph" r:id="rId4" imgW="9802155" imgH="6949179" progId="Origin95.Graph">
                  <p:embed/>
                  <p:pic>
                    <p:nvPicPr>
                      <p:cNvPr id="8" name="Object 7" descr="Project Path: D:\Jonathon LS data conductivity.opju&#10;PE Folder: /Jonathon LS data conductivity/Folder1/&#10;Short Name: Graph2">
                        <a:extLst>
                          <a:ext uri="{FF2B5EF4-FFF2-40B4-BE49-F238E27FC236}">
                            <a16:creationId xmlns:a16="http://schemas.microsoft.com/office/drawing/2014/main" id="{428B6969-256E-77AE-0650-686A1B1035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36322" y="1225814"/>
                        <a:ext cx="7740117" cy="548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4AAB29D-85CA-29B9-2B62-E62CAA212031}"/>
              </a:ext>
            </a:extLst>
          </p:cNvPr>
          <p:cNvSpPr txBox="1"/>
          <p:nvPr/>
        </p:nvSpPr>
        <p:spPr>
          <a:xfrm>
            <a:off x="11757804" y="6357668"/>
            <a:ext cx="25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lvl="0" algn="ctr">
              <a:defRPr/>
            </a:pP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Dimensional Stability (Swelling)</a:t>
            </a:r>
          </a:p>
        </p:txBody>
      </p:sp>
      <p:sp>
        <p:nvSpPr>
          <p:cNvPr id="3" name="Text 1"/>
          <p:cNvSpPr/>
          <p:nvPr/>
        </p:nvSpPr>
        <p:spPr>
          <a:xfrm>
            <a:off x="457199" y="1371600"/>
            <a:ext cx="3612775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E1B10"/>
                </a:solidFill>
                <a:ea typeface="Cambria" pitchFamily="34" charset="-122"/>
                <a:cs typeface="Cambria" pitchFamily="34" charset="-120"/>
              </a:rPr>
              <a:t>~</a:t>
            </a:r>
            <a:r>
              <a:rPr lang="en-US" sz="4800" b="1" dirty="0">
                <a:solidFill>
                  <a:srgbClr val="2E1B10"/>
                </a:solidFill>
                <a:ea typeface="Cambria" pitchFamily="34" charset="-122"/>
                <a:cs typeface="Cambria" pitchFamily="34" charset="-120"/>
              </a:rPr>
              <a:t>40%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457200" y="251460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Nafion swelling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3657600" y="1508760"/>
            <a:ext cx="0" cy="1371600"/>
          </a:xfrm>
          <a:prstGeom prst="line">
            <a:avLst/>
          </a:prstGeom>
          <a:noFill/>
          <a:ln w="19050">
            <a:solidFill>
              <a:srgbClr val="E7DCC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3657600" y="1371600"/>
            <a:ext cx="3108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/>
              <a:t>~</a:t>
            </a:r>
            <a:r>
              <a:rPr lang="en-US" sz="4800" b="1" dirty="0">
                <a:solidFill>
                  <a:srgbClr val="2F6F63"/>
                </a:solidFill>
                <a:ea typeface="Cambria" pitchFamily="34" charset="-122"/>
                <a:cs typeface="Cambria" pitchFamily="34" charset="-120"/>
              </a:rPr>
              <a:t>10%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3657600" y="2514600"/>
            <a:ext cx="3108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6E5C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SPSf swelling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57200" y="3246120"/>
            <a:ext cx="630936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200"/>
              </a:spcAft>
              <a:buSzPct val="100000"/>
              <a:buChar char="●"/>
            </a:pPr>
            <a:r>
              <a:rPr lang="en-US" sz="145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swelling reflects SPSf's discontinuous, tortuous, poorly phase-separated morphology and its lower IEC.</a:t>
            </a:r>
            <a:endParaRPr lang="en-US" sz="1450" dirty="0"/>
          </a:p>
          <a:p>
            <a:pPr marL="342900" indent="-342900">
              <a:lnSpc>
                <a:spcPct val="125000"/>
              </a:lnSpc>
              <a:buSzPct val="100000"/>
              <a:buChar char="●"/>
            </a:pPr>
            <a:r>
              <a:rPr lang="en-US" sz="1450" dirty="0">
                <a:solidFill>
                  <a:srgbClr val="2E1B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LS increases water uptake somewhat, but LS-SPSf maintains strong dimensional stability.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7040880" y="1371600"/>
            <a:ext cx="4663440" cy="45720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 w="12700">
            <a:solidFill>
              <a:srgbClr val="E7DCCB"/>
            </a:solidFill>
            <a:prstDash val="solid"/>
          </a:ln>
          <a:effectLst>
            <a:outerShdw blurRad="101600" dist="38100" dir="5400000" algn="bl" rotWithShape="0">
              <a:srgbClr val="1A0F08">
                <a:alpha val="2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0" name="Image 0" descr="assets/chart_swell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971207"/>
            <a:ext cx="4114800" cy="33727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65AF86-77CD-1F5A-EEBE-70956A6928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924459" y="61839"/>
            <a:ext cx="1144395" cy="11639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A8A1343-F617-85F2-FCAF-7DFBC24E05C3}"/>
              </a:ext>
            </a:extLst>
          </p:cNvPr>
          <p:cNvSpPr txBox="1"/>
          <p:nvPr/>
        </p:nvSpPr>
        <p:spPr>
          <a:xfrm>
            <a:off x="11757804" y="6357668"/>
            <a:ext cx="25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787</Words>
  <Application>Microsoft Office PowerPoint</Application>
  <PresentationFormat>Widescreen</PresentationFormat>
  <Paragraphs>114</Paragraphs>
  <Slides>13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Office Theme</vt:lpstr>
      <vt:lpstr>Graph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Jonathan Herold</cp:lastModifiedBy>
  <cp:revision>9</cp:revision>
  <dcterms:created xsi:type="dcterms:W3CDTF">2026-07-29T17:19:31Z</dcterms:created>
  <dcterms:modified xsi:type="dcterms:W3CDTF">2026-07-30T17:05:07Z</dcterms:modified>
</cp:coreProperties>
</file>