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  <p:sldMasterId id="2147483663" r:id="rId2"/>
  </p:sldMasterIdLst>
  <p:notesMasterIdLst>
    <p:notesMasterId r:id="rId13"/>
  </p:notesMasterIdLst>
  <p:handoutMasterIdLst>
    <p:handoutMasterId r:id="rId14"/>
  </p:handoutMasterIdLst>
  <p:sldIdLst>
    <p:sldId id="256" r:id="rId3"/>
    <p:sldId id="259" r:id="rId4"/>
    <p:sldId id="261" r:id="rId5"/>
    <p:sldId id="275" r:id="rId6"/>
    <p:sldId id="268" r:id="rId7"/>
    <p:sldId id="262" r:id="rId8"/>
    <p:sldId id="270" r:id="rId9"/>
    <p:sldId id="278" r:id="rId10"/>
    <p:sldId id="272" r:id="rId11"/>
    <p:sldId id="27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84"/>
    <a:srgbClr val="44546A"/>
    <a:srgbClr val="FDB927"/>
    <a:srgbClr val="FFFFFF"/>
    <a:srgbClr val="000000"/>
    <a:srgbClr val="C2C2C2"/>
    <a:srgbClr val="666666"/>
    <a:srgbClr val="5B9BD5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310F87-120A-B76B-E564-4A256731460C}" v="268" dt="2025-07-31T20:40:51.160"/>
    <p1510:client id="{8A21B672-15A3-FE87-5682-8D3F75429F11}" v="260" dt="2025-07-31T03:40:27.053"/>
    <p1510:client id="{BDC42590-5AED-2825-5693-97AF26DD4FC5}" v="1677" dt="2025-07-30T16:46:16.159"/>
    <p1510:client id="{E661D010-EF61-4F98-63CE-96519D098A9E}" v="222" dt="2025-07-30T19:10:13.0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5799" autoAdjust="0"/>
    <p:restoredTop sz="86399"/>
  </p:normalViewPr>
  <p:slideViewPr>
    <p:cSldViewPr snapToGrid="0" snapToObjects="1" showGuides="1">
      <p:cViewPr>
        <p:scale>
          <a:sx n="175" d="100"/>
          <a:sy n="175" d="100"/>
        </p:scale>
        <p:origin x="328" y="2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54" d="100"/>
          <a:sy n="154" d="100"/>
        </p:scale>
        <p:origin x="323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998A445-5558-4449-9DF3-8EEAEDD938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34A98F-C81B-5E43-B628-921FF4B5EC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B1CED-BBCC-CC47-A076-726FEE660A1D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F60DD8-5E58-8D4A-A979-73CD5394E1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15FB1A-06FD-E345-910F-9E3110383C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81C4C-E9ED-B046-AA44-551BE7F59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25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63988-4FE8-2E4D-BB69-0AEF97854ADC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09317-7393-CE42-8571-143524D75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79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09317-7393-CE42-8571-143524D75D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844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05053-46D9-4530-A949-F75547BBE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7C5D1D-E7B9-D9F6-8042-8CC689B2DA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6D5133-9D6E-148E-0B7D-225442DED9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1FE3D4-2D42-93CF-CE60-119A355B30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09317-7393-CE42-8571-143524D75D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67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09317-7393-CE42-8571-143524D75D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68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9A0C18-11CA-30BF-3956-BD73058F78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003A76-6A08-78E7-6472-F20F34163D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9E2C02-AE5B-9023-F6AF-DC55BB831E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1C71EA-D0CC-0EFA-CF82-D009FED73B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09317-7393-CE42-8571-143524D75DA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93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BBA89-A9B8-1EAA-B5CC-C2A202B61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9FF09D-BB49-9E0D-FD29-052069C5AB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0E402D-6B34-0DDC-FEF5-314D7A846B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9BF6D0-E9BA-8551-5370-3B10EA94C6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09317-7393-CE42-8571-143524D75D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509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0DCD51-017C-9791-E01D-458F2C03D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717411-0828-9F9A-4453-7B6861B56E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ACF873-8880-FDA3-D455-B23B5268D0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A2C970-4AD8-0204-8422-A79AD30A13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09317-7393-CE42-8571-143524D75D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98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59">
            <a:extLst>
              <a:ext uri="{FF2B5EF4-FFF2-40B4-BE49-F238E27FC236}">
                <a16:creationId xmlns:a16="http://schemas.microsoft.com/office/drawing/2014/main" id="{F2C91A8F-BF55-4BDB-981B-E1C306B24D2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0" y="-3175"/>
            <a:ext cx="12188825" cy="6864350"/>
          </a:xfrm>
          <a:custGeom>
            <a:avLst/>
            <a:gdLst>
              <a:gd name="T0" fmla="*/ 146 w 7678"/>
              <a:gd name="T1" fmla="*/ 0 h 4324"/>
              <a:gd name="T2" fmla="*/ 299 w 7678"/>
              <a:gd name="T3" fmla="*/ 0 h 4324"/>
              <a:gd name="T4" fmla="*/ 452 w 7678"/>
              <a:gd name="T5" fmla="*/ 0 h 4324"/>
              <a:gd name="T6" fmla="*/ 1983 w 7678"/>
              <a:gd name="T7" fmla="*/ 0 h 4324"/>
              <a:gd name="T8" fmla="*/ 2188 w 7678"/>
              <a:gd name="T9" fmla="*/ 0 h 4324"/>
              <a:gd name="T10" fmla="*/ 2341 w 7678"/>
              <a:gd name="T11" fmla="*/ 0 h 4324"/>
              <a:gd name="T12" fmla="*/ 2494 w 7678"/>
              <a:gd name="T13" fmla="*/ 0 h 4324"/>
              <a:gd name="T14" fmla="*/ 2647 w 7678"/>
              <a:gd name="T15" fmla="*/ 0 h 4324"/>
              <a:gd name="T16" fmla="*/ 2801 w 7678"/>
              <a:gd name="T17" fmla="*/ 0 h 4324"/>
              <a:gd name="T18" fmla="*/ 2954 w 7678"/>
              <a:gd name="T19" fmla="*/ 0 h 4324"/>
              <a:gd name="T20" fmla="*/ 3107 w 7678"/>
              <a:gd name="T21" fmla="*/ 0 h 4324"/>
              <a:gd name="T22" fmla="*/ 3260 w 7678"/>
              <a:gd name="T23" fmla="*/ 0 h 4324"/>
              <a:gd name="T24" fmla="*/ 3414 w 7678"/>
              <a:gd name="T25" fmla="*/ 0 h 4324"/>
              <a:gd name="T26" fmla="*/ 3567 w 7678"/>
              <a:gd name="T27" fmla="*/ 0 h 4324"/>
              <a:gd name="T28" fmla="*/ 3720 w 7678"/>
              <a:gd name="T29" fmla="*/ 0 h 4324"/>
              <a:gd name="T30" fmla="*/ 3873 w 7678"/>
              <a:gd name="T31" fmla="*/ 0 h 4324"/>
              <a:gd name="T32" fmla="*/ 4027 w 7678"/>
              <a:gd name="T33" fmla="*/ 0 h 4324"/>
              <a:gd name="T34" fmla="*/ 4180 w 7678"/>
              <a:gd name="T35" fmla="*/ 0 h 4324"/>
              <a:gd name="T36" fmla="*/ 605 w 7678"/>
              <a:gd name="T37" fmla="*/ 0 h 4324"/>
              <a:gd name="T38" fmla="*/ 758 w 7678"/>
              <a:gd name="T39" fmla="*/ 0 h 4324"/>
              <a:gd name="T40" fmla="*/ 912 w 7678"/>
              <a:gd name="T41" fmla="*/ 0 h 4324"/>
              <a:gd name="T42" fmla="*/ 1065 w 7678"/>
              <a:gd name="T43" fmla="*/ 0 h 4324"/>
              <a:gd name="T44" fmla="*/ 1218 w 7678"/>
              <a:gd name="T45" fmla="*/ 0 h 4324"/>
              <a:gd name="T46" fmla="*/ 1371 w 7678"/>
              <a:gd name="T47" fmla="*/ 0 h 4324"/>
              <a:gd name="T48" fmla="*/ 1525 w 7678"/>
              <a:gd name="T49" fmla="*/ 0 h 4324"/>
              <a:gd name="T50" fmla="*/ 1681 w 7678"/>
              <a:gd name="T51" fmla="*/ 0 h 4324"/>
              <a:gd name="T52" fmla="*/ 1835 w 7678"/>
              <a:gd name="T53" fmla="*/ 0 h 4324"/>
              <a:gd name="T54" fmla="*/ 6634 w 7678"/>
              <a:gd name="T55" fmla="*/ 0 h 4324"/>
              <a:gd name="T56" fmla="*/ 6736 w 7678"/>
              <a:gd name="T57" fmla="*/ 0 h 4324"/>
              <a:gd name="T58" fmla="*/ 6889 w 7678"/>
              <a:gd name="T59" fmla="*/ 0 h 4324"/>
              <a:gd name="T60" fmla="*/ 7043 w 7678"/>
              <a:gd name="T61" fmla="*/ 0 h 4324"/>
              <a:gd name="T62" fmla="*/ 7196 w 7678"/>
              <a:gd name="T63" fmla="*/ 0 h 4324"/>
              <a:gd name="T64" fmla="*/ 7349 w 7678"/>
              <a:gd name="T65" fmla="*/ 0 h 4324"/>
              <a:gd name="T66" fmla="*/ 7502 w 7678"/>
              <a:gd name="T67" fmla="*/ 0 h 4324"/>
              <a:gd name="T68" fmla="*/ 7656 w 7678"/>
              <a:gd name="T69" fmla="*/ 0 h 4324"/>
              <a:gd name="T70" fmla="*/ 6229 w 7678"/>
              <a:gd name="T71" fmla="*/ 4324 h 4324"/>
              <a:gd name="T72" fmla="*/ 4388 w 7678"/>
              <a:gd name="T73" fmla="*/ 0 h 4324"/>
              <a:gd name="T74" fmla="*/ 4541 w 7678"/>
              <a:gd name="T75" fmla="*/ 0 h 4324"/>
              <a:gd name="T76" fmla="*/ 4694 w 7678"/>
              <a:gd name="T77" fmla="*/ 0 h 4324"/>
              <a:gd name="T78" fmla="*/ 4847 w 7678"/>
              <a:gd name="T79" fmla="*/ 0 h 4324"/>
              <a:gd name="T80" fmla="*/ 5000 w 7678"/>
              <a:gd name="T81" fmla="*/ 0 h 4324"/>
              <a:gd name="T82" fmla="*/ 5154 w 7678"/>
              <a:gd name="T83" fmla="*/ 0 h 4324"/>
              <a:gd name="T84" fmla="*/ 5307 w 7678"/>
              <a:gd name="T85" fmla="*/ 0 h 4324"/>
              <a:gd name="T86" fmla="*/ 5460 w 7678"/>
              <a:gd name="T87" fmla="*/ 0 h 4324"/>
              <a:gd name="T88" fmla="*/ 5613 w 7678"/>
              <a:gd name="T89" fmla="*/ 0 h 4324"/>
              <a:gd name="T90" fmla="*/ 5766 w 7678"/>
              <a:gd name="T91" fmla="*/ 0 h 4324"/>
              <a:gd name="T92" fmla="*/ 5919 w 7678"/>
              <a:gd name="T93" fmla="*/ 0 h 4324"/>
              <a:gd name="T94" fmla="*/ 6072 w 7678"/>
              <a:gd name="T95" fmla="*/ 0 h 4324"/>
              <a:gd name="T96" fmla="*/ 6225 w 7678"/>
              <a:gd name="T97" fmla="*/ 0 h 4324"/>
              <a:gd name="T98" fmla="*/ 6379 w 7678"/>
              <a:gd name="T99" fmla="*/ 0 h 4324"/>
              <a:gd name="T100" fmla="*/ 6532 w 7678"/>
              <a:gd name="T101" fmla="*/ 0 h 4324"/>
              <a:gd name="T102" fmla="*/ 6382 w 7678"/>
              <a:gd name="T103" fmla="*/ 4324 h 4324"/>
              <a:gd name="T104" fmla="*/ 6535 w 7678"/>
              <a:gd name="T105" fmla="*/ 4324 h 4324"/>
              <a:gd name="T106" fmla="*/ 6688 w 7678"/>
              <a:gd name="T107" fmla="*/ 4324 h 4324"/>
              <a:gd name="T108" fmla="*/ 6842 w 7678"/>
              <a:gd name="T109" fmla="*/ 4324 h 4324"/>
              <a:gd name="T110" fmla="*/ 6995 w 7678"/>
              <a:gd name="T111" fmla="*/ 4324 h 4324"/>
              <a:gd name="T112" fmla="*/ 7148 w 7678"/>
              <a:gd name="T113" fmla="*/ 4324 h 4324"/>
              <a:gd name="T114" fmla="*/ 7301 w 7678"/>
              <a:gd name="T115" fmla="*/ 4324 h 4324"/>
              <a:gd name="T116" fmla="*/ 7455 w 7678"/>
              <a:gd name="T117" fmla="*/ 4324 h 4324"/>
              <a:gd name="T118" fmla="*/ 7608 w 7678"/>
              <a:gd name="T119" fmla="*/ 4324 h 4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678" h="4324">
                <a:moveTo>
                  <a:pt x="47" y="0"/>
                </a:moveTo>
                <a:lnTo>
                  <a:pt x="0" y="128"/>
                </a:lnTo>
                <a:lnTo>
                  <a:pt x="0" y="119"/>
                </a:lnTo>
                <a:lnTo>
                  <a:pt x="43" y="0"/>
                </a:lnTo>
                <a:lnTo>
                  <a:pt x="47" y="0"/>
                </a:lnTo>
                <a:close/>
                <a:moveTo>
                  <a:pt x="94" y="0"/>
                </a:moveTo>
                <a:lnTo>
                  <a:pt x="0" y="259"/>
                </a:lnTo>
                <a:lnTo>
                  <a:pt x="0" y="268"/>
                </a:lnTo>
                <a:lnTo>
                  <a:pt x="98" y="0"/>
                </a:lnTo>
                <a:lnTo>
                  <a:pt x="94" y="0"/>
                </a:lnTo>
                <a:close/>
                <a:moveTo>
                  <a:pt x="146" y="0"/>
                </a:moveTo>
                <a:lnTo>
                  <a:pt x="0" y="399"/>
                </a:lnTo>
                <a:lnTo>
                  <a:pt x="0" y="408"/>
                </a:lnTo>
                <a:lnTo>
                  <a:pt x="149" y="0"/>
                </a:lnTo>
                <a:lnTo>
                  <a:pt x="146" y="0"/>
                </a:lnTo>
                <a:close/>
                <a:moveTo>
                  <a:pt x="197" y="0"/>
                </a:moveTo>
                <a:lnTo>
                  <a:pt x="0" y="539"/>
                </a:lnTo>
                <a:lnTo>
                  <a:pt x="0" y="549"/>
                </a:lnTo>
                <a:lnTo>
                  <a:pt x="200" y="0"/>
                </a:lnTo>
                <a:lnTo>
                  <a:pt x="197" y="0"/>
                </a:lnTo>
                <a:close/>
                <a:moveTo>
                  <a:pt x="248" y="0"/>
                </a:moveTo>
                <a:lnTo>
                  <a:pt x="0" y="680"/>
                </a:lnTo>
                <a:lnTo>
                  <a:pt x="0" y="689"/>
                </a:lnTo>
                <a:lnTo>
                  <a:pt x="251" y="0"/>
                </a:lnTo>
                <a:lnTo>
                  <a:pt x="248" y="0"/>
                </a:lnTo>
                <a:close/>
                <a:moveTo>
                  <a:pt x="299" y="0"/>
                </a:moveTo>
                <a:lnTo>
                  <a:pt x="0" y="820"/>
                </a:lnTo>
                <a:lnTo>
                  <a:pt x="0" y="829"/>
                </a:lnTo>
                <a:lnTo>
                  <a:pt x="302" y="0"/>
                </a:lnTo>
                <a:lnTo>
                  <a:pt x="299" y="0"/>
                </a:lnTo>
                <a:close/>
                <a:moveTo>
                  <a:pt x="350" y="0"/>
                </a:moveTo>
                <a:lnTo>
                  <a:pt x="0" y="960"/>
                </a:lnTo>
                <a:lnTo>
                  <a:pt x="0" y="969"/>
                </a:lnTo>
                <a:lnTo>
                  <a:pt x="353" y="0"/>
                </a:lnTo>
                <a:lnTo>
                  <a:pt x="350" y="0"/>
                </a:lnTo>
                <a:close/>
                <a:moveTo>
                  <a:pt x="401" y="0"/>
                </a:moveTo>
                <a:lnTo>
                  <a:pt x="0" y="1099"/>
                </a:lnTo>
                <a:lnTo>
                  <a:pt x="0" y="1109"/>
                </a:lnTo>
                <a:lnTo>
                  <a:pt x="404" y="0"/>
                </a:lnTo>
                <a:lnTo>
                  <a:pt x="401" y="0"/>
                </a:lnTo>
                <a:close/>
                <a:moveTo>
                  <a:pt x="452" y="0"/>
                </a:moveTo>
                <a:lnTo>
                  <a:pt x="0" y="1239"/>
                </a:lnTo>
                <a:lnTo>
                  <a:pt x="0" y="1249"/>
                </a:lnTo>
                <a:lnTo>
                  <a:pt x="455" y="0"/>
                </a:lnTo>
                <a:lnTo>
                  <a:pt x="452" y="0"/>
                </a:lnTo>
                <a:close/>
                <a:moveTo>
                  <a:pt x="503" y="0"/>
                </a:moveTo>
                <a:lnTo>
                  <a:pt x="0" y="1379"/>
                </a:lnTo>
                <a:lnTo>
                  <a:pt x="0" y="1389"/>
                </a:lnTo>
                <a:lnTo>
                  <a:pt x="507" y="0"/>
                </a:lnTo>
                <a:lnTo>
                  <a:pt x="503" y="0"/>
                </a:lnTo>
                <a:close/>
                <a:moveTo>
                  <a:pt x="2034" y="0"/>
                </a:moveTo>
                <a:lnTo>
                  <a:pt x="459" y="4324"/>
                </a:lnTo>
                <a:lnTo>
                  <a:pt x="462" y="4324"/>
                </a:lnTo>
                <a:lnTo>
                  <a:pt x="2038" y="0"/>
                </a:lnTo>
                <a:lnTo>
                  <a:pt x="2034" y="0"/>
                </a:lnTo>
                <a:close/>
                <a:moveTo>
                  <a:pt x="1983" y="0"/>
                </a:moveTo>
                <a:lnTo>
                  <a:pt x="408" y="4324"/>
                </a:lnTo>
                <a:lnTo>
                  <a:pt x="411" y="4324"/>
                </a:lnTo>
                <a:lnTo>
                  <a:pt x="1987" y="0"/>
                </a:lnTo>
                <a:lnTo>
                  <a:pt x="1983" y="0"/>
                </a:lnTo>
                <a:close/>
                <a:moveTo>
                  <a:pt x="2086" y="0"/>
                </a:moveTo>
                <a:lnTo>
                  <a:pt x="510" y="4324"/>
                </a:lnTo>
                <a:lnTo>
                  <a:pt x="513" y="4324"/>
                </a:lnTo>
                <a:lnTo>
                  <a:pt x="2089" y="0"/>
                </a:lnTo>
                <a:lnTo>
                  <a:pt x="2086" y="0"/>
                </a:lnTo>
                <a:close/>
                <a:moveTo>
                  <a:pt x="2137" y="0"/>
                </a:moveTo>
                <a:lnTo>
                  <a:pt x="561" y="4324"/>
                </a:lnTo>
                <a:lnTo>
                  <a:pt x="564" y="4324"/>
                </a:lnTo>
                <a:lnTo>
                  <a:pt x="2140" y="0"/>
                </a:lnTo>
                <a:lnTo>
                  <a:pt x="2137" y="0"/>
                </a:lnTo>
                <a:close/>
                <a:moveTo>
                  <a:pt x="2188" y="0"/>
                </a:moveTo>
                <a:lnTo>
                  <a:pt x="612" y="4324"/>
                </a:lnTo>
                <a:lnTo>
                  <a:pt x="615" y="4324"/>
                </a:lnTo>
                <a:lnTo>
                  <a:pt x="2191" y="0"/>
                </a:lnTo>
                <a:lnTo>
                  <a:pt x="2188" y="0"/>
                </a:lnTo>
                <a:close/>
                <a:moveTo>
                  <a:pt x="2239" y="0"/>
                </a:moveTo>
                <a:lnTo>
                  <a:pt x="663" y="4324"/>
                </a:lnTo>
                <a:lnTo>
                  <a:pt x="666" y="4324"/>
                </a:lnTo>
                <a:lnTo>
                  <a:pt x="2242" y="0"/>
                </a:lnTo>
                <a:lnTo>
                  <a:pt x="2239" y="0"/>
                </a:lnTo>
                <a:close/>
                <a:moveTo>
                  <a:pt x="2290" y="0"/>
                </a:moveTo>
                <a:lnTo>
                  <a:pt x="714" y="4324"/>
                </a:lnTo>
                <a:lnTo>
                  <a:pt x="718" y="4324"/>
                </a:lnTo>
                <a:lnTo>
                  <a:pt x="2293" y="0"/>
                </a:lnTo>
                <a:lnTo>
                  <a:pt x="2290" y="0"/>
                </a:lnTo>
                <a:close/>
                <a:moveTo>
                  <a:pt x="2341" y="0"/>
                </a:moveTo>
                <a:lnTo>
                  <a:pt x="765" y="4324"/>
                </a:lnTo>
                <a:lnTo>
                  <a:pt x="769" y="4324"/>
                </a:lnTo>
                <a:lnTo>
                  <a:pt x="2344" y="0"/>
                </a:lnTo>
                <a:lnTo>
                  <a:pt x="2341" y="0"/>
                </a:lnTo>
                <a:close/>
                <a:moveTo>
                  <a:pt x="2392" y="0"/>
                </a:moveTo>
                <a:lnTo>
                  <a:pt x="816" y="4324"/>
                </a:lnTo>
                <a:lnTo>
                  <a:pt x="820" y="4324"/>
                </a:lnTo>
                <a:lnTo>
                  <a:pt x="2395" y="0"/>
                </a:lnTo>
                <a:lnTo>
                  <a:pt x="2392" y="0"/>
                </a:lnTo>
                <a:close/>
                <a:moveTo>
                  <a:pt x="2443" y="0"/>
                </a:moveTo>
                <a:lnTo>
                  <a:pt x="867" y="4324"/>
                </a:lnTo>
                <a:lnTo>
                  <a:pt x="871" y="4324"/>
                </a:lnTo>
                <a:lnTo>
                  <a:pt x="2447" y="0"/>
                </a:lnTo>
                <a:lnTo>
                  <a:pt x="2443" y="0"/>
                </a:lnTo>
                <a:close/>
                <a:moveTo>
                  <a:pt x="2494" y="0"/>
                </a:moveTo>
                <a:lnTo>
                  <a:pt x="918" y="4324"/>
                </a:lnTo>
                <a:lnTo>
                  <a:pt x="922" y="4324"/>
                </a:lnTo>
                <a:lnTo>
                  <a:pt x="2498" y="0"/>
                </a:lnTo>
                <a:lnTo>
                  <a:pt x="2494" y="0"/>
                </a:lnTo>
                <a:close/>
                <a:moveTo>
                  <a:pt x="2545" y="0"/>
                </a:moveTo>
                <a:lnTo>
                  <a:pt x="969" y="4324"/>
                </a:lnTo>
                <a:lnTo>
                  <a:pt x="973" y="4324"/>
                </a:lnTo>
                <a:lnTo>
                  <a:pt x="2549" y="0"/>
                </a:lnTo>
                <a:lnTo>
                  <a:pt x="2545" y="0"/>
                </a:lnTo>
                <a:close/>
                <a:moveTo>
                  <a:pt x="2596" y="0"/>
                </a:moveTo>
                <a:lnTo>
                  <a:pt x="1021" y="4324"/>
                </a:lnTo>
                <a:lnTo>
                  <a:pt x="1024" y="4324"/>
                </a:lnTo>
                <a:lnTo>
                  <a:pt x="2600" y="0"/>
                </a:lnTo>
                <a:lnTo>
                  <a:pt x="2596" y="0"/>
                </a:lnTo>
                <a:close/>
                <a:moveTo>
                  <a:pt x="2647" y="0"/>
                </a:moveTo>
                <a:lnTo>
                  <a:pt x="1072" y="4324"/>
                </a:lnTo>
                <a:lnTo>
                  <a:pt x="1075" y="4324"/>
                </a:lnTo>
                <a:lnTo>
                  <a:pt x="2651" y="0"/>
                </a:lnTo>
                <a:lnTo>
                  <a:pt x="2647" y="0"/>
                </a:lnTo>
                <a:close/>
                <a:moveTo>
                  <a:pt x="2699" y="0"/>
                </a:moveTo>
                <a:lnTo>
                  <a:pt x="1123" y="4324"/>
                </a:lnTo>
                <a:lnTo>
                  <a:pt x="1126" y="4324"/>
                </a:lnTo>
                <a:lnTo>
                  <a:pt x="2702" y="0"/>
                </a:lnTo>
                <a:lnTo>
                  <a:pt x="2699" y="0"/>
                </a:lnTo>
                <a:close/>
                <a:moveTo>
                  <a:pt x="2750" y="0"/>
                </a:moveTo>
                <a:lnTo>
                  <a:pt x="1174" y="4324"/>
                </a:lnTo>
                <a:lnTo>
                  <a:pt x="1177" y="4324"/>
                </a:lnTo>
                <a:lnTo>
                  <a:pt x="2753" y="0"/>
                </a:lnTo>
                <a:lnTo>
                  <a:pt x="2750" y="0"/>
                </a:lnTo>
                <a:close/>
                <a:moveTo>
                  <a:pt x="2801" y="0"/>
                </a:moveTo>
                <a:lnTo>
                  <a:pt x="1225" y="4324"/>
                </a:lnTo>
                <a:lnTo>
                  <a:pt x="1228" y="4324"/>
                </a:lnTo>
                <a:lnTo>
                  <a:pt x="2804" y="0"/>
                </a:lnTo>
                <a:lnTo>
                  <a:pt x="2801" y="0"/>
                </a:lnTo>
                <a:close/>
                <a:moveTo>
                  <a:pt x="2852" y="0"/>
                </a:moveTo>
                <a:lnTo>
                  <a:pt x="1276" y="4324"/>
                </a:lnTo>
                <a:lnTo>
                  <a:pt x="1279" y="4324"/>
                </a:lnTo>
                <a:lnTo>
                  <a:pt x="2855" y="0"/>
                </a:lnTo>
                <a:lnTo>
                  <a:pt x="2852" y="0"/>
                </a:lnTo>
                <a:close/>
                <a:moveTo>
                  <a:pt x="2903" y="0"/>
                </a:moveTo>
                <a:lnTo>
                  <a:pt x="1327" y="4324"/>
                </a:lnTo>
                <a:lnTo>
                  <a:pt x="1330" y="4324"/>
                </a:lnTo>
                <a:lnTo>
                  <a:pt x="2906" y="0"/>
                </a:lnTo>
                <a:lnTo>
                  <a:pt x="2903" y="0"/>
                </a:lnTo>
                <a:close/>
                <a:moveTo>
                  <a:pt x="2954" y="0"/>
                </a:moveTo>
                <a:lnTo>
                  <a:pt x="1378" y="4324"/>
                </a:lnTo>
                <a:lnTo>
                  <a:pt x="1382" y="4324"/>
                </a:lnTo>
                <a:lnTo>
                  <a:pt x="2957" y="0"/>
                </a:lnTo>
                <a:lnTo>
                  <a:pt x="2954" y="0"/>
                </a:lnTo>
                <a:close/>
                <a:moveTo>
                  <a:pt x="3005" y="0"/>
                </a:moveTo>
                <a:lnTo>
                  <a:pt x="1429" y="4324"/>
                </a:lnTo>
                <a:lnTo>
                  <a:pt x="1433" y="4324"/>
                </a:lnTo>
                <a:lnTo>
                  <a:pt x="3008" y="0"/>
                </a:lnTo>
                <a:lnTo>
                  <a:pt x="3005" y="0"/>
                </a:lnTo>
                <a:close/>
                <a:moveTo>
                  <a:pt x="3056" y="0"/>
                </a:moveTo>
                <a:lnTo>
                  <a:pt x="1480" y="4324"/>
                </a:lnTo>
                <a:lnTo>
                  <a:pt x="1484" y="4324"/>
                </a:lnTo>
                <a:lnTo>
                  <a:pt x="3059" y="0"/>
                </a:lnTo>
                <a:lnTo>
                  <a:pt x="3056" y="0"/>
                </a:lnTo>
                <a:close/>
                <a:moveTo>
                  <a:pt x="3107" y="0"/>
                </a:moveTo>
                <a:lnTo>
                  <a:pt x="1531" y="4324"/>
                </a:lnTo>
                <a:lnTo>
                  <a:pt x="1535" y="4324"/>
                </a:lnTo>
                <a:lnTo>
                  <a:pt x="3111" y="0"/>
                </a:lnTo>
                <a:lnTo>
                  <a:pt x="3107" y="0"/>
                </a:lnTo>
                <a:close/>
                <a:moveTo>
                  <a:pt x="3158" y="0"/>
                </a:moveTo>
                <a:lnTo>
                  <a:pt x="1582" y="4324"/>
                </a:lnTo>
                <a:lnTo>
                  <a:pt x="1586" y="4324"/>
                </a:lnTo>
                <a:lnTo>
                  <a:pt x="3162" y="0"/>
                </a:lnTo>
                <a:lnTo>
                  <a:pt x="3158" y="0"/>
                </a:lnTo>
                <a:close/>
                <a:moveTo>
                  <a:pt x="3209" y="0"/>
                </a:moveTo>
                <a:lnTo>
                  <a:pt x="1634" y="4324"/>
                </a:lnTo>
                <a:lnTo>
                  <a:pt x="1637" y="4324"/>
                </a:lnTo>
                <a:lnTo>
                  <a:pt x="3213" y="0"/>
                </a:lnTo>
                <a:lnTo>
                  <a:pt x="3209" y="0"/>
                </a:lnTo>
                <a:close/>
                <a:moveTo>
                  <a:pt x="3260" y="0"/>
                </a:moveTo>
                <a:lnTo>
                  <a:pt x="1685" y="4324"/>
                </a:lnTo>
                <a:lnTo>
                  <a:pt x="1688" y="4324"/>
                </a:lnTo>
                <a:lnTo>
                  <a:pt x="3264" y="0"/>
                </a:lnTo>
                <a:lnTo>
                  <a:pt x="3260" y="0"/>
                </a:lnTo>
                <a:close/>
                <a:moveTo>
                  <a:pt x="3311" y="0"/>
                </a:moveTo>
                <a:lnTo>
                  <a:pt x="1736" y="4324"/>
                </a:lnTo>
                <a:lnTo>
                  <a:pt x="1739" y="4324"/>
                </a:lnTo>
                <a:lnTo>
                  <a:pt x="3315" y="0"/>
                </a:lnTo>
                <a:lnTo>
                  <a:pt x="3311" y="0"/>
                </a:lnTo>
                <a:close/>
                <a:moveTo>
                  <a:pt x="3363" y="0"/>
                </a:moveTo>
                <a:lnTo>
                  <a:pt x="1787" y="4324"/>
                </a:lnTo>
                <a:lnTo>
                  <a:pt x="1790" y="4324"/>
                </a:lnTo>
                <a:lnTo>
                  <a:pt x="3366" y="0"/>
                </a:lnTo>
                <a:lnTo>
                  <a:pt x="3363" y="0"/>
                </a:lnTo>
                <a:close/>
                <a:moveTo>
                  <a:pt x="3414" y="0"/>
                </a:moveTo>
                <a:lnTo>
                  <a:pt x="1838" y="4324"/>
                </a:lnTo>
                <a:lnTo>
                  <a:pt x="1841" y="4324"/>
                </a:lnTo>
                <a:lnTo>
                  <a:pt x="3417" y="0"/>
                </a:lnTo>
                <a:lnTo>
                  <a:pt x="3414" y="0"/>
                </a:lnTo>
                <a:close/>
                <a:moveTo>
                  <a:pt x="3465" y="0"/>
                </a:moveTo>
                <a:lnTo>
                  <a:pt x="1889" y="4324"/>
                </a:lnTo>
                <a:lnTo>
                  <a:pt x="1892" y="4324"/>
                </a:lnTo>
                <a:lnTo>
                  <a:pt x="3468" y="0"/>
                </a:lnTo>
                <a:lnTo>
                  <a:pt x="3465" y="0"/>
                </a:lnTo>
                <a:close/>
                <a:moveTo>
                  <a:pt x="3516" y="0"/>
                </a:moveTo>
                <a:lnTo>
                  <a:pt x="1939" y="4324"/>
                </a:lnTo>
                <a:lnTo>
                  <a:pt x="1942" y="4324"/>
                </a:lnTo>
                <a:lnTo>
                  <a:pt x="3519" y="0"/>
                </a:lnTo>
                <a:lnTo>
                  <a:pt x="3516" y="0"/>
                </a:lnTo>
                <a:close/>
                <a:moveTo>
                  <a:pt x="3567" y="0"/>
                </a:moveTo>
                <a:lnTo>
                  <a:pt x="1990" y="4324"/>
                </a:lnTo>
                <a:lnTo>
                  <a:pt x="1993" y="4324"/>
                </a:lnTo>
                <a:lnTo>
                  <a:pt x="3570" y="0"/>
                </a:lnTo>
                <a:lnTo>
                  <a:pt x="3567" y="0"/>
                </a:lnTo>
                <a:close/>
                <a:moveTo>
                  <a:pt x="3618" y="0"/>
                </a:moveTo>
                <a:lnTo>
                  <a:pt x="2041" y="4324"/>
                </a:lnTo>
                <a:lnTo>
                  <a:pt x="2045" y="4324"/>
                </a:lnTo>
                <a:lnTo>
                  <a:pt x="3621" y="0"/>
                </a:lnTo>
                <a:lnTo>
                  <a:pt x="3618" y="0"/>
                </a:lnTo>
                <a:close/>
                <a:moveTo>
                  <a:pt x="3669" y="0"/>
                </a:moveTo>
                <a:lnTo>
                  <a:pt x="2092" y="4324"/>
                </a:lnTo>
                <a:lnTo>
                  <a:pt x="2096" y="4324"/>
                </a:lnTo>
                <a:lnTo>
                  <a:pt x="3672" y="0"/>
                </a:lnTo>
                <a:lnTo>
                  <a:pt x="3669" y="0"/>
                </a:lnTo>
                <a:close/>
                <a:moveTo>
                  <a:pt x="3720" y="0"/>
                </a:moveTo>
                <a:lnTo>
                  <a:pt x="2143" y="4324"/>
                </a:lnTo>
                <a:lnTo>
                  <a:pt x="2147" y="4324"/>
                </a:lnTo>
                <a:lnTo>
                  <a:pt x="3724" y="0"/>
                </a:lnTo>
                <a:lnTo>
                  <a:pt x="3720" y="0"/>
                </a:lnTo>
                <a:close/>
                <a:moveTo>
                  <a:pt x="3771" y="0"/>
                </a:moveTo>
                <a:lnTo>
                  <a:pt x="2194" y="4324"/>
                </a:lnTo>
                <a:lnTo>
                  <a:pt x="2198" y="4324"/>
                </a:lnTo>
                <a:lnTo>
                  <a:pt x="3775" y="0"/>
                </a:lnTo>
                <a:lnTo>
                  <a:pt x="3771" y="0"/>
                </a:lnTo>
                <a:close/>
                <a:moveTo>
                  <a:pt x="3822" y="0"/>
                </a:moveTo>
                <a:lnTo>
                  <a:pt x="2245" y="4324"/>
                </a:lnTo>
                <a:lnTo>
                  <a:pt x="2249" y="4324"/>
                </a:lnTo>
                <a:lnTo>
                  <a:pt x="3826" y="0"/>
                </a:lnTo>
                <a:lnTo>
                  <a:pt x="3822" y="0"/>
                </a:lnTo>
                <a:close/>
                <a:moveTo>
                  <a:pt x="3873" y="0"/>
                </a:moveTo>
                <a:lnTo>
                  <a:pt x="2297" y="4324"/>
                </a:lnTo>
                <a:lnTo>
                  <a:pt x="2300" y="4324"/>
                </a:lnTo>
                <a:lnTo>
                  <a:pt x="3877" y="0"/>
                </a:lnTo>
                <a:lnTo>
                  <a:pt x="3873" y="0"/>
                </a:lnTo>
                <a:close/>
                <a:moveTo>
                  <a:pt x="3924" y="0"/>
                </a:moveTo>
                <a:lnTo>
                  <a:pt x="2348" y="4324"/>
                </a:lnTo>
                <a:lnTo>
                  <a:pt x="2351" y="4324"/>
                </a:lnTo>
                <a:lnTo>
                  <a:pt x="3928" y="0"/>
                </a:lnTo>
                <a:lnTo>
                  <a:pt x="3924" y="0"/>
                </a:lnTo>
                <a:close/>
                <a:moveTo>
                  <a:pt x="3975" y="0"/>
                </a:moveTo>
                <a:lnTo>
                  <a:pt x="2399" y="4324"/>
                </a:lnTo>
                <a:lnTo>
                  <a:pt x="2402" y="4324"/>
                </a:lnTo>
                <a:lnTo>
                  <a:pt x="3979" y="0"/>
                </a:lnTo>
                <a:lnTo>
                  <a:pt x="3975" y="0"/>
                </a:lnTo>
                <a:close/>
                <a:moveTo>
                  <a:pt x="4027" y="0"/>
                </a:moveTo>
                <a:lnTo>
                  <a:pt x="2450" y="4324"/>
                </a:lnTo>
                <a:lnTo>
                  <a:pt x="2453" y="4324"/>
                </a:lnTo>
                <a:lnTo>
                  <a:pt x="4030" y="0"/>
                </a:lnTo>
                <a:lnTo>
                  <a:pt x="4027" y="0"/>
                </a:lnTo>
                <a:close/>
                <a:moveTo>
                  <a:pt x="4078" y="0"/>
                </a:moveTo>
                <a:lnTo>
                  <a:pt x="2501" y="4324"/>
                </a:lnTo>
                <a:lnTo>
                  <a:pt x="2504" y="4324"/>
                </a:lnTo>
                <a:lnTo>
                  <a:pt x="4081" y="0"/>
                </a:lnTo>
                <a:lnTo>
                  <a:pt x="4078" y="0"/>
                </a:lnTo>
                <a:close/>
                <a:moveTo>
                  <a:pt x="4129" y="0"/>
                </a:moveTo>
                <a:lnTo>
                  <a:pt x="2552" y="4324"/>
                </a:lnTo>
                <a:lnTo>
                  <a:pt x="2555" y="4324"/>
                </a:lnTo>
                <a:lnTo>
                  <a:pt x="4132" y="0"/>
                </a:lnTo>
                <a:lnTo>
                  <a:pt x="4129" y="0"/>
                </a:lnTo>
                <a:close/>
                <a:moveTo>
                  <a:pt x="4180" y="0"/>
                </a:moveTo>
                <a:lnTo>
                  <a:pt x="2603" y="4324"/>
                </a:lnTo>
                <a:lnTo>
                  <a:pt x="2606" y="4324"/>
                </a:lnTo>
                <a:lnTo>
                  <a:pt x="4183" y="0"/>
                </a:lnTo>
                <a:lnTo>
                  <a:pt x="4180" y="0"/>
                </a:lnTo>
                <a:close/>
                <a:moveTo>
                  <a:pt x="4231" y="0"/>
                </a:moveTo>
                <a:lnTo>
                  <a:pt x="2654" y="4324"/>
                </a:lnTo>
                <a:lnTo>
                  <a:pt x="2658" y="4324"/>
                </a:lnTo>
                <a:lnTo>
                  <a:pt x="4234" y="0"/>
                </a:lnTo>
                <a:lnTo>
                  <a:pt x="4231" y="0"/>
                </a:lnTo>
                <a:close/>
                <a:moveTo>
                  <a:pt x="554" y="0"/>
                </a:moveTo>
                <a:lnTo>
                  <a:pt x="0" y="1519"/>
                </a:lnTo>
                <a:lnTo>
                  <a:pt x="0" y="1529"/>
                </a:lnTo>
                <a:lnTo>
                  <a:pt x="558" y="0"/>
                </a:lnTo>
                <a:lnTo>
                  <a:pt x="554" y="0"/>
                </a:lnTo>
                <a:close/>
                <a:moveTo>
                  <a:pt x="605" y="0"/>
                </a:moveTo>
                <a:lnTo>
                  <a:pt x="0" y="1660"/>
                </a:lnTo>
                <a:lnTo>
                  <a:pt x="0" y="1670"/>
                </a:lnTo>
                <a:lnTo>
                  <a:pt x="609" y="0"/>
                </a:lnTo>
                <a:lnTo>
                  <a:pt x="605" y="0"/>
                </a:lnTo>
                <a:close/>
                <a:moveTo>
                  <a:pt x="656" y="0"/>
                </a:moveTo>
                <a:lnTo>
                  <a:pt x="0" y="1800"/>
                </a:lnTo>
                <a:lnTo>
                  <a:pt x="0" y="1810"/>
                </a:lnTo>
                <a:lnTo>
                  <a:pt x="660" y="0"/>
                </a:lnTo>
                <a:lnTo>
                  <a:pt x="656" y="0"/>
                </a:lnTo>
                <a:close/>
                <a:moveTo>
                  <a:pt x="707" y="0"/>
                </a:moveTo>
                <a:lnTo>
                  <a:pt x="0" y="1940"/>
                </a:lnTo>
                <a:lnTo>
                  <a:pt x="0" y="1950"/>
                </a:lnTo>
                <a:lnTo>
                  <a:pt x="711" y="0"/>
                </a:lnTo>
                <a:lnTo>
                  <a:pt x="707" y="0"/>
                </a:lnTo>
                <a:close/>
                <a:moveTo>
                  <a:pt x="758" y="0"/>
                </a:moveTo>
                <a:lnTo>
                  <a:pt x="0" y="2080"/>
                </a:lnTo>
                <a:lnTo>
                  <a:pt x="0" y="2089"/>
                </a:lnTo>
                <a:lnTo>
                  <a:pt x="762" y="0"/>
                </a:lnTo>
                <a:lnTo>
                  <a:pt x="758" y="0"/>
                </a:lnTo>
                <a:close/>
                <a:moveTo>
                  <a:pt x="810" y="0"/>
                </a:moveTo>
                <a:lnTo>
                  <a:pt x="0" y="2220"/>
                </a:lnTo>
                <a:lnTo>
                  <a:pt x="0" y="2229"/>
                </a:lnTo>
                <a:lnTo>
                  <a:pt x="813" y="0"/>
                </a:lnTo>
                <a:lnTo>
                  <a:pt x="810" y="0"/>
                </a:lnTo>
                <a:close/>
                <a:moveTo>
                  <a:pt x="861" y="0"/>
                </a:moveTo>
                <a:lnTo>
                  <a:pt x="0" y="2360"/>
                </a:lnTo>
                <a:lnTo>
                  <a:pt x="0" y="2369"/>
                </a:lnTo>
                <a:lnTo>
                  <a:pt x="864" y="0"/>
                </a:lnTo>
                <a:lnTo>
                  <a:pt x="861" y="0"/>
                </a:lnTo>
                <a:close/>
                <a:moveTo>
                  <a:pt x="912" y="0"/>
                </a:moveTo>
                <a:lnTo>
                  <a:pt x="0" y="2500"/>
                </a:lnTo>
                <a:lnTo>
                  <a:pt x="0" y="2509"/>
                </a:lnTo>
                <a:lnTo>
                  <a:pt x="915" y="0"/>
                </a:lnTo>
                <a:lnTo>
                  <a:pt x="912" y="0"/>
                </a:lnTo>
                <a:close/>
                <a:moveTo>
                  <a:pt x="963" y="0"/>
                </a:moveTo>
                <a:lnTo>
                  <a:pt x="0" y="2640"/>
                </a:lnTo>
                <a:lnTo>
                  <a:pt x="0" y="2649"/>
                </a:lnTo>
                <a:lnTo>
                  <a:pt x="966" y="0"/>
                </a:lnTo>
                <a:lnTo>
                  <a:pt x="963" y="0"/>
                </a:lnTo>
                <a:close/>
                <a:moveTo>
                  <a:pt x="1014" y="0"/>
                </a:moveTo>
                <a:lnTo>
                  <a:pt x="0" y="2781"/>
                </a:lnTo>
                <a:lnTo>
                  <a:pt x="0" y="2790"/>
                </a:lnTo>
                <a:lnTo>
                  <a:pt x="1017" y="0"/>
                </a:lnTo>
                <a:lnTo>
                  <a:pt x="1014" y="0"/>
                </a:lnTo>
                <a:close/>
                <a:moveTo>
                  <a:pt x="1065" y="0"/>
                </a:moveTo>
                <a:lnTo>
                  <a:pt x="0" y="2921"/>
                </a:lnTo>
                <a:lnTo>
                  <a:pt x="0" y="2930"/>
                </a:lnTo>
                <a:lnTo>
                  <a:pt x="1068" y="0"/>
                </a:lnTo>
                <a:lnTo>
                  <a:pt x="1065" y="0"/>
                </a:lnTo>
                <a:close/>
                <a:moveTo>
                  <a:pt x="1116" y="0"/>
                </a:moveTo>
                <a:lnTo>
                  <a:pt x="0" y="3061"/>
                </a:lnTo>
                <a:lnTo>
                  <a:pt x="0" y="3070"/>
                </a:lnTo>
                <a:lnTo>
                  <a:pt x="1119" y="0"/>
                </a:lnTo>
                <a:lnTo>
                  <a:pt x="1116" y="0"/>
                </a:lnTo>
                <a:close/>
                <a:moveTo>
                  <a:pt x="1167" y="0"/>
                </a:moveTo>
                <a:lnTo>
                  <a:pt x="0" y="3201"/>
                </a:lnTo>
                <a:lnTo>
                  <a:pt x="0" y="3210"/>
                </a:lnTo>
                <a:lnTo>
                  <a:pt x="1171" y="0"/>
                </a:lnTo>
                <a:lnTo>
                  <a:pt x="1167" y="0"/>
                </a:lnTo>
                <a:close/>
                <a:moveTo>
                  <a:pt x="1218" y="0"/>
                </a:moveTo>
                <a:lnTo>
                  <a:pt x="0" y="3341"/>
                </a:lnTo>
                <a:lnTo>
                  <a:pt x="0" y="3350"/>
                </a:lnTo>
                <a:lnTo>
                  <a:pt x="1222" y="0"/>
                </a:lnTo>
                <a:lnTo>
                  <a:pt x="1218" y="0"/>
                </a:lnTo>
                <a:close/>
                <a:moveTo>
                  <a:pt x="1269" y="0"/>
                </a:moveTo>
                <a:lnTo>
                  <a:pt x="0" y="3481"/>
                </a:lnTo>
                <a:lnTo>
                  <a:pt x="0" y="3490"/>
                </a:lnTo>
                <a:lnTo>
                  <a:pt x="1273" y="0"/>
                </a:lnTo>
                <a:lnTo>
                  <a:pt x="1269" y="0"/>
                </a:lnTo>
                <a:close/>
                <a:moveTo>
                  <a:pt x="1320" y="0"/>
                </a:moveTo>
                <a:lnTo>
                  <a:pt x="0" y="3620"/>
                </a:lnTo>
                <a:lnTo>
                  <a:pt x="0" y="3630"/>
                </a:lnTo>
                <a:lnTo>
                  <a:pt x="1324" y="0"/>
                </a:lnTo>
                <a:lnTo>
                  <a:pt x="1320" y="0"/>
                </a:lnTo>
                <a:close/>
                <a:moveTo>
                  <a:pt x="1371" y="0"/>
                </a:moveTo>
                <a:lnTo>
                  <a:pt x="0" y="3760"/>
                </a:lnTo>
                <a:lnTo>
                  <a:pt x="0" y="3770"/>
                </a:lnTo>
                <a:lnTo>
                  <a:pt x="1375" y="0"/>
                </a:lnTo>
                <a:lnTo>
                  <a:pt x="1371" y="0"/>
                </a:lnTo>
                <a:close/>
                <a:moveTo>
                  <a:pt x="1423" y="0"/>
                </a:moveTo>
                <a:lnTo>
                  <a:pt x="0" y="3901"/>
                </a:lnTo>
                <a:lnTo>
                  <a:pt x="0" y="3911"/>
                </a:lnTo>
                <a:lnTo>
                  <a:pt x="1426" y="0"/>
                </a:lnTo>
                <a:lnTo>
                  <a:pt x="1423" y="0"/>
                </a:lnTo>
                <a:close/>
                <a:moveTo>
                  <a:pt x="1474" y="0"/>
                </a:moveTo>
                <a:lnTo>
                  <a:pt x="0" y="4041"/>
                </a:lnTo>
                <a:lnTo>
                  <a:pt x="0" y="4051"/>
                </a:lnTo>
                <a:lnTo>
                  <a:pt x="1477" y="0"/>
                </a:lnTo>
                <a:lnTo>
                  <a:pt x="1474" y="0"/>
                </a:lnTo>
                <a:close/>
                <a:moveTo>
                  <a:pt x="1525" y="0"/>
                </a:moveTo>
                <a:lnTo>
                  <a:pt x="0" y="4181"/>
                </a:lnTo>
                <a:lnTo>
                  <a:pt x="0" y="4191"/>
                </a:lnTo>
                <a:lnTo>
                  <a:pt x="1528" y="0"/>
                </a:lnTo>
                <a:lnTo>
                  <a:pt x="1525" y="0"/>
                </a:lnTo>
                <a:close/>
                <a:moveTo>
                  <a:pt x="1576" y="0"/>
                </a:moveTo>
                <a:lnTo>
                  <a:pt x="0" y="4321"/>
                </a:lnTo>
                <a:lnTo>
                  <a:pt x="0" y="4324"/>
                </a:lnTo>
                <a:lnTo>
                  <a:pt x="2" y="4324"/>
                </a:lnTo>
                <a:lnTo>
                  <a:pt x="1579" y="0"/>
                </a:lnTo>
                <a:lnTo>
                  <a:pt x="1576" y="0"/>
                </a:lnTo>
                <a:close/>
                <a:moveTo>
                  <a:pt x="1627" y="0"/>
                </a:moveTo>
                <a:lnTo>
                  <a:pt x="50" y="4324"/>
                </a:lnTo>
                <a:lnTo>
                  <a:pt x="53" y="4324"/>
                </a:lnTo>
                <a:lnTo>
                  <a:pt x="1630" y="0"/>
                </a:lnTo>
                <a:lnTo>
                  <a:pt x="1627" y="0"/>
                </a:lnTo>
                <a:close/>
                <a:moveTo>
                  <a:pt x="1678" y="0"/>
                </a:moveTo>
                <a:lnTo>
                  <a:pt x="101" y="4324"/>
                </a:lnTo>
                <a:lnTo>
                  <a:pt x="105" y="4324"/>
                </a:lnTo>
                <a:lnTo>
                  <a:pt x="1681" y="0"/>
                </a:lnTo>
                <a:lnTo>
                  <a:pt x="1678" y="0"/>
                </a:lnTo>
                <a:close/>
                <a:moveTo>
                  <a:pt x="1729" y="0"/>
                </a:moveTo>
                <a:lnTo>
                  <a:pt x="152" y="4324"/>
                </a:lnTo>
                <a:lnTo>
                  <a:pt x="156" y="4324"/>
                </a:lnTo>
                <a:lnTo>
                  <a:pt x="1732" y="0"/>
                </a:lnTo>
                <a:lnTo>
                  <a:pt x="1729" y="0"/>
                </a:lnTo>
                <a:close/>
                <a:moveTo>
                  <a:pt x="1780" y="0"/>
                </a:moveTo>
                <a:lnTo>
                  <a:pt x="203" y="4324"/>
                </a:lnTo>
                <a:lnTo>
                  <a:pt x="207" y="4324"/>
                </a:lnTo>
                <a:lnTo>
                  <a:pt x="1783" y="0"/>
                </a:lnTo>
                <a:lnTo>
                  <a:pt x="1780" y="0"/>
                </a:lnTo>
                <a:close/>
                <a:moveTo>
                  <a:pt x="1831" y="0"/>
                </a:moveTo>
                <a:lnTo>
                  <a:pt x="254" y="4324"/>
                </a:lnTo>
                <a:lnTo>
                  <a:pt x="258" y="4324"/>
                </a:lnTo>
                <a:lnTo>
                  <a:pt x="1835" y="0"/>
                </a:lnTo>
                <a:lnTo>
                  <a:pt x="1831" y="0"/>
                </a:lnTo>
                <a:close/>
                <a:moveTo>
                  <a:pt x="1882" y="0"/>
                </a:moveTo>
                <a:lnTo>
                  <a:pt x="305" y="4324"/>
                </a:lnTo>
                <a:lnTo>
                  <a:pt x="309" y="4324"/>
                </a:lnTo>
                <a:lnTo>
                  <a:pt x="1886" y="0"/>
                </a:lnTo>
                <a:lnTo>
                  <a:pt x="1882" y="0"/>
                </a:lnTo>
                <a:close/>
                <a:moveTo>
                  <a:pt x="1932" y="0"/>
                </a:moveTo>
                <a:lnTo>
                  <a:pt x="357" y="4324"/>
                </a:lnTo>
                <a:lnTo>
                  <a:pt x="360" y="4324"/>
                </a:lnTo>
                <a:lnTo>
                  <a:pt x="1936" y="0"/>
                </a:lnTo>
                <a:lnTo>
                  <a:pt x="1932" y="0"/>
                </a:lnTo>
                <a:close/>
                <a:moveTo>
                  <a:pt x="6631" y="0"/>
                </a:moveTo>
                <a:lnTo>
                  <a:pt x="5055" y="4324"/>
                </a:lnTo>
                <a:lnTo>
                  <a:pt x="5058" y="4324"/>
                </a:lnTo>
                <a:lnTo>
                  <a:pt x="6634" y="0"/>
                </a:lnTo>
                <a:lnTo>
                  <a:pt x="6631" y="0"/>
                </a:lnTo>
                <a:close/>
                <a:moveTo>
                  <a:pt x="6580" y="0"/>
                </a:moveTo>
                <a:lnTo>
                  <a:pt x="5004" y="4324"/>
                </a:lnTo>
                <a:lnTo>
                  <a:pt x="5007" y="4324"/>
                </a:lnTo>
                <a:lnTo>
                  <a:pt x="6583" y="0"/>
                </a:lnTo>
                <a:lnTo>
                  <a:pt x="6580" y="0"/>
                </a:lnTo>
                <a:close/>
                <a:moveTo>
                  <a:pt x="6682" y="0"/>
                </a:moveTo>
                <a:lnTo>
                  <a:pt x="5106" y="4324"/>
                </a:lnTo>
                <a:lnTo>
                  <a:pt x="5109" y="4324"/>
                </a:lnTo>
                <a:lnTo>
                  <a:pt x="6685" y="0"/>
                </a:lnTo>
                <a:lnTo>
                  <a:pt x="6682" y="0"/>
                </a:lnTo>
                <a:close/>
                <a:moveTo>
                  <a:pt x="6733" y="0"/>
                </a:moveTo>
                <a:lnTo>
                  <a:pt x="5157" y="4324"/>
                </a:lnTo>
                <a:lnTo>
                  <a:pt x="5160" y="4324"/>
                </a:lnTo>
                <a:lnTo>
                  <a:pt x="6736" y="0"/>
                </a:lnTo>
                <a:lnTo>
                  <a:pt x="6733" y="0"/>
                </a:lnTo>
                <a:close/>
                <a:moveTo>
                  <a:pt x="6784" y="0"/>
                </a:moveTo>
                <a:lnTo>
                  <a:pt x="5208" y="4324"/>
                </a:lnTo>
                <a:lnTo>
                  <a:pt x="5211" y="4324"/>
                </a:lnTo>
                <a:lnTo>
                  <a:pt x="6787" y="0"/>
                </a:lnTo>
                <a:lnTo>
                  <a:pt x="6784" y="0"/>
                </a:lnTo>
                <a:close/>
                <a:moveTo>
                  <a:pt x="6835" y="0"/>
                </a:moveTo>
                <a:lnTo>
                  <a:pt x="5259" y="4324"/>
                </a:lnTo>
                <a:lnTo>
                  <a:pt x="5263" y="4324"/>
                </a:lnTo>
                <a:lnTo>
                  <a:pt x="6838" y="0"/>
                </a:lnTo>
                <a:lnTo>
                  <a:pt x="6835" y="0"/>
                </a:lnTo>
                <a:close/>
                <a:moveTo>
                  <a:pt x="6886" y="0"/>
                </a:moveTo>
                <a:lnTo>
                  <a:pt x="5310" y="4324"/>
                </a:lnTo>
                <a:lnTo>
                  <a:pt x="5314" y="4324"/>
                </a:lnTo>
                <a:lnTo>
                  <a:pt x="6889" y="0"/>
                </a:lnTo>
                <a:lnTo>
                  <a:pt x="6886" y="0"/>
                </a:lnTo>
                <a:close/>
                <a:moveTo>
                  <a:pt x="6937" y="0"/>
                </a:moveTo>
                <a:lnTo>
                  <a:pt x="5361" y="4324"/>
                </a:lnTo>
                <a:lnTo>
                  <a:pt x="5365" y="4324"/>
                </a:lnTo>
                <a:lnTo>
                  <a:pt x="6940" y="0"/>
                </a:lnTo>
                <a:lnTo>
                  <a:pt x="6937" y="0"/>
                </a:lnTo>
                <a:close/>
                <a:moveTo>
                  <a:pt x="6988" y="0"/>
                </a:moveTo>
                <a:lnTo>
                  <a:pt x="5412" y="4324"/>
                </a:lnTo>
                <a:lnTo>
                  <a:pt x="5416" y="4324"/>
                </a:lnTo>
                <a:lnTo>
                  <a:pt x="6992" y="0"/>
                </a:lnTo>
                <a:lnTo>
                  <a:pt x="6988" y="0"/>
                </a:lnTo>
                <a:close/>
                <a:moveTo>
                  <a:pt x="7039" y="0"/>
                </a:moveTo>
                <a:lnTo>
                  <a:pt x="5463" y="4324"/>
                </a:lnTo>
                <a:lnTo>
                  <a:pt x="5467" y="4324"/>
                </a:lnTo>
                <a:lnTo>
                  <a:pt x="7043" y="0"/>
                </a:lnTo>
                <a:lnTo>
                  <a:pt x="7039" y="0"/>
                </a:lnTo>
                <a:close/>
                <a:moveTo>
                  <a:pt x="7090" y="0"/>
                </a:moveTo>
                <a:lnTo>
                  <a:pt x="5515" y="4324"/>
                </a:lnTo>
                <a:lnTo>
                  <a:pt x="5518" y="4324"/>
                </a:lnTo>
                <a:lnTo>
                  <a:pt x="7094" y="0"/>
                </a:lnTo>
                <a:lnTo>
                  <a:pt x="7090" y="0"/>
                </a:lnTo>
                <a:close/>
                <a:moveTo>
                  <a:pt x="7141" y="0"/>
                </a:moveTo>
                <a:lnTo>
                  <a:pt x="5566" y="4324"/>
                </a:lnTo>
                <a:lnTo>
                  <a:pt x="5569" y="4324"/>
                </a:lnTo>
                <a:lnTo>
                  <a:pt x="7145" y="0"/>
                </a:lnTo>
                <a:lnTo>
                  <a:pt x="7141" y="0"/>
                </a:lnTo>
                <a:close/>
                <a:moveTo>
                  <a:pt x="7192" y="0"/>
                </a:moveTo>
                <a:lnTo>
                  <a:pt x="5617" y="4324"/>
                </a:lnTo>
                <a:lnTo>
                  <a:pt x="5620" y="4324"/>
                </a:lnTo>
                <a:lnTo>
                  <a:pt x="7196" y="0"/>
                </a:lnTo>
                <a:lnTo>
                  <a:pt x="7192" y="0"/>
                </a:lnTo>
                <a:close/>
                <a:moveTo>
                  <a:pt x="7244" y="0"/>
                </a:moveTo>
                <a:lnTo>
                  <a:pt x="5668" y="4324"/>
                </a:lnTo>
                <a:lnTo>
                  <a:pt x="5671" y="4324"/>
                </a:lnTo>
                <a:lnTo>
                  <a:pt x="7247" y="0"/>
                </a:lnTo>
                <a:lnTo>
                  <a:pt x="7244" y="0"/>
                </a:lnTo>
                <a:close/>
                <a:moveTo>
                  <a:pt x="7295" y="0"/>
                </a:moveTo>
                <a:lnTo>
                  <a:pt x="5719" y="4324"/>
                </a:lnTo>
                <a:lnTo>
                  <a:pt x="5722" y="4324"/>
                </a:lnTo>
                <a:lnTo>
                  <a:pt x="7298" y="0"/>
                </a:lnTo>
                <a:lnTo>
                  <a:pt x="7295" y="0"/>
                </a:lnTo>
                <a:close/>
                <a:moveTo>
                  <a:pt x="7346" y="0"/>
                </a:moveTo>
                <a:lnTo>
                  <a:pt x="5769" y="4324"/>
                </a:lnTo>
                <a:lnTo>
                  <a:pt x="5772" y="4324"/>
                </a:lnTo>
                <a:lnTo>
                  <a:pt x="7349" y="0"/>
                </a:lnTo>
                <a:lnTo>
                  <a:pt x="7346" y="0"/>
                </a:lnTo>
                <a:close/>
                <a:moveTo>
                  <a:pt x="7397" y="0"/>
                </a:moveTo>
                <a:lnTo>
                  <a:pt x="5820" y="4324"/>
                </a:lnTo>
                <a:lnTo>
                  <a:pt x="5823" y="4324"/>
                </a:lnTo>
                <a:lnTo>
                  <a:pt x="7400" y="0"/>
                </a:lnTo>
                <a:lnTo>
                  <a:pt x="7397" y="0"/>
                </a:lnTo>
                <a:close/>
                <a:moveTo>
                  <a:pt x="7448" y="0"/>
                </a:moveTo>
                <a:lnTo>
                  <a:pt x="5871" y="4324"/>
                </a:lnTo>
                <a:lnTo>
                  <a:pt x="5874" y="4324"/>
                </a:lnTo>
                <a:lnTo>
                  <a:pt x="7451" y="0"/>
                </a:lnTo>
                <a:lnTo>
                  <a:pt x="7448" y="0"/>
                </a:lnTo>
                <a:close/>
                <a:moveTo>
                  <a:pt x="7499" y="0"/>
                </a:moveTo>
                <a:lnTo>
                  <a:pt x="5922" y="4324"/>
                </a:lnTo>
                <a:lnTo>
                  <a:pt x="5926" y="4324"/>
                </a:lnTo>
                <a:lnTo>
                  <a:pt x="7502" y="0"/>
                </a:lnTo>
                <a:lnTo>
                  <a:pt x="7499" y="0"/>
                </a:lnTo>
                <a:close/>
                <a:moveTo>
                  <a:pt x="7550" y="0"/>
                </a:moveTo>
                <a:lnTo>
                  <a:pt x="5973" y="4324"/>
                </a:lnTo>
                <a:lnTo>
                  <a:pt x="5977" y="4324"/>
                </a:lnTo>
                <a:lnTo>
                  <a:pt x="7553" y="0"/>
                </a:lnTo>
                <a:lnTo>
                  <a:pt x="7550" y="0"/>
                </a:lnTo>
                <a:close/>
                <a:moveTo>
                  <a:pt x="7601" y="0"/>
                </a:moveTo>
                <a:lnTo>
                  <a:pt x="6024" y="4324"/>
                </a:lnTo>
                <a:lnTo>
                  <a:pt x="6028" y="4324"/>
                </a:lnTo>
                <a:lnTo>
                  <a:pt x="7605" y="0"/>
                </a:lnTo>
                <a:lnTo>
                  <a:pt x="7601" y="0"/>
                </a:lnTo>
                <a:close/>
                <a:moveTo>
                  <a:pt x="7652" y="0"/>
                </a:moveTo>
                <a:lnTo>
                  <a:pt x="6075" y="4324"/>
                </a:lnTo>
                <a:lnTo>
                  <a:pt x="6079" y="4324"/>
                </a:lnTo>
                <a:lnTo>
                  <a:pt x="7656" y="0"/>
                </a:lnTo>
                <a:lnTo>
                  <a:pt x="7652" y="0"/>
                </a:lnTo>
                <a:close/>
                <a:moveTo>
                  <a:pt x="6126" y="4324"/>
                </a:moveTo>
                <a:lnTo>
                  <a:pt x="6130" y="4324"/>
                </a:lnTo>
                <a:lnTo>
                  <a:pt x="7678" y="79"/>
                </a:lnTo>
                <a:lnTo>
                  <a:pt x="7678" y="69"/>
                </a:lnTo>
                <a:lnTo>
                  <a:pt x="6126" y="4324"/>
                </a:lnTo>
                <a:close/>
                <a:moveTo>
                  <a:pt x="6181" y="4324"/>
                </a:moveTo>
                <a:lnTo>
                  <a:pt x="7678" y="219"/>
                </a:lnTo>
                <a:lnTo>
                  <a:pt x="7678" y="209"/>
                </a:lnTo>
                <a:lnTo>
                  <a:pt x="6178" y="4324"/>
                </a:lnTo>
                <a:lnTo>
                  <a:pt x="6181" y="4324"/>
                </a:lnTo>
                <a:close/>
                <a:moveTo>
                  <a:pt x="6232" y="4324"/>
                </a:moveTo>
                <a:lnTo>
                  <a:pt x="7678" y="358"/>
                </a:lnTo>
                <a:lnTo>
                  <a:pt x="7678" y="349"/>
                </a:lnTo>
                <a:lnTo>
                  <a:pt x="6229" y="4324"/>
                </a:lnTo>
                <a:lnTo>
                  <a:pt x="6232" y="4324"/>
                </a:lnTo>
                <a:close/>
                <a:moveTo>
                  <a:pt x="4333" y="0"/>
                </a:moveTo>
                <a:lnTo>
                  <a:pt x="2756" y="4324"/>
                </a:lnTo>
                <a:lnTo>
                  <a:pt x="2760" y="4324"/>
                </a:lnTo>
                <a:lnTo>
                  <a:pt x="4336" y="0"/>
                </a:lnTo>
                <a:lnTo>
                  <a:pt x="4333" y="0"/>
                </a:lnTo>
                <a:close/>
                <a:moveTo>
                  <a:pt x="4282" y="0"/>
                </a:moveTo>
                <a:lnTo>
                  <a:pt x="2705" y="4324"/>
                </a:lnTo>
                <a:lnTo>
                  <a:pt x="2709" y="4324"/>
                </a:lnTo>
                <a:lnTo>
                  <a:pt x="4285" y="0"/>
                </a:lnTo>
                <a:lnTo>
                  <a:pt x="4282" y="0"/>
                </a:lnTo>
                <a:close/>
                <a:moveTo>
                  <a:pt x="4384" y="0"/>
                </a:moveTo>
                <a:lnTo>
                  <a:pt x="2807" y="4324"/>
                </a:lnTo>
                <a:lnTo>
                  <a:pt x="2811" y="4324"/>
                </a:lnTo>
                <a:lnTo>
                  <a:pt x="4388" y="0"/>
                </a:lnTo>
                <a:lnTo>
                  <a:pt x="4384" y="0"/>
                </a:lnTo>
                <a:close/>
                <a:moveTo>
                  <a:pt x="4435" y="0"/>
                </a:moveTo>
                <a:lnTo>
                  <a:pt x="2858" y="4324"/>
                </a:lnTo>
                <a:lnTo>
                  <a:pt x="2862" y="4324"/>
                </a:lnTo>
                <a:lnTo>
                  <a:pt x="4439" y="0"/>
                </a:lnTo>
                <a:lnTo>
                  <a:pt x="4435" y="0"/>
                </a:lnTo>
                <a:close/>
                <a:moveTo>
                  <a:pt x="4486" y="0"/>
                </a:moveTo>
                <a:lnTo>
                  <a:pt x="2909" y="4324"/>
                </a:lnTo>
                <a:lnTo>
                  <a:pt x="2913" y="4324"/>
                </a:lnTo>
                <a:lnTo>
                  <a:pt x="4490" y="0"/>
                </a:lnTo>
                <a:lnTo>
                  <a:pt x="4486" y="0"/>
                </a:lnTo>
                <a:close/>
                <a:moveTo>
                  <a:pt x="4537" y="0"/>
                </a:moveTo>
                <a:lnTo>
                  <a:pt x="2961" y="4324"/>
                </a:lnTo>
                <a:lnTo>
                  <a:pt x="2964" y="4324"/>
                </a:lnTo>
                <a:lnTo>
                  <a:pt x="4541" y="0"/>
                </a:lnTo>
                <a:lnTo>
                  <a:pt x="4537" y="0"/>
                </a:lnTo>
                <a:close/>
                <a:moveTo>
                  <a:pt x="4588" y="0"/>
                </a:moveTo>
                <a:lnTo>
                  <a:pt x="3012" y="4324"/>
                </a:lnTo>
                <a:lnTo>
                  <a:pt x="3015" y="4324"/>
                </a:lnTo>
                <a:lnTo>
                  <a:pt x="4592" y="0"/>
                </a:lnTo>
                <a:lnTo>
                  <a:pt x="4588" y="0"/>
                </a:lnTo>
                <a:close/>
                <a:moveTo>
                  <a:pt x="4640" y="0"/>
                </a:moveTo>
                <a:lnTo>
                  <a:pt x="3063" y="4324"/>
                </a:lnTo>
                <a:lnTo>
                  <a:pt x="3066" y="4324"/>
                </a:lnTo>
                <a:lnTo>
                  <a:pt x="4643" y="0"/>
                </a:lnTo>
                <a:lnTo>
                  <a:pt x="4640" y="0"/>
                </a:lnTo>
                <a:close/>
                <a:moveTo>
                  <a:pt x="4691" y="0"/>
                </a:moveTo>
                <a:lnTo>
                  <a:pt x="3114" y="4324"/>
                </a:lnTo>
                <a:lnTo>
                  <a:pt x="3117" y="4324"/>
                </a:lnTo>
                <a:lnTo>
                  <a:pt x="4694" y="0"/>
                </a:lnTo>
                <a:lnTo>
                  <a:pt x="4691" y="0"/>
                </a:lnTo>
                <a:close/>
                <a:moveTo>
                  <a:pt x="4742" y="0"/>
                </a:moveTo>
                <a:lnTo>
                  <a:pt x="3165" y="4324"/>
                </a:lnTo>
                <a:lnTo>
                  <a:pt x="3168" y="4324"/>
                </a:lnTo>
                <a:lnTo>
                  <a:pt x="4745" y="0"/>
                </a:lnTo>
                <a:lnTo>
                  <a:pt x="4742" y="0"/>
                </a:lnTo>
                <a:close/>
                <a:moveTo>
                  <a:pt x="4793" y="0"/>
                </a:moveTo>
                <a:lnTo>
                  <a:pt x="3216" y="4324"/>
                </a:lnTo>
                <a:lnTo>
                  <a:pt x="3219" y="4324"/>
                </a:lnTo>
                <a:lnTo>
                  <a:pt x="4796" y="0"/>
                </a:lnTo>
                <a:lnTo>
                  <a:pt x="4793" y="0"/>
                </a:lnTo>
                <a:close/>
                <a:moveTo>
                  <a:pt x="4844" y="0"/>
                </a:moveTo>
                <a:lnTo>
                  <a:pt x="3267" y="4324"/>
                </a:lnTo>
                <a:lnTo>
                  <a:pt x="3270" y="4324"/>
                </a:lnTo>
                <a:lnTo>
                  <a:pt x="4847" y="0"/>
                </a:lnTo>
                <a:lnTo>
                  <a:pt x="4844" y="0"/>
                </a:lnTo>
                <a:close/>
                <a:moveTo>
                  <a:pt x="4895" y="0"/>
                </a:moveTo>
                <a:lnTo>
                  <a:pt x="3318" y="4324"/>
                </a:lnTo>
                <a:lnTo>
                  <a:pt x="3322" y="4324"/>
                </a:lnTo>
                <a:lnTo>
                  <a:pt x="4898" y="0"/>
                </a:lnTo>
                <a:lnTo>
                  <a:pt x="4895" y="0"/>
                </a:lnTo>
                <a:close/>
                <a:moveTo>
                  <a:pt x="4946" y="0"/>
                </a:moveTo>
                <a:lnTo>
                  <a:pt x="3369" y="4324"/>
                </a:lnTo>
                <a:lnTo>
                  <a:pt x="3373" y="4324"/>
                </a:lnTo>
                <a:lnTo>
                  <a:pt x="4949" y="0"/>
                </a:lnTo>
                <a:lnTo>
                  <a:pt x="4946" y="0"/>
                </a:lnTo>
                <a:close/>
                <a:moveTo>
                  <a:pt x="4997" y="0"/>
                </a:moveTo>
                <a:lnTo>
                  <a:pt x="3420" y="4324"/>
                </a:lnTo>
                <a:lnTo>
                  <a:pt x="3424" y="4324"/>
                </a:lnTo>
                <a:lnTo>
                  <a:pt x="5000" y="0"/>
                </a:lnTo>
                <a:lnTo>
                  <a:pt x="4997" y="0"/>
                </a:lnTo>
                <a:close/>
                <a:moveTo>
                  <a:pt x="5048" y="0"/>
                </a:moveTo>
                <a:lnTo>
                  <a:pt x="3471" y="4324"/>
                </a:lnTo>
                <a:lnTo>
                  <a:pt x="3475" y="4324"/>
                </a:lnTo>
                <a:lnTo>
                  <a:pt x="5052" y="0"/>
                </a:lnTo>
                <a:lnTo>
                  <a:pt x="5048" y="0"/>
                </a:lnTo>
                <a:close/>
                <a:moveTo>
                  <a:pt x="5099" y="0"/>
                </a:moveTo>
                <a:lnTo>
                  <a:pt x="3522" y="4324"/>
                </a:lnTo>
                <a:lnTo>
                  <a:pt x="3526" y="4324"/>
                </a:lnTo>
                <a:lnTo>
                  <a:pt x="5103" y="0"/>
                </a:lnTo>
                <a:lnTo>
                  <a:pt x="5099" y="0"/>
                </a:lnTo>
                <a:close/>
                <a:moveTo>
                  <a:pt x="5150" y="0"/>
                </a:moveTo>
                <a:lnTo>
                  <a:pt x="3574" y="4324"/>
                </a:lnTo>
                <a:lnTo>
                  <a:pt x="3577" y="4324"/>
                </a:lnTo>
                <a:lnTo>
                  <a:pt x="5154" y="0"/>
                </a:lnTo>
                <a:lnTo>
                  <a:pt x="5150" y="0"/>
                </a:lnTo>
                <a:close/>
                <a:moveTo>
                  <a:pt x="5201" y="0"/>
                </a:moveTo>
                <a:lnTo>
                  <a:pt x="3625" y="4324"/>
                </a:lnTo>
                <a:lnTo>
                  <a:pt x="3628" y="4324"/>
                </a:lnTo>
                <a:lnTo>
                  <a:pt x="5205" y="0"/>
                </a:lnTo>
                <a:lnTo>
                  <a:pt x="5201" y="0"/>
                </a:lnTo>
                <a:close/>
                <a:moveTo>
                  <a:pt x="5252" y="0"/>
                </a:moveTo>
                <a:lnTo>
                  <a:pt x="3676" y="4324"/>
                </a:lnTo>
                <a:lnTo>
                  <a:pt x="3679" y="4324"/>
                </a:lnTo>
                <a:lnTo>
                  <a:pt x="5256" y="0"/>
                </a:lnTo>
                <a:lnTo>
                  <a:pt x="5252" y="0"/>
                </a:lnTo>
                <a:close/>
                <a:moveTo>
                  <a:pt x="5304" y="0"/>
                </a:moveTo>
                <a:lnTo>
                  <a:pt x="3727" y="4324"/>
                </a:lnTo>
                <a:lnTo>
                  <a:pt x="3730" y="4324"/>
                </a:lnTo>
                <a:lnTo>
                  <a:pt x="5307" y="0"/>
                </a:lnTo>
                <a:lnTo>
                  <a:pt x="5304" y="0"/>
                </a:lnTo>
                <a:close/>
                <a:moveTo>
                  <a:pt x="5355" y="0"/>
                </a:moveTo>
                <a:lnTo>
                  <a:pt x="3778" y="4324"/>
                </a:lnTo>
                <a:lnTo>
                  <a:pt x="3781" y="4324"/>
                </a:lnTo>
                <a:lnTo>
                  <a:pt x="5358" y="0"/>
                </a:lnTo>
                <a:lnTo>
                  <a:pt x="5355" y="0"/>
                </a:lnTo>
                <a:close/>
                <a:moveTo>
                  <a:pt x="5406" y="0"/>
                </a:moveTo>
                <a:lnTo>
                  <a:pt x="3829" y="4324"/>
                </a:lnTo>
                <a:lnTo>
                  <a:pt x="3832" y="4324"/>
                </a:lnTo>
                <a:lnTo>
                  <a:pt x="5409" y="0"/>
                </a:lnTo>
                <a:lnTo>
                  <a:pt x="5406" y="0"/>
                </a:lnTo>
                <a:close/>
                <a:moveTo>
                  <a:pt x="5457" y="0"/>
                </a:moveTo>
                <a:lnTo>
                  <a:pt x="3880" y="4324"/>
                </a:lnTo>
                <a:lnTo>
                  <a:pt x="3883" y="4324"/>
                </a:lnTo>
                <a:lnTo>
                  <a:pt x="5460" y="0"/>
                </a:lnTo>
                <a:lnTo>
                  <a:pt x="5457" y="0"/>
                </a:lnTo>
                <a:close/>
                <a:moveTo>
                  <a:pt x="5508" y="0"/>
                </a:moveTo>
                <a:lnTo>
                  <a:pt x="3931" y="4324"/>
                </a:lnTo>
                <a:lnTo>
                  <a:pt x="3934" y="4324"/>
                </a:lnTo>
                <a:lnTo>
                  <a:pt x="5511" y="0"/>
                </a:lnTo>
                <a:lnTo>
                  <a:pt x="5508" y="0"/>
                </a:lnTo>
                <a:close/>
                <a:moveTo>
                  <a:pt x="5559" y="0"/>
                </a:moveTo>
                <a:lnTo>
                  <a:pt x="3982" y="4324"/>
                </a:lnTo>
                <a:lnTo>
                  <a:pt x="3986" y="4324"/>
                </a:lnTo>
                <a:lnTo>
                  <a:pt x="5562" y="0"/>
                </a:lnTo>
                <a:lnTo>
                  <a:pt x="5559" y="0"/>
                </a:lnTo>
                <a:close/>
                <a:moveTo>
                  <a:pt x="5610" y="0"/>
                </a:moveTo>
                <a:lnTo>
                  <a:pt x="4033" y="4324"/>
                </a:lnTo>
                <a:lnTo>
                  <a:pt x="4037" y="4324"/>
                </a:lnTo>
                <a:lnTo>
                  <a:pt x="5613" y="0"/>
                </a:lnTo>
                <a:lnTo>
                  <a:pt x="5610" y="0"/>
                </a:lnTo>
                <a:close/>
                <a:moveTo>
                  <a:pt x="5661" y="0"/>
                </a:moveTo>
                <a:lnTo>
                  <a:pt x="4084" y="4324"/>
                </a:lnTo>
                <a:lnTo>
                  <a:pt x="4088" y="4324"/>
                </a:lnTo>
                <a:lnTo>
                  <a:pt x="5665" y="0"/>
                </a:lnTo>
                <a:lnTo>
                  <a:pt x="5661" y="0"/>
                </a:lnTo>
                <a:close/>
                <a:moveTo>
                  <a:pt x="5712" y="0"/>
                </a:moveTo>
                <a:lnTo>
                  <a:pt x="4135" y="4324"/>
                </a:lnTo>
                <a:lnTo>
                  <a:pt x="4139" y="4324"/>
                </a:lnTo>
                <a:lnTo>
                  <a:pt x="5716" y="0"/>
                </a:lnTo>
                <a:lnTo>
                  <a:pt x="5712" y="0"/>
                </a:lnTo>
                <a:close/>
                <a:moveTo>
                  <a:pt x="5762" y="0"/>
                </a:moveTo>
                <a:lnTo>
                  <a:pt x="4186" y="4324"/>
                </a:lnTo>
                <a:lnTo>
                  <a:pt x="4190" y="4324"/>
                </a:lnTo>
                <a:lnTo>
                  <a:pt x="5766" y="0"/>
                </a:lnTo>
                <a:lnTo>
                  <a:pt x="5762" y="0"/>
                </a:lnTo>
                <a:close/>
                <a:moveTo>
                  <a:pt x="5813" y="0"/>
                </a:moveTo>
                <a:lnTo>
                  <a:pt x="4238" y="4324"/>
                </a:lnTo>
                <a:lnTo>
                  <a:pt x="4241" y="4324"/>
                </a:lnTo>
                <a:lnTo>
                  <a:pt x="5817" y="0"/>
                </a:lnTo>
                <a:lnTo>
                  <a:pt x="5813" y="0"/>
                </a:lnTo>
                <a:close/>
                <a:moveTo>
                  <a:pt x="5864" y="0"/>
                </a:moveTo>
                <a:lnTo>
                  <a:pt x="4289" y="4324"/>
                </a:lnTo>
                <a:lnTo>
                  <a:pt x="4292" y="4324"/>
                </a:lnTo>
                <a:lnTo>
                  <a:pt x="5868" y="0"/>
                </a:lnTo>
                <a:lnTo>
                  <a:pt x="5864" y="0"/>
                </a:lnTo>
                <a:close/>
                <a:moveTo>
                  <a:pt x="5915" y="0"/>
                </a:moveTo>
                <a:lnTo>
                  <a:pt x="4340" y="4324"/>
                </a:lnTo>
                <a:lnTo>
                  <a:pt x="4343" y="4324"/>
                </a:lnTo>
                <a:lnTo>
                  <a:pt x="5919" y="0"/>
                </a:lnTo>
                <a:lnTo>
                  <a:pt x="5915" y="0"/>
                </a:lnTo>
                <a:close/>
                <a:moveTo>
                  <a:pt x="5967" y="0"/>
                </a:moveTo>
                <a:lnTo>
                  <a:pt x="4391" y="4324"/>
                </a:lnTo>
                <a:lnTo>
                  <a:pt x="4394" y="4324"/>
                </a:lnTo>
                <a:lnTo>
                  <a:pt x="5970" y="0"/>
                </a:lnTo>
                <a:lnTo>
                  <a:pt x="5967" y="0"/>
                </a:lnTo>
                <a:close/>
                <a:moveTo>
                  <a:pt x="6018" y="0"/>
                </a:moveTo>
                <a:lnTo>
                  <a:pt x="4442" y="4324"/>
                </a:lnTo>
                <a:lnTo>
                  <a:pt x="4445" y="4324"/>
                </a:lnTo>
                <a:lnTo>
                  <a:pt x="6021" y="0"/>
                </a:lnTo>
                <a:lnTo>
                  <a:pt x="6018" y="0"/>
                </a:lnTo>
                <a:close/>
                <a:moveTo>
                  <a:pt x="6069" y="0"/>
                </a:moveTo>
                <a:lnTo>
                  <a:pt x="4493" y="4324"/>
                </a:lnTo>
                <a:lnTo>
                  <a:pt x="4496" y="4324"/>
                </a:lnTo>
                <a:lnTo>
                  <a:pt x="6072" y="0"/>
                </a:lnTo>
                <a:lnTo>
                  <a:pt x="6069" y="0"/>
                </a:lnTo>
                <a:close/>
                <a:moveTo>
                  <a:pt x="6120" y="0"/>
                </a:moveTo>
                <a:lnTo>
                  <a:pt x="4544" y="4324"/>
                </a:lnTo>
                <a:lnTo>
                  <a:pt x="4547" y="4324"/>
                </a:lnTo>
                <a:lnTo>
                  <a:pt x="6123" y="0"/>
                </a:lnTo>
                <a:lnTo>
                  <a:pt x="6120" y="0"/>
                </a:lnTo>
                <a:close/>
                <a:moveTo>
                  <a:pt x="6171" y="0"/>
                </a:moveTo>
                <a:lnTo>
                  <a:pt x="4595" y="4324"/>
                </a:lnTo>
                <a:lnTo>
                  <a:pt x="4599" y="4324"/>
                </a:lnTo>
                <a:lnTo>
                  <a:pt x="6174" y="0"/>
                </a:lnTo>
                <a:lnTo>
                  <a:pt x="6171" y="0"/>
                </a:lnTo>
                <a:close/>
                <a:moveTo>
                  <a:pt x="6222" y="0"/>
                </a:moveTo>
                <a:lnTo>
                  <a:pt x="4646" y="4324"/>
                </a:lnTo>
                <a:lnTo>
                  <a:pt x="4650" y="4324"/>
                </a:lnTo>
                <a:lnTo>
                  <a:pt x="6225" y="0"/>
                </a:lnTo>
                <a:lnTo>
                  <a:pt x="6222" y="0"/>
                </a:lnTo>
                <a:close/>
                <a:moveTo>
                  <a:pt x="6273" y="0"/>
                </a:moveTo>
                <a:lnTo>
                  <a:pt x="4697" y="4324"/>
                </a:lnTo>
                <a:lnTo>
                  <a:pt x="4701" y="4324"/>
                </a:lnTo>
                <a:lnTo>
                  <a:pt x="6276" y="0"/>
                </a:lnTo>
                <a:lnTo>
                  <a:pt x="6273" y="0"/>
                </a:lnTo>
                <a:close/>
                <a:moveTo>
                  <a:pt x="6324" y="0"/>
                </a:moveTo>
                <a:lnTo>
                  <a:pt x="4748" y="4324"/>
                </a:lnTo>
                <a:lnTo>
                  <a:pt x="4752" y="4324"/>
                </a:lnTo>
                <a:lnTo>
                  <a:pt x="6328" y="0"/>
                </a:lnTo>
                <a:lnTo>
                  <a:pt x="6324" y="0"/>
                </a:lnTo>
                <a:close/>
                <a:moveTo>
                  <a:pt x="6375" y="0"/>
                </a:moveTo>
                <a:lnTo>
                  <a:pt x="4799" y="4324"/>
                </a:lnTo>
                <a:lnTo>
                  <a:pt x="4803" y="4324"/>
                </a:lnTo>
                <a:lnTo>
                  <a:pt x="6379" y="0"/>
                </a:lnTo>
                <a:lnTo>
                  <a:pt x="6375" y="0"/>
                </a:lnTo>
                <a:close/>
                <a:moveTo>
                  <a:pt x="6426" y="0"/>
                </a:moveTo>
                <a:lnTo>
                  <a:pt x="4850" y="4324"/>
                </a:lnTo>
                <a:lnTo>
                  <a:pt x="4854" y="4324"/>
                </a:lnTo>
                <a:lnTo>
                  <a:pt x="6430" y="0"/>
                </a:lnTo>
                <a:lnTo>
                  <a:pt x="6426" y="0"/>
                </a:lnTo>
                <a:close/>
                <a:moveTo>
                  <a:pt x="6477" y="0"/>
                </a:moveTo>
                <a:lnTo>
                  <a:pt x="4902" y="4324"/>
                </a:lnTo>
                <a:lnTo>
                  <a:pt x="4905" y="4324"/>
                </a:lnTo>
                <a:lnTo>
                  <a:pt x="6481" y="0"/>
                </a:lnTo>
                <a:lnTo>
                  <a:pt x="6477" y="0"/>
                </a:lnTo>
                <a:close/>
                <a:moveTo>
                  <a:pt x="6528" y="0"/>
                </a:moveTo>
                <a:lnTo>
                  <a:pt x="4953" y="4324"/>
                </a:lnTo>
                <a:lnTo>
                  <a:pt x="4956" y="4324"/>
                </a:lnTo>
                <a:lnTo>
                  <a:pt x="6532" y="0"/>
                </a:lnTo>
                <a:lnTo>
                  <a:pt x="6528" y="0"/>
                </a:lnTo>
                <a:close/>
                <a:moveTo>
                  <a:pt x="6283" y="4324"/>
                </a:moveTo>
                <a:lnTo>
                  <a:pt x="7678" y="498"/>
                </a:lnTo>
                <a:lnTo>
                  <a:pt x="7678" y="489"/>
                </a:lnTo>
                <a:lnTo>
                  <a:pt x="6280" y="4324"/>
                </a:lnTo>
                <a:lnTo>
                  <a:pt x="6283" y="4324"/>
                </a:lnTo>
                <a:close/>
                <a:moveTo>
                  <a:pt x="6334" y="4324"/>
                </a:moveTo>
                <a:lnTo>
                  <a:pt x="7678" y="639"/>
                </a:lnTo>
                <a:lnTo>
                  <a:pt x="7678" y="630"/>
                </a:lnTo>
                <a:lnTo>
                  <a:pt x="6331" y="4324"/>
                </a:lnTo>
                <a:lnTo>
                  <a:pt x="6334" y="4324"/>
                </a:lnTo>
                <a:close/>
                <a:moveTo>
                  <a:pt x="6385" y="4324"/>
                </a:moveTo>
                <a:lnTo>
                  <a:pt x="7678" y="779"/>
                </a:lnTo>
                <a:lnTo>
                  <a:pt x="7678" y="770"/>
                </a:lnTo>
                <a:lnTo>
                  <a:pt x="6382" y="4324"/>
                </a:lnTo>
                <a:lnTo>
                  <a:pt x="6385" y="4324"/>
                </a:lnTo>
                <a:close/>
                <a:moveTo>
                  <a:pt x="6436" y="4324"/>
                </a:moveTo>
                <a:lnTo>
                  <a:pt x="7678" y="919"/>
                </a:lnTo>
                <a:lnTo>
                  <a:pt x="7678" y="910"/>
                </a:lnTo>
                <a:lnTo>
                  <a:pt x="6433" y="4324"/>
                </a:lnTo>
                <a:lnTo>
                  <a:pt x="6436" y="4324"/>
                </a:lnTo>
                <a:close/>
                <a:moveTo>
                  <a:pt x="6487" y="4324"/>
                </a:moveTo>
                <a:lnTo>
                  <a:pt x="7678" y="1059"/>
                </a:lnTo>
                <a:lnTo>
                  <a:pt x="7678" y="1050"/>
                </a:lnTo>
                <a:lnTo>
                  <a:pt x="6484" y="4324"/>
                </a:lnTo>
                <a:lnTo>
                  <a:pt x="6487" y="4324"/>
                </a:lnTo>
                <a:close/>
                <a:moveTo>
                  <a:pt x="6539" y="4324"/>
                </a:moveTo>
                <a:lnTo>
                  <a:pt x="7678" y="1199"/>
                </a:lnTo>
                <a:lnTo>
                  <a:pt x="7678" y="1190"/>
                </a:lnTo>
                <a:lnTo>
                  <a:pt x="6535" y="4324"/>
                </a:lnTo>
                <a:lnTo>
                  <a:pt x="6539" y="4324"/>
                </a:lnTo>
                <a:close/>
                <a:moveTo>
                  <a:pt x="6590" y="4324"/>
                </a:moveTo>
                <a:lnTo>
                  <a:pt x="7678" y="1339"/>
                </a:lnTo>
                <a:lnTo>
                  <a:pt x="7678" y="1330"/>
                </a:lnTo>
                <a:lnTo>
                  <a:pt x="6586" y="4324"/>
                </a:lnTo>
                <a:lnTo>
                  <a:pt x="6590" y="4324"/>
                </a:lnTo>
                <a:close/>
                <a:moveTo>
                  <a:pt x="6641" y="4324"/>
                </a:moveTo>
                <a:lnTo>
                  <a:pt x="7678" y="1479"/>
                </a:lnTo>
                <a:lnTo>
                  <a:pt x="7678" y="1470"/>
                </a:lnTo>
                <a:lnTo>
                  <a:pt x="6637" y="4324"/>
                </a:lnTo>
                <a:lnTo>
                  <a:pt x="6641" y="4324"/>
                </a:lnTo>
                <a:close/>
                <a:moveTo>
                  <a:pt x="6692" y="4324"/>
                </a:moveTo>
                <a:lnTo>
                  <a:pt x="7678" y="1619"/>
                </a:lnTo>
                <a:lnTo>
                  <a:pt x="7678" y="1610"/>
                </a:lnTo>
                <a:lnTo>
                  <a:pt x="6688" y="4324"/>
                </a:lnTo>
                <a:lnTo>
                  <a:pt x="6692" y="4324"/>
                </a:lnTo>
                <a:close/>
                <a:moveTo>
                  <a:pt x="6743" y="4324"/>
                </a:moveTo>
                <a:lnTo>
                  <a:pt x="7678" y="1760"/>
                </a:lnTo>
                <a:lnTo>
                  <a:pt x="7678" y="1751"/>
                </a:lnTo>
                <a:lnTo>
                  <a:pt x="6739" y="4324"/>
                </a:lnTo>
                <a:lnTo>
                  <a:pt x="6743" y="4324"/>
                </a:lnTo>
                <a:close/>
                <a:moveTo>
                  <a:pt x="6794" y="4324"/>
                </a:moveTo>
                <a:lnTo>
                  <a:pt x="7678" y="1900"/>
                </a:lnTo>
                <a:lnTo>
                  <a:pt x="7678" y="1890"/>
                </a:lnTo>
                <a:lnTo>
                  <a:pt x="6791" y="4324"/>
                </a:lnTo>
                <a:lnTo>
                  <a:pt x="6794" y="4324"/>
                </a:lnTo>
                <a:close/>
                <a:moveTo>
                  <a:pt x="6845" y="4324"/>
                </a:moveTo>
                <a:lnTo>
                  <a:pt x="7678" y="2040"/>
                </a:lnTo>
                <a:lnTo>
                  <a:pt x="7678" y="2030"/>
                </a:lnTo>
                <a:lnTo>
                  <a:pt x="6842" y="4324"/>
                </a:lnTo>
                <a:lnTo>
                  <a:pt x="6845" y="4324"/>
                </a:lnTo>
                <a:close/>
                <a:moveTo>
                  <a:pt x="6896" y="4324"/>
                </a:moveTo>
                <a:lnTo>
                  <a:pt x="7678" y="2180"/>
                </a:lnTo>
                <a:lnTo>
                  <a:pt x="7678" y="2170"/>
                </a:lnTo>
                <a:lnTo>
                  <a:pt x="6893" y="4324"/>
                </a:lnTo>
                <a:lnTo>
                  <a:pt x="6896" y="4324"/>
                </a:lnTo>
                <a:close/>
                <a:moveTo>
                  <a:pt x="6947" y="4324"/>
                </a:moveTo>
                <a:lnTo>
                  <a:pt x="7678" y="2320"/>
                </a:lnTo>
                <a:lnTo>
                  <a:pt x="7678" y="2310"/>
                </a:lnTo>
                <a:lnTo>
                  <a:pt x="6944" y="4324"/>
                </a:lnTo>
                <a:lnTo>
                  <a:pt x="6947" y="4324"/>
                </a:lnTo>
                <a:close/>
                <a:moveTo>
                  <a:pt x="6998" y="4324"/>
                </a:moveTo>
                <a:lnTo>
                  <a:pt x="7678" y="2460"/>
                </a:lnTo>
                <a:lnTo>
                  <a:pt x="7678" y="2450"/>
                </a:lnTo>
                <a:lnTo>
                  <a:pt x="6995" y="4324"/>
                </a:lnTo>
                <a:lnTo>
                  <a:pt x="6998" y="4324"/>
                </a:lnTo>
                <a:close/>
                <a:moveTo>
                  <a:pt x="7049" y="4324"/>
                </a:moveTo>
                <a:lnTo>
                  <a:pt x="7678" y="2600"/>
                </a:lnTo>
                <a:lnTo>
                  <a:pt x="7678" y="2590"/>
                </a:lnTo>
                <a:lnTo>
                  <a:pt x="7046" y="4324"/>
                </a:lnTo>
                <a:lnTo>
                  <a:pt x="7049" y="4324"/>
                </a:lnTo>
                <a:close/>
                <a:moveTo>
                  <a:pt x="7100" y="4324"/>
                </a:moveTo>
                <a:lnTo>
                  <a:pt x="7678" y="2741"/>
                </a:lnTo>
                <a:lnTo>
                  <a:pt x="7678" y="2731"/>
                </a:lnTo>
                <a:lnTo>
                  <a:pt x="7097" y="4324"/>
                </a:lnTo>
                <a:lnTo>
                  <a:pt x="7100" y="4324"/>
                </a:lnTo>
                <a:close/>
                <a:moveTo>
                  <a:pt x="7151" y="4324"/>
                </a:moveTo>
                <a:lnTo>
                  <a:pt x="7678" y="2880"/>
                </a:lnTo>
                <a:lnTo>
                  <a:pt x="7678" y="2871"/>
                </a:lnTo>
                <a:lnTo>
                  <a:pt x="7148" y="4324"/>
                </a:lnTo>
                <a:lnTo>
                  <a:pt x="7151" y="4324"/>
                </a:lnTo>
                <a:close/>
                <a:moveTo>
                  <a:pt x="7203" y="4324"/>
                </a:moveTo>
                <a:lnTo>
                  <a:pt x="7678" y="3020"/>
                </a:lnTo>
                <a:lnTo>
                  <a:pt x="7678" y="3011"/>
                </a:lnTo>
                <a:lnTo>
                  <a:pt x="7199" y="4324"/>
                </a:lnTo>
                <a:lnTo>
                  <a:pt x="7203" y="4324"/>
                </a:lnTo>
                <a:close/>
                <a:moveTo>
                  <a:pt x="7254" y="4324"/>
                </a:moveTo>
                <a:lnTo>
                  <a:pt x="7678" y="3160"/>
                </a:lnTo>
                <a:lnTo>
                  <a:pt x="7678" y="3151"/>
                </a:lnTo>
                <a:lnTo>
                  <a:pt x="7250" y="4324"/>
                </a:lnTo>
                <a:lnTo>
                  <a:pt x="7254" y="4324"/>
                </a:lnTo>
                <a:close/>
                <a:moveTo>
                  <a:pt x="7305" y="4324"/>
                </a:moveTo>
                <a:lnTo>
                  <a:pt x="7678" y="3300"/>
                </a:lnTo>
                <a:lnTo>
                  <a:pt x="7678" y="3291"/>
                </a:lnTo>
                <a:lnTo>
                  <a:pt x="7301" y="4324"/>
                </a:lnTo>
                <a:lnTo>
                  <a:pt x="7305" y="4324"/>
                </a:lnTo>
                <a:close/>
                <a:moveTo>
                  <a:pt x="7356" y="4324"/>
                </a:moveTo>
                <a:lnTo>
                  <a:pt x="7678" y="3440"/>
                </a:lnTo>
                <a:lnTo>
                  <a:pt x="7678" y="3431"/>
                </a:lnTo>
                <a:lnTo>
                  <a:pt x="7352" y="4324"/>
                </a:lnTo>
                <a:lnTo>
                  <a:pt x="7356" y="4324"/>
                </a:lnTo>
                <a:close/>
                <a:moveTo>
                  <a:pt x="7407" y="4324"/>
                </a:moveTo>
                <a:lnTo>
                  <a:pt x="7678" y="3580"/>
                </a:lnTo>
                <a:lnTo>
                  <a:pt x="7678" y="3571"/>
                </a:lnTo>
                <a:lnTo>
                  <a:pt x="7403" y="4324"/>
                </a:lnTo>
                <a:lnTo>
                  <a:pt x="7407" y="4324"/>
                </a:lnTo>
                <a:close/>
                <a:moveTo>
                  <a:pt x="7458" y="4324"/>
                </a:moveTo>
                <a:lnTo>
                  <a:pt x="7678" y="3720"/>
                </a:lnTo>
                <a:lnTo>
                  <a:pt x="7678" y="3711"/>
                </a:lnTo>
                <a:lnTo>
                  <a:pt x="7455" y="4324"/>
                </a:lnTo>
                <a:lnTo>
                  <a:pt x="7458" y="4324"/>
                </a:lnTo>
                <a:close/>
                <a:moveTo>
                  <a:pt x="7509" y="4324"/>
                </a:moveTo>
                <a:lnTo>
                  <a:pt x="7678" y="3861"/>
                </a:lnTo>
                <a:lnTo>
                  <a:pt x="7678" y="3852"/>
                </a:lnTo>
                <a:lnTo>
                  <a:pt x="7506" y="4324"/>
                </a:lnTo>
                <a:lnTo>
                  <a:pt x="7509" y="4324"/>
                </a:lnTo>
                <a:close/>
                <a:moveTo>
                  <a:pt x="7560" y="4324"/>
                </a:moveTo>
                <a:lnTo>
                  <a:pt x="7678" y="4001"/>
                </a:lnTo>
                <a:lnTo>
                  <a:pt x="7678" y="3992"/>
                </a:lnTo>
                <a:lnTo>
                  <a:pt x="7557" y="4324"/>
                </a:lnTo>
                <a:lnTo>
                  <a:pt x="7560" y="4324"/>
                </a:lnTo>
                <a:close/>
                <a:moveTo>
                  <a:pt x="7611" y="4324"/>
                </a:moveTo>
                <a:lnTo>
                  <a:pt x="7678" y="4141"/>
                </a:lnTo>
                <a:lnTo>
                  <a:pt x="7678" y="4132"/>
                </a:lnTo>
                <a:lnTo>
                  <a:pt x="7608" y="4324"/>
                </a:lnTo>
                <a:lnTo>
                  <a:pt x="7611" y="4324"/>
                </a:lnTo>
                <a:close/>
                <a:moveTo>
                  <a:pt x="7662" y="4324"/>
                </a:moveTo>
                <a:lnTo>
                  <a:pt x="7678" y="4281"/>
                </a:lnTo>
                <a:lnTo>
                  <a:pt x="7678" y="4272"/>
                </a:lnTo>
                <a:lnTo>
                  <a:pt x="7659" y="4324"/>
                </a:lnTo>
                <a:lnTo>
                  <a:pt x="7662" y="4324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42478A-79DC-4626-BCD1-F04ED774B5A8}"/>
              </a:ext>
            </a:extLst>
          </p:cNvPr>
          <p:cNvSpPr/>
          <p:nvPr userDrawn="1"/>
        </p:nvSpPr>
        <p:spPr>
          <a:xfrm>
            <a:off x="-3175" y="0"/>
            <a:ext cx="12192000" cy="6162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C1F81F-5F07-47A1-A214-58E2045D3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27" y="6308513"/>
            <a:ext cx="2889504" cy="4063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499245-0B05-412A-BF3C-4534766FD1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0227" y="6308513"/>
            <a:ext cx="2889504" cy="406332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F9A7EE3E-3B91-C24F-995C-E65BB3FA898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0227" y="1516306"/>
            <a:ext cx="10716094" cy="3130062"/>
          </a:xfrm>
          <a:prstGeom prst="rect">
            <a:avLst/>
          </a:prstGeom>
        </p:spPr>
        <p:txBody>
          <a:bodyPr lIns="0" rIns="0" anchor="ctr"/>
          <a:lstStyle>
            <a:lvl1pPr algn="l">
              <a:lnSpc>
                <a:spcPct val="85000"/>
              </a:lnSpc>
              <a:defRPr sz="7200" b="1" i="0" spc="-150">
                <a:solidFill>
                  <a:schemeClr val="bg1"/>
                </a:solidFill>
                <a:latin typeface="Book Antiqua" panose="02040602050305030304" pitchFamily="18" charset="0"/>
                <a:ea typeface="Tahoma" panose="020B0604030504040204" pitchFamily="34" charset="0"/>
                <a:cs typeface="David" panose="020E0502060401010101" pitchFamily="34" charset="-79"/>
              </a:defRPr>
            </a:lvl1pPr>
          </a:lstStyle>
          <a:p>
            <a:r>
              <a:rPr lang="en-US" dirty="0"/>
              <a:t>Master title slide style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F3ABBEE-ACB7-0B49-B4CF-F51799B550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0700" y="4840922"/>
            <a:ext cx="3544888" cy="199112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ts val="122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8563DEB8-A147-1E4C-81A3-08107FB23F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0226" y="5110919"/>
            <a:ext cx="3545361" cy="167331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6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l">
              <a:lnSpc>
                <a:spcPct val="60000"/>
              </a:lnSpc>
              <a:buNone/>
              <a:defRPr sz="1600"/>
            </a:lvl2pPr>
            <a:lvl3pPr marL="914400" indent="0" algn="l">
              <a:lnSpc>
                <a:spcPct val="60000"/>
              </a:lnSpc>
              <a:buNone/>
              <a:defRPr sz="1600"/>
            </a:lvl3pPr>
            <a:lvl4pPr marL="1371600" indent="0" algn="l">
              <a:lnSpc>
                <a:spcPct val="60000"/>
              </a:lnSpc>
              <a:buNone/>
              <a:defRPr sz="1600"/>
            </a:lvl4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57AF0D73-3894-7048-B729-066D462FB9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0226" y="5349135"/>
            <a:ext cx="3545361" cy="176201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6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l">
              <a:lnSpc>
                <a:spcPct val="60000"/>
              </a:lnSpc>
              <a:buNone/>
              <a:defRPr sz="1600"/>
            </a:lvl2pPr>
            <a:lvl3pPr marL="914400" indent="0" algn="l">
              <a:lnSpc>
                <a:spcPct val="60000"/>
              </a:lnSpc>
              <a:buNone/>
              <a:defRPr sz="1600"/>
            </a:lvl3pPr>
            <a:lvl4pPr marL="1371600" indent="0" algn="l">
              <a:lnSpc>
                <a:spcPct val="60000"/>
              </a:lnSpc>
              <a:buNone/>
              <a:defRPr sz="1600"/>
            </a:lvl4pPr>
          </a:lstStyle>
          <a:p>
            <a:pPr lvl="0"/>
            <a:r>
              <a:rPr lang="en-US" dirty="0"/>
              <a:t>Presented to Lorem Ipsum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BC1B80D6-0F9E-224C-83D9-FC53338A3F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226" y="5596221"/>
            <a:ext cx="3545361" cy="180465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6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l">
              <a:lnSpc>
                <a:spcPct val="60000"/>
              </a:lnSpc>
              <a:buNone/>
              <a:defRPr sz="1600"/>
            </a:lvl2pPr>
            <a:lvl3pPr marL="914400" indent="0" algn="l">
              <a:lnSpc>
                <a:spcPct val="60000"/>
              </a:lnSpc>
              <a:buNone/>
              <a:defRPr sz="1600"/>
            </a:lvl3pPr>
            <a:lvl4pPr marL="1371600" indent="0" algn="l">
              <a:lnSpc>
                <a:spcPct val="60000"/>
              </a:lnSpc>
              <a:buNone/>
              <a:defRPr sz="1600"/>
            </a:lvl4pPr>
          </a:lstStyle>
          <a:p>
            <a:pPr lvl="0"/>
            <a:r>
              <a:rPr lang="en-US" dirty="0"/>
              <a:t>Date 00/00/00</a:t>
            </a:r>
          </a:p>
        </p:txBody>
      </p:sp>
    </p:spTree>
    <p:extLst>
      <p:ext uri="{BB962C8B-B14F-4D97-AF65-F5344CB8AC3E}">
        <p14:creationId xmlns:p14="http://schemas.microsoft.com/office/powerpoint/2010/main" val="3629683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59">
            <a:extLst>
              <a:ext uri="{FF2B5EF4-FFF2-40B4-BE49-F238E27FC236}">
                <a16:creationId xmlns:a16="http://schemas.microsoft.com/office/drawing/2014/main" id="{F2C91A8F-BF55-4BDB-981B-E1C306B24D2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0" y="-3175"/>
            <a:ext cx="12188825" cy="6864350"/>
          </a:xfrm>
          <a:custGeom>
            <a:avLst/>
            <a:gdLst>
              <a:gd name="T0" fmla="*/ 146 w 7678"/>
              <a:gd name="T1" fmla="*/ 0 h 4324"/>
              <a:gd name="T2" fmla="*/ 299 w 7678"/>
              <a:gd name="T3" fmla="*/ 0 h 4324"/>
              <a:gd name="T4" fmla="*/ 452 w 7678"/>
              <a:gd name="T5" fmla="*/ 0 h 4324"/>
              <a:gd name="T6" fmla="*/ 1983 w 7678"/>
              <a:gd name="T7" fmla="*/ 0 h 4324"/>
              <a:gd name="T8" fmla="*/ 2188 w 7678"/>
              <a:gd name="T9" fmla="*/ 0 h 4324"/>
              <a:gd name="T10" fmla="*/ 2341 w 7678"/>
              <a:gd name="T11" fmla="*/ 0 h 4324"/>
              <a:gd name="T12" fmla="*/ 2494 w 7678"/>
              <a:gd name="T13" fmla="*/ 0 h 4324"/>
              <a:gd name="T14" fmla="*/ 2647 w 7678"/>
              <a:gd name="T15" fmla="*/ 0 h 4324"/>
              <a:gd name="T16" fmla="*/ 2801 w 7678"/>
              <a:gd name="T17" fmla="*/ 0 h 4324"/>
              <a:gd name="T18" fmla="*/ 2954 w 7678"/>
              <a:gd name="T19" fmla="*/ 0 h 4324"/>
              <a:gd name="T20" fmla="*/ 3107 w 7678"/>
              <a:gd name="T21" fmla="*/ 0 h 4324"/>
              <a:gd name="T22" fmla="*/ 3260 w 7678"/>
              <a:gd name="T23" fmla="*/ 0 h 4324"/>
              <a:gd name="T24" fmla="*/ 3414 w 7678"/>
              <a:gd name="T25" fmla="*/ 0 h 4324"/>
              <a:gd name="T26" fmla="*/ 3567 w 7678"/>
              <a:gd name="T27" fmla="*/ 0 h 4324"/>
              <a:gd name="T28" fmla="*/ 3720 w 7678"/>
              <a:gd name="T29" fmla="*/ 0 h 4324"/>
              <a:gd name="T30" fmla="*/ 3873 w 7678"/>
              <a:gd name="T31" fmla="*/ 0 h 4324"/>
              <a:gd name="T32" fmla="*/ 4027 w 7678"/>
              <a:gd name="T33" fmla="*/ 0 h 4324"/>
              <a:gd name="T34" fmla="*/ 4180 w 7678"/>
              <a:gd name="T35" fmla="*/ 0 h 4324"/>
              <a:gd name="T36" fmla="*/ 605 w 7678"/>
              <a:gd name="T37" fmla="*/ 0 h 4324"/>
              <a:gd name="T38" fmla="*/ 758 w 7678"/>
              <a:gd name="T39" fmla="*/ 0 h 4324"/>
              <a:gd name="T40" fmla="*/ 912 w 7678"/>
              <a:gd name="T41" fmla="*/ 0 h 4324"/>
              <a:gd name="T42" fmla="*/ 1065 w 7678"/>
              <a:gd name="T43" fmla="*/ 0 h 4324"/>
              <a:gd name="T44" fmla="*/ 1218 w 7678"/>
              <a:gd name="T45" fmla="*/ 0 h 4324"/>
              <a:gd name="T46" fmla="*/ 1371 w 7678"/>
              <a:gd name="T47" fmla="*/ 0 h 4324"/>
              <a:gd name="T48" fmla="*/ 1525 w 7678"/>
              <a:gd name="T49" fmla="*/ 0 h 4324"/>
              <a:gd name="T50" fmla="*/ 1681 w 7678"/>
              <a:gd name="T51" fmla="*/ 0 h 4324"/>
              <a:gd name="T52" fmla="*/ 1835 w 7678"/>
              <a:gd name="T53" fmla="*/ 0 h 4324"/>
              <a:gd name="T54" fmla="*/ 6634 w 7678"/>
              <a:gd name="T55" fmla="*/ 0 h 4324"/>
              <a:gd name="T56" fmla="*/ 6736 w 7678"/>
              <a:gd name="T57" fmla="*/ 0 h 4324"/>
              <a:gd name="T58" fmla="*/ 6889 w 7678"/>
              <a:gd name="T59" fmla="*/ 0 h 4324"/>
              <a:gd name="T60" fmla="*/ 7043 w 7678"/>
              <a:gd name="T61" fmla="*/ 0 h 4324"/>
              <a:gd name="T62" fmla="*/ 7196 w 7678"/>
              <a:gd name="T63" fmla="*/ 0 h 4324"/>
              <a:gd name="T64" fmla="*/ 7349 w 7678"/>
              <a:gd name="T65" fmla="*/ 0 h 4324"/>
              <a:gd name="T66" fmla="*/ 7502 w 7678"/>
              <a:gd name="T67" fmla="*/ 0 h 4324"/>
              <a:gd name="T68" fmla="*/ 7656 w 7678"/>
              <a:gd name="T69" fmla="*/ 0 h 4324"/>
              <a:gd name="T70" fmla="*/ 6229 w 7678"/>
              <a:gd name="T71" fmla="*/ 4324 h 4324"/>
              <a:gd name="T72" fmla="*/ 4388 w 7678"/>
              <a:gd name="T73" fmla="*/ 0 h 4324"/>
              <a:gd name="T74" fmla="*/ 4541 w 7678"/>
              <a:gd name="T75" fmla="*/ 0 h 4324"/>
              <a:gd name="T76" fmla="*/ 4694 w 7678"/>
              <a:gd name="T77" fmla="*/ 0 h 4324"/>
              <a:gd name="T78" fmla="*/ 4847 w 7678"/>
              <a:gd name="T79" fmla="*/ 0 h 4324"/>
              <a:gd name="T80" fmla="*/ 5000 w 7678"/>
              <a:gd name="T81" fmla="*/ 0 h 4324"/>
              <a:gd name="T82" fmla="*/ 5154 w 7678"/>
              <a:gd name="T83" fmla="*/ 0 h 4324"/>
              <a:gd name="T84" fmla="*/ 5307 w 7678"/>
              <a:gd name="T85" fmla="*/ 0 h 4324"/>
              <a:gd name="T86" fmla="*/ 5460 w 7678"/>
              <a:gd name="T87" fmla="*/ 0 h 4324"/>
              <a:gd name="T88" fmla="*/ 5613 w 7678"/>
              <a:gd name="T89" fmla="*/ 0 h 4324"/>
              <a:gd name="T90" fmla="*/ 5766 w 7678"/>
              <a:gd name="T91" fmla="*/ 0 h 4324"/>
              <a:gd name="T92" fmla="*/ 5919 w 7678"/>
              <a:gd name="T93" fmla="*/ 0 h 4324"/>
              <a:gd name="T94" fmla="*/ 6072 w 7678"/>
              <a:gd name="T95" fmla="*/ 0 h 4324"/>
              <a:gd name="T96" fmla="*/ 6225 w 7678"/>
              <a:gd name="T97" fmla="*/ 0 h 4324"/>
              <a:gd name="T98" fmla="*/ 6379 w 7678"/>
              <a:gd name="T99" fmla="*/ 0 h 4324"/>
              <a:gd name="T100" fmla="*/ 6532 w 7678"/>
              <a:gd name="T101" fmla="*/ 0 h 4324"/>
              <a:gd name="T102" fmla="*/ 6382 w 7678"/>
              <a:gd name="T103" fmla="*/ 4324 h 4324"/>
              <a:gd name="T104" fmla="*/ 6535 w 7678"/>
              <a:gd name="T105" fmla="*/ 4324 h 4324"/>
              <a:gd name="T106" fmla="*/ 6688 w 7678"/>
              <a:gd name="T107" fmla="*/ 4324 h 4324"/>
              <a:gd name="T108" fmla="*/ 6842 w 7678"/>
              <a:gd name="T109" fmla="*/ 4324 h 4324"/>
              <a:gd name="T110" fmla="*/ 6995 w 7678"/>
              <a:gd name="T111" fmla="*/ 4324 h 4324"/>
              <a:gd name="T112" fmla="*/ 7148 w 7678"/>
              <a:gd name="T113" fmla="*/ 4324 h 4324"/>
              <a:gd name="T114" fmla="*/ 7301 w 7678"/>
              <a:gd name="T115" fmla="*/ 4324 h 4324"/>
              <a:gd name="T116" fmla="*/ 7455 w 7678"/>
              <a:gd name="T117" fmla="*/ 4324 h 4324"/>
              <a:gd name="T118" fmla="*/ 7608 w 7678"/>
              <a:gd name="T119" fmla="*/ 4324 h 4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678" h="4324">
                <a:moveTo>
                  <a:pt x="47" y="0"/>
                </a:moveTo>
                <a:lnTo>
                  <a:pt x="0" y="128"/>
                </a:lnTo>
                <a:lnTo>
                  <a:pt x="0" y="119"/>
                </a:lnTo>
                <a:lnTo>
                  <a:pt x="43" y="0"/>
                </a:lnTo>
                <a:lnTo>
                  <a:pt x="47" y="0"/>
                </a:lnTo>
                <a:close/>
                <a:moveTo>
                  <a:pt x="94" y="0"/>
                </a:moveTo>
                <a:lnTo>
                  <a:pt x="0" y="259"/>
                </a:lnTo>
                <a:lnTo>
                  <a:pt x="0" y="268"/>
                </a:lnTo>
                <a:lnTo>
                  <a:pt x="98" y="0"/>
                </a:lnTo>
                <a:lnTo>
                  <a:pt x="94" y="0"/>
                </a:lnTo>
                <a:close/>
                <a:moveTo>
                  <a:pt x="146" y="0"/>
                </a:moveTo>
                <a:lnTo>
                  <a:pt x="0" y="399"/>
                </a:lnTo>
                <a:lnTo>
                  <a:pt x="0" y="408"/>
                </a:lnTo>
                <a:lnTo>
                  <a:pt x="149" y="0"/>
                </a:lnTo>
                <a:lnTo>
                  <a:pt x="146" y="0"/>
                </a:lnTo>
                <a:close/>
                <a:moveTo>
                  <a:pt x="197" y="0"/>
                </a:moveTo>
                <a:lnTo>
                  <a:pt x="0" y="539"/>
                </a:lnTo>
                <a:lnTo>
                  <a:pt x="0" y="549"/>
                </a:lnTo>
                <a:lnTo>
                  <a:pt x="200" y="0"/>
                </a:lnTo>
                <a:lnTo>
                  <a:pt x="197" y="0"/>
                </a:lnTo>
                <a:close/>
                <a:moveTo>
                  <a:pt x="248" y="0"/>
                </a:moveTo>
                <a:lnTo>
                  <a:pt x="0" y="680"/>
                </a:lnTo>
                <a:lnTo>
                  <a:pt x="0" y="689"/>
                </a:lnTo>
                <a:lnTo>
                  <a:pt x="251" y="0"/>
                </a:lnTo>
                <a:lnTo>
                  <a:pt x="248" y="0"/>
                </a:lnTo>
                <a:close/>
                <a:moveTo>
                  <a:pt x="299" y="0"/>
                </a:moveTo>
                <a:lnTo>
                  <a:pt x="0" y="820"/>
                </a:lnTo>
                <a:lnTo>
                  <a:pt x="0" y="829"/>
                </a:lnTo>
                <a:lnTo>
                  <a:pt x="302" y="0"/>
                </a:lnTo>
                <a:lnTo>
                  <a:pt x="299" y="0"/>
                </a:lnTo>
                <a:close/>
                <a:moveTo>
                  <a:pt x="350" y="0"/>
                </a:moveTo>
                <a:lnTo>
                  <a:pt x="0" y="960"/>
                </a:lnTo>
                <a:lnTo>
                  <a:pt x="0" y="969"/>
                </a:lnTo>
                <a:lnTo>
                  <a:pt x="353" y="0"/>
                </a:lnTo>
                <a:lnTo>
                  <a:pt x="350" y="0"/>
                </a:lnTo>
                <a:close/>
                <a:moveTo>
                  <a:pt x="401" y="0"/>
                </a:moveTo>
                <a:lnTo>
                  <a:pt x="0" y="1099"/>
                </a:lnTo>
                <a:lnTo>
                  <a:pt x="0" y="1109"/>
                </a:lnTo>
                <a:lnTo>
                  <a:pt x="404" y="0"/>
                </a:lnTo>
                <a:lnTo>
                  <a:pt x="401" y="0"/>
                </a:lnTo>
                <a:close/>
                <a:moveTo>
                  <a:pt x="452" y="0"/>
                </a:moveTo>
                <a:lnTo>
                  <a:pt x="0" y="1239"/>
                </a:lnTo>
                <a:lnTo>
                  <a:pt x="0" y="1249"/>
                </a:lnTo>
                <a:lnTo>
                  <a:pt x="455" y="0"/>
                </a:lnTo>
                <a:lnTo>
                  <a:pt x="452" y="0"/>
                </a:lnTo>
                <a:close/>
                <a:moveTo>
                  <a:pt x="503" y="0"/>
                </a:moveTo>
                <a:lnTo>
                  <a:pt x="0" y="1379"/>
                </a:lnTo>
                <a:lnTo>
                  <a:pt x="0" y="1389"/>
                </a:lnTo>
                <a:lnTo>
                  <a:pt x="507" y="0"/>
                </a:lnTo>
                <a:lnTo>
                  <a:pt x="503" y="0"/>
                </a:lnTo>
                <a:close/>
                <a:moveTo>
                  <a:pt x="2034" y="0"/>
                </a:moveTo>
                <a:lnTo>
                  <a:pt x="459" y="4324"/>
                </a:lnTo>
                <a:lnTo>
                  <a:pt x="462" y="4324"/>
                </a:lnTo>
                <a:lnTo>
                  <a:pt x="2038" y="0"/>
                </a:lnTo>
                <a:lnTo>
                  <a:pt x="2034" y="0"/>
                </a:lnTo>
                <a:close/>
                <a:moveTo>
                  <a:pt x="1983" y="0"/>
                </a:moveTo>
                <a:lnTo>
                  <a:pt x="408" y="4324"/>
                </a:lnTo>
                <a:lnTo>
                  <a:pt x="411" y="4324"/>
                </a:lnTo>
                <a:lnTo>
                  <a:pt x="1987" y="0"/>
                </a:lnTo>
                <a:lnTo>
                  <a:pt x="1983" y="0"/>
                </a:lnTo>
                <a:close/>
                <a:moveTo>
                  <a:pt x="2086" y="0"/>
                </a:moveTo>
                <a:lnTo>
                  <a:pt x="510" y="4324"/>
                </a:lnTo>
                <a:lnTo>
                  <a:pt x="513" y="4324"/>
                </a:lnTo>
                <a:lnTo>
                  <a:pt x="2089" y="0"/>
                </a:lnTo>
                <a:lnTo>
                  <a:pt x="2086" y="0"/>
                </a:lnTo>
                <a:close/>
                <a:moveTo>
                  <a:pt x="2137" y="0"/>
                </a:moveTo>
                <a:lnTo>
                  <a:pt x="561" y="4324"/>
                </a:lnTo>
                <a:lnTo>
                  <a:pt x="564" y="4324"/>
                </a:lnTo>
                <a:lnTo>
                  <a:pt x="2140" y="0"/>
                </a:lnTo>
                <a:lnTo>
                  <a:pt x="2137" y="0"/>
                </a:lnTo>
                <a:close/>
                <a:moveTo>
                  <a:pt x="2188" y="0"/>
                </a:moveTo>
                <a:lnTo>
                  <a:pt x="612" y="4324"/>
                </a:lnTo>
                <a:lnTo>
                  <a:pt x="615" y="4324"/>
                </a:lnTo>
                <a:lnTo>
                  <a:pt x="2191" y="0"/>
                </a:lnTo>
                <a:lnTo>
                  <a:pt x="2188" y="0"/>
                </a:lnTo>
                <a:close/>
                <a:moveTo>
                  <a:pt x="2239" y="0"/>
                </a:moveTo>
                <a:lnTo>
                  <a:pt x="663" y="4324"/>
                </a:lnTo>
                <a:lnTo>
                  <a:pt x="666" y="4324"/>
                </a:lnTo>
                <a:lnTo>
                  <a:pt x="2242" y="0"/>
                </a:lnTo>
                <a:lnTo>
                  <a:pt x="2239" y="0"/>
                </a:lnTo>
                <a:close/>
                <a:moveTo>
                  <a:pt x="2290" y="0"/>
                </a:moveTo>
                <a:lnTo>
                  <a:pt x="714" y="4324"/>
                </a:lnTo>
                <a:lnTo>
                  <a:pt x="718" y="4324"/>
                </a:lnTo>
                <a:lnTo>
                  <a:pt x="2293" y="0"/>
                </a:lnTo>
                <a:lnTo>
                  <a:pt x="2290" y="0"/>
                </a:lnTo>
                <a:close/>
                <a:moveTo>
                  <a:pt x="2341" y="0"/>
                </a:moveTo>
                <a:lnTo>
                  <a:pt x="765" y="4324"/>
                </a:lnTo>
                <a:lnTo>
                  <a:pt x="769" y="4324"/>
                </a:lnTo>
                <a:lnTo>
                  <a:pt x="2344" y="0"/>
                </a:lnTo>
                <a:lnTo>
                  <a:pt x="2341" y="0"/>
                </a:lnTo>
                <a:close/>
                <a:moveTo>
                  <a:pt x="2392" y="0"/>
                </a:moveTo>
                <a:lnTo>
                  <a:pt x="816" y="4324"/>
                </a:lnTo>
                <a:lnTo>
                  <a:pt x="820" y="4324"/>
                </a:lnTo>
                <a:lnTo>
                  <a:pt x="2395" y="0"/>
                </a:lnTo>
                <a:lnTo>
                  <a:pt x="2392" y="0"/>
                </a:lnTo>
                <a:close/>
                <a:moveTo>
                  <a:pt x="2443" y="0"/>
                </a:moveTo>
                <a:lnTo>
                  <a:pt x="867" y="4324"/>
                </a:lnTo>
                <a:lnTo>
                  <a:pt x="871" y="4324"/>
                </a:lnTo>
                <a:lnTo>
                  <a:pt x="2447" y="0"/>
                </a:lnTo>
                <a:lnTo>
                  <a:pt x="2443" y="0"/>
                </a:lnTo>
                <a:close/>
                <a:moveTo>
                  <a:pt x="2494" y="0"/>
                </a:moveTo>
                <a:lnTo>
                  <a:pt x="918" y="4324"/>
                </a:lnTo>
                <a:lnTo>
                  <a:pt x="922" y="4324"/>
                </a:lnTo>
                <a:lnTo>
                  <a:pt x="2498" y="0"/>
                </a:lnTo>
                <a:lnTo>
                  <a:pt x="2494" y="0"/>
                </a:lnTo>
                <a:close/>
                <a:moveTo>
                  <a:pt x="2545" y="0"/>
                </a:moveTo>
                <a:lnTo>
                  <a:pt x="969" y="4324"/>
                </a:lnTo>
                <a:lnTo>
                  <a:pt x="973" y="4324"/>
                </a:lnTo>
                <a:lnTo>
                  <a:pt x="2549" y="0"/>
                </a:lnTo>
                <a:lnTo>
                  <a:pt x="2545" y="0"/>
                </a:lnTo>
                <a:close/>
                <a:moveTo>
                  <a:pt x="2596" y="0"/>
                </a:moveTo>
                <a:lnTo>
                  <a:pt x="1021" y="4324"/>
                </a:lnTo>
                <a:lnTo>
                  <a:pt x="1024" y="4324"/>
                </a:lnTo>
                <a:lnTo>
                  <a:pt x="2600" y="0"/>
                </a:lnTo>
                <a:lnTo>
                  <a:pt x="2596" y="0"/>
                </a:lnTo>
                <a:close/>
                <a:moveTo>
                  <a:pt x="2647" y="0"/>
                </a:moveTo>
                <a:lnTo>
                  <a:pt x="1072" y="4324"/>
                </a:lnTo>
                <a:lnTo>
                  <a:pt x="1075" y="4324"/>
                </a:lnTo>
                <a:lnTo>
                  <a:pt x="2651" y="0"/>
                </a:lnTo>
                <a:lnTo>
                  <a:pt x="2647" y="0"/>
                </a:lnTo>
                <a:close/>
                <a:moveTo>
                  <a:pt x="2699" y="0"/>
                </a:moveTo>
                <a:lnTo>
                  <a:pt x="1123" y="4324"/>
                </a:lnTo>
                <a:lnTo>
                  <a:pt x="1126" y="4324"/>
                </a:lnTo>
                <a:lnTo>
                  <a:pt x="2702" y="0"/>
                </a:lnTo>
                <a:lnTo>
                  <a:pt x="2699" y="0"/>
                </a:lnTo>
                <a:close/>
                <a:moveTo>
                  <a:pt x="2750" y="0"/>
                </a:moveTo>
                <a:lnTo>
                  <a:pt x="1174" y="4324"/>
                </a:lnTo>
                <a:lnTo>
                  <a:pt x="1177" y="4324"/>
                </a:lnTo>
                <a:lnTo>
                  <a:pt x="2753" y="0"/>
                </a:lnTo>
                <a:lnTo>
                  <a:pt x="2750" y="0"/>
                </a:lnTo>
                <a:close/>
                <a:moveTo>
                  <a:pt x="2801" y="0"/>
                </a:moveTo>
                <a:lnTo>
                  <a:pt x="1225" y="4324"/>
                </a:lnTo>
                <a:lnTo>
                  <a:pt x="1228" y="4324"/>
                </a:lnTo>
                <a:lnTo>
                  <a:pt x="2804" y="0"/>
                </a:lnTo>
                <a:lnTo>
                  <a:pt x="2801" y="0"/>
                </a:lnTo>
                <a:close/>
                <a:moveTo>
                  <a:pt x="2852" y="0"/>
                </a:moveTo>
                <a:lnTo>
                  <a:pt x="1276" y="4324"/>
                </a:lnTo>
                <a:lnTo>
                  <a:pt x="1279" y="4324"/>
                </a:lnTo>
                <a:lnTo>
                  <a:pt x="2855" y="0"/>
                </a:lnTo>
                <a:lnTo>
                  <a:pt x="2852" y="0"/>
                </a:lnTo>
                <a:close/>
                <a:moveTo>
                  <a:pt x="2903" y="0"/>
                </a:moveTo>
                <a:lnTo>
                  <a:pt x="1327" y="4324"/>
                </a:lnTo>
                <a:lnTo>
                  <a:pt x="1330" y="4324"/>
                </a:lnTo>
                <a:lnTo>
                  <a:pt x="2906" y="0"/>
                </a:lnTo>
                <a:lnTo>
                  <a:pt x="2903" y="0"/>
                </a:lnTo>
                <a:close/>
                <a:moveTo>
                  <a:pt x="2954" y="0"/>
                </a:moveTo>
                <a:lnTo>
                  <a:pt x="1378" y="4324"/>
                </a:lnTo>
                <a:lnTo>
                  <a:pt x="1382" y="4324"/>
                </a:lnTo>
                <a:lnTo>
                  <a:pt x="2957" y="0"/>
                </a:lnTo>
                <a:lnTo>
                  <a:pt x="2954" y="0"/>
                </a:lnTo>
                <a:close/>
                <a:moveTo>
                  <a:pt x="3005" y="0"/>
                </a:moveTo>
                <a:lnTo>
                  <a:pt x="1429" y="4324"/>
                </a:lnTo>
                <a:lnTo>
                  <a:pt x="1433" y="4324"/>
                </a:lnTo>
                <a:lnTo>
                  <a:pt x="3008" y="0"/>
                </a:lnTo>
                <a:lnTo>
                  <a:pt x="3005" y="0"/>
                </a:lnTo>
                <a:close/>
                <a:moveTo>
                  <a:pt x="3056" y="0"/>
                </a:moveTo>
                <a:lnTo>
                  <a:pt x="1480" y="4324"/>
                </a:lnTo>
                <a:lnTo>
                  <a:pt x="1484" y="4324"/>
                </a:lnTo>
                <a:lnTo>
                  <a:pt x="3059" y="0"/>
                </a:lnTo>
                <a:lnTo>
                  <a:pt x="3056" y="0"/>
                </a:lnTo>
                <a:close/>
                <a:moveTo>
                  <a:pt x="3107" y="0"/>
                </a:moveTo>
                <a:lnTo>
                  <a:pt x="1531" y="4324"/>
                </a:lnTo>
                <a:lnTo>
                  <a:pt x="1535" y="4324"/>
                </a:lnTo>
                <a:lnTo>
                  <a:pt x="3111" y="0"/>
                </a:lnTo>
                <a:lnTo>
                  <a:pt x="3107" y="0"/>
                </a:lnTo>
                <a:close/>
                <a:moveTo>
                  <a:pt x="3158" y="0"/>
                </a:moveTo>
                <a:lnTo>
                  <a:pt x="1582" y="4324"/>
                </a:lnTo>
                <a:lnTo>
                  <a:pt x="1586" y="4324"/>
                </a:lnTo>
                <a:lnTo>
                  <a:pt x="3162" y="0"/>
                </a:lnTo>
                <a:lnTo>
                  <a:pt x="3158" y="0"/>
                </a:lnTo>
                <a:close/>
                <a:moveTo>
                  <a:pt x="3209" y="0"/>
                </a:moveTo>
                <a:lnTo>
                  <a:pt x="1634" y="4324"/>
                </a:lnTo>
                <a:lnTo>
                  <a:pt x="1637" y="4324"/>
                </a:lnTo>
                <a:lnTo>
                  <a:pt x="3213" y="0"/>
                </a:lnTo>
                <a:lnTo>
                  <a:pt x="3209" y="0"/>
                </a:lnTo>
                <a:close/>
                <a:moveTo>
                  <a:pt x="3260" y="0"/>
                </a:moveTo>
                <a:lnTo>
                  <a:pt x="1685" y="4324"/>
                </a:lnTo>
                <a:lnTo>
                  <a:pt x="1688" y="4324"/>
                </a:lnTo>
                <a:lnTo>
                  <a:pt x="3264" y="0"/>
                </a:lnTo>
                <a:lnTo>
                  <a:pt x="3260" y="0"/>
                </a:lnTo>
                <a:close/>
                <a:moveTo>
                  <a:pt x="3311" y="0"/>
                </a:moveTo>
                <a:lnTo>
                  <a:pt x="1736" y="4324"/>
                </a:lnTo>
                <a:lnTo>
                  <a:pt x="1739" y="4324"/>
                </a:lnTo>
                <a:lnTo>
                  <a:pt x="3315" y="0"/>
                </a:lnTo>
                <a:lnTo>
                  <a:pt x="3311" y="0"/>
                </a:lnTo>
                <a:close/>
                <a:moveTo>
                  <a:pt x="3363" y="0"/>
                </a:moveTo>
                <a:lnTo>
                  <a:pt x="1787" y="4324"/>
                </a:lnTo>
                <a:lnTo>
                  <a:pt x="1790" y="4324"/>
                </a:lnTo>
                <a:lnTo>
                  <a:pt x="3366" y="0"/>
                </a:lnTo>
                <a:lnTo>
                  <a:pt x="3363" y="0"/>
                </a:lnTo>
                <a:close/>
                <a:moveTo>
                  <a:pt x="3414" y="0"/>
                </a:moveTo>
                <a:lnTo>
                  <a:pt x="1838" y="4324"/>
                </a:lnTo>
                <a:lnTo>
                  <a:pt x="1841" y="4324"/>
                </a:lnTo>
                <a:lnTo>
                  <a:pt x="3417" y="0"/>
                </a:lnTo>
                <a:lnTo>
                  <a:pt x="3414" y="0"/>
                </a:lnTo>
                <a:close/>
                <a:moveTo>
                  <a:pt x="3465" y="0"/>
                </a:moveTo>
                <a:lnTo>
                  <a:pt x="1889" y="4324"/>
                </a:lnTo>
                <a:lnTo>
                  <a:pt x="1892" y="4324"/>
                </a:lnTo>
                <a:lnTo>
                  <a:pt x="3468" y="0"/>
                </a:lnTo>
                <a:lnTo>
                  <a:pt x="3465" y="0"/>
                </a:lnTo>
                <a:close/>
                <a:moveTo>
                  <a:pt x="3516" y="0"/>
                </a:moveTo>
                <a:lnTo>
                  <a:pt x="1939" y="4324"/>
                </a:lnTo>
                <a:lnTo>
                  <a:pt x="1942" y="4324"/>
                </a:lnTo>
                <a:lnTo>
                  <a:pt x="3519" y="0"/>
                </a:lnTo>
                <a:lnTo>
                  <a:pt x="3516" y="0"/>
                </a:lnTo>
                <a:close/>
                <a:moveTo>
                  <a:pt x="3567" y="0"/>
                </a:moveTo>
                <a:lnTo>
                  <a:pt x="1990" y="4324"/>
                </a:lnTo>
                <a:lnTo>
                  <a:pt x="1993" y="4324"/>
                </a:lnTo>
                <a:lnTo>
                  <a:pt x="3570" y="0"/>
                </a:lnTo>
                <a:lnTo>
                  <a:pt x="3567" y="0"/>
                </a:lnTo>
                <a:close/>
                <a:moveTo>
                  <a:pt x="3618" y="0"/>
                </a:moveTo>
                <a:lnTo>
                  <a:pt x="2041" y="4324"/>
                </a:lnTo>
                <a:lnTo>
                  <a:pt x="2045" y="4324"/>
                </a:lnTo>
                <a:lnTo>
                  <a:pt x="3621" y="0"/>
                </a:lnTo>
                <a:lnTo>
                  <a:pt x="3618" y="0"/>
                </a:lnTo>
                <a:close/>
                <a:moveTo>
                  <a:pt x="3669" y="0"/>
                </a:moveTo>
                <a:lnTo>
                  <a:pt x="2092" y="4324"/>
                </a:lnTo>
                <a:lnTo>
                  <a:pt x="2096" y="4324"/>
                </a:lnTo>
                <a:lnTo>
                  <a:pt x="3672" y="0"/>
                </a:lnTo>
                <a:lnTo>
                  <a:pt x="3669" y="0"/>
                </a:lnTo>
                <a:close/>
                <a:moveTo>
                  <a:pt x="3720" y="0"/>
                </a:moveTo>
                <a:lnTo>
                  <a:pt x="2143" y="4324"/>
                </a:lnTo>
                <a:lnTo>
                  <a:pt x="2147" y="4324"/>
                </a:lnTo>
                <a:lnTo>
                  <a:pt x="3724" y="0"/>
                </a:lnTo>
                <a:lnTo>
                  <a:pt x="3720" y="0"/>
                </a:lnTo>
                <a:close/>
                <a:moveTo>
                  <a:pt x="3771" y="0"/>
                </a:moveTo>
                <a:lnTo>
                  <a:pt x="2194" y="4324"/>
                </a:lnTo>
                <a:lnTo>
                  <a:pt x="2198" y="4324"/>
                </a:lnTo>
                <a:lnTo>
                  <a:pt x="3775" y="0"/>
                </a:lnTo>
                <a:lnTo>
                  <a:pt x="3771" y="0"/>
                </a:lnTo>
                <a:close/>
                <a:moveTo>
                  <a:pt x="3822" y="0"/>
                </a:moveTo>
                <a:lnTo>
                  <a:pt x="2245" y="4324"/>
                </a:lnTo>
                <a:lnTo>
                  <a:pt x="2249" y="4324"/>
                </a:lnTo>
                <a:lnTo>
                  <a:pt x="3826" y="0"/>
                </a:lnTo>
                <a:lnTo>
                  <a:pt x="3822" y="0"/>
                </a:lnTo>
                <a:close/>
                <a:moveTo>
                  <a:pt x="3873" y="0"/>
                </a:moveTo>
                <a:lnTo>
                  <a:pt x="2297" y="4324"/>
                </a:lnTo>
                <a:lnTo>
                  <a:pt x="2300" y="4324"/>
                </a:lnTo>
                <a:lnTo>
                  <a:pt x="3877" y="0"/>
                </a:lnTo>
                <a:lnTo>
                  <a:pt x="3873" y="0"/>
                </a:lnTo>
                <a:close/>
                <a:moveTo>
                  <a:pt x="3924" y="0"/>
                </a:moveTo>
                <a:lnTo>
                  <a:pt x="2348" y="4324"/>
                </a:lnTo>
                <a:lnTo>
                  <a:pt x="2351" y="4324"/>
                </a:lnTo>
                <a:lnTo>
                  <a:pt x="3928" y="0"/>
                </a:lnTo>
                <a:lnTo>
                  <a:pt x="3924" y="0"/>
                </a:lnTo>
                <a:close/>
                <a:moveTo>
                  <a:pt x="3975" y="0"/>
                </a:moveTo>
                <a:lnTo>
                  <a:pt x="2399" y="4324"/>
                </a:lnTo>
                <a:lnTo>
                  <a:pt x="2402" y="4324"/>
                </a:lnTo>
                <a:lnTo>
                  <a:pt x="3979" y="0"/>
                </a:lnTo>
                <a:lnTo>
                  <a:pt x="3975" y="0"/>
                </a:lnTo>
                <a:close/>
                <a:moveTo>
                  <a:pt x="4027" y="0"/>
                </a:moveTo>
                <a:lnTo>
                  <a:pt x="2450" y="4324"/>
                </a:lnTo>
                <a:lnTo>
                  <a:pt x="2453" y="4324"/>
                </a:lnTo>
                <a:lnTo>
                  <a:pt x="4030" y="0"/>
                </a:lnTo>
                <a:lnTo>
                  <a:pt x="4027" y="0"/>
                </a:lnTo>
                <a:close/>
                <a:moveTo>
                  <a:pt x="4078" y="0"/>
                </a:moveTo>
                <a:lnTo>
                  <a:pt x="2501" y="4324"/>
                </a:lnTo>
                <a:lnTo>
                  <a:pt x="2504" y="4324"/>
                </a:lnTo>
                <a:lnTo>
                  <a:pt x="4081" y="0"/>
                </a:lnTo>
                <a:lnTo>
                  <a:pt x="4078" y="0"/>
                </a:lnTo>
                <a:close/>
                <a:moveTo>
                  <a:pt x="4129" y="0"/>
                </a:moveTo>
                <a:lnTo>
                  <a:pt x="2552" y="4324"/>
                </a:lnTo>
                <a:lnTo>
                  <a:pt x="2555" y="4324"/>
                </a:lnTo>
                <a:lnTo>
                  <a:pt x="4132" y="0"/>
                </a:lnTo>
                <a:lnTo>
                  <a:pt x="4129" y="0"/>
                </a:lnTo>
                <a:close/>
                <a:moveTo>
                  <a:pt x="4180" y="0"/>
                </a:moveTo>
                <a:lnTo>
                  <a:pt x="2603" y="4324"/>
                </a:lnTo>
                <a:lnTo>
                  <a:pt x="2606" y="4324"/>
                </a:lnTo>
                <a:lnTo>
                  <a:pt x="4183" y="0"/>
                </a:lnTo>
                <a:lnTo>
                  <a:pt x="4180" y="0"/>
                </a:lnTo>
                <a:close/>
                <a:moveTo>
                  <a:pt x="4231" y="0"/>
                </a:moveTo>
                <a:lnTo>
                  <a:pt x="2654" y="4324"/>
                </a:lnTo>
                <a:lnTo>
                  <a:pt x="2658" y="4324"/>
                </a:lnTo>
                <a:lnTo>
                  <a:pt x="4234" y="0"/>
                </a:lnTo>
                <a:lnTo>
                  <a:pt x="4231" y="0"/>
                </a:lnTo>
                <a:close/>
                <a:moveTo>
                  <a:pt x="554" y="0"/>
                </a:moveTo>
                <a:lnTo>
                  <a:pt x="0" y="1519"/>
                </a:lnTo>
                <a:lnTo>
                  <a:pt x="0" y="1529"/>
                </a:lnTo>
                <a:lnTo>
                  <a:pt x="558" y="0"/>
                </a:lnTo>
                <a:lnTo>
                  <a:pt x="554" y="0"/>
                </a:lnTo>
                <a:close/>
                <a:moveTo>
                  <a:pt x="605" y="0"/>
                </a:moveTo>
                <a:lnTo>
                  <a:pt x="0" y="1660"/>
                </a:lnTo>
                <a:lnTo>
                  <a:pt x="0" y="1670"/>
                </a:lnTo>
                <a:lnTo>
                  <a:pt x="609" y="0"/>
                </a:lnTo>
                <a:lnTo>
                  <a:pt x="605" y="0"/>
                </a:lnTo>
                <a:close/>
                <a:moveTo>
                  <a:pt x="656" y="0"/>
                </a:moveTo>
                <a:lnTo>
                  <a:pt x="0" y="1800"/>
                </a:lnTo>
                <a:lnTo>
                  <a:pt x="0" y="1810"/>
                </a:lnTo>
                <a:lnTo>
                  <a:pt x="660" y="0"/>
                </a:lnTo>
                <a:lnTo>
                  <a:pt x="656" y="0"/>
                </a:lnTo>
                <a:close/>
                <a:moveTo>
                  <a:pt x="707" y="0"/>
                </a:moveTo>
                <a:lnTo>
                  <a:pt x="0" y="1940"/>
                </a:lnTo>
                <a:lnTo>
                  <a:pt x="0" y="1950"/>
                </a:lnTo>
                <a:lnTo>
                  <a:pt x="711" y="0"/>
                </a:lnTo>
                <a:lnTo>
                  <a:pt x="707" y="0"/>
                </a:lnTo>
                <a:close/>
                <a:moveTo>
                  <a:pt x="758" y="0"/>
                </a:moveTo>
                <a:lnTo>
                  <a:pt x="0" y="2080"/>
                </a:lnTo>
                <a:lnTo>
                  <a:pt x="0" y="2089"/>
                </a:lnTo>
                <a:lnTo>
                  <a:pt x="762" y="0"/>
                </a:lnTo>
                <a:lnTo>
                  <a:pt x="758" y="0"/>
                </a:lnTo>
                <a:close/>
                <a:moveTo>
                  <a:pt x="810" y="0"/>
                </a:moveTo>
                <a:lnTo>
                  <a:pt x="0" y="2220"/>
                </a:lnTo>
                <a:lnTo>
                  <a:pt x="0" y="2229"/>
                </a:lnTo>
                <a:lnTo>
                  <a:pt x="813" y="0"/>
                </a:lnTo>
                <a:lnTo>
                  <a:pt x="810" y="0"/>
                </a:lnTo>
                <a:close/>
                <a:moveTo>
                  <a:pt x="861" y="0"/>
                </a:moveTo>
                <a:lnTo>
                  <a:pt x="0" y="2360"/>
                </a:lnTo>
                <a:lnTo>
                  <a:pt x="0" y="2369"/>
                </a:lnTo>
                <a:lnTo>
                  <a:pt x="864" y="0"/>
                </a:lnTo>
                <a:lnTo>
                  <a:pt x="861" y="0"/>
                </a:lnTo>
                <a:close/>
                <a:moveTo>
                  <a:pt x="912" y="0"/>
                </a:moveTo>
                <a:lnTo>
                  <a:pt x="0" y="2500"/>
                </a:lnTo>
                <a:lnTo>
                  <a:pt x="0" y="2509"/>
                </a:lnTo>
                <a:lnTo>
                  <a:pt x="915" y="0"/>
                </a:lnTo>
                <a:lnTo>
                  <a:pt x="912" y="0"/>
                </a:lnTo>
                <a:close/>
                <a:moveTo>
                  <a:pt x="963" y="0"/>
                </a:moveTo>
                <a:lnTo>
                  <a:pt x="0" y="2640"/>
                </a:lnTo>
                <a:lnTo>
                  <a:pt x="0" y="2649"/>
                </a:lnTo>
                <a:lnTo>
                  <a:pt x="966" y="0"/>
                </a:lnTo>
                <a:lnTo>
                  <a:pt x="963" y="0"/>
                </a:lnTo>
                <a:close/>
                <a:moveTo>
                  <a:pt x="1014" y="0"/>
                </a:moveTo>
                <a:lnTo>
                  <a:pt x="0" y="2781"/>
                </a:lnTo>
                <a:lnTo>
                  <a:pt x="0" y="2790"/>
                </a:lnTo>
                <a:lnTo>
                  <a:pt x="1017" y="0"/>
                </a:lnTo>
                <a:lnTo>
                  <a:pt x="1014" y="0"/>
                </a:lnTo>
                <a:close/>
                <a:moveTo>
                  <a:pt x="1065" y="0"/>
                </a:moveTo>
                <a:lnTo>
                  <a:pt x="0" y="2921"/>
                </a:lnTo>
                <a:lnTo>
                  <a:pt x="0" y="2930"/>
                </a:lnTo>
                <a:lnTo>
                  <a:pt x="1068" y="0"/>
                </a:lnTo>
                <a:lnTo>
                  <a:pt x="1065" y="0"/>
                </a:lnTo>
                <a:close/>
                <a:moveTo>
                  <a:pt x="1116" y="0"/>
                </a:moveTo>
                <a:lnTo>
                  <a:pt x="0" y="3061"/>
                </a:lnTo>
                <a:lnTo>
                  <a:pt x="0" y="3070"/>
                </a:lnTo>
                <a:lnTo>
                  <a:pt x="1119" y="0"/>
                </a:lnTo>
                <a:lnTo>
                  <a:pt x="1116" y="0"/>
                </a:lnTo>
                <a:close/>
                <a:moveTo>
                  <a:pt x="1167" y="0"/>
                </a:moveTo>
                <a:lnTo>
                  <a:pt x="0" y="3201"/>
                </a:lnTo>
                <a:lnTo>
                  <a:pt x="0" y="3210"/>
                </a:lnTo>
                <a:lnTo>
                  <a:pt x="1171" y="0"/>
                </a:lnTo>
                <a:lnTo>
                  <a:pt x="1167" y="0"/>
                </a:lnTo>
                <a:close/>
                <a:moveTo>
                  <a:pt x="1218" y="0"/>
                </a:moveTo>
                <a:lnTo>
                  <a:pt x="0" y="3341"/>
                </a:lnTo>
                <a:lnTo>
                  <a:pt x="0" y="3350"/>
                </a:lnTo>
                <a:lnTo>
                  <a:pt x="1222" y="0"/>
                </a:lnTo>
                <a:lnTo>
                  <a:pt x="1218" y="0"/>
                </a:lnTo>
                <a:close/>
                <a:moveTo>
                  <a:pt x="1269" y="0"/>
                </a:moveTo>
                <a:lnTo>
                  <a:pt x="0" y="3481"/>
                </a:lnTo>
                <a:lnTo>
                  <a:pt x="0" y="3490"/>
                </a:lnTo>
                <a:lnTo>
                  <a:pt x="1273" y="0"/>
                </a:lnTo>
                <a:lnTo>
                  <a:pt x="1269" y="0"/>
                </a:lnTo>
                <a:close/>
                <a:moveTo>
                  <a:pt x="1320" y="0"/>
                </a:moveTo>
                <a:lnTo>
                  <a:pt x="0" y="3620"/>
                </a:lnTo>
                <a:lnTo>
                  <a:pt x="0" y="3630"/>
                </a:lnTo>
                <a:lnTo>
                  <a:pt x="1324" y="0"/>
                </a:lnTo>
                <a:lnTo>
                  <a:pt x="1320" y="0"/>
                </a:lnTo>
                <a:close/>
                <a:moveTo>
                  <a:pt x="1371" y="0"/>
                </a:moveTo>
                <a:lnTo>
                  <a:pt x="0" y="3760"/>
                </a:lnTo>
                <a:lnTo>
                  <a:pt x="0" y="3770"/>
                </a:lnTo>
                <a:lnTo>
                  <a:pt x="1375" y="0"/>
                </a:lnTo>
                <a:lnTo>
                  <a:pt x="1371" y="0"/>
                </a:lnTo>
                <a:close/>
                <a:moveTo>
                  <a:pt x="1423" y="0"/>
                </a:moveTo>
                <a:lnTo>
                  <a:pt x="0" y="3901"/>
                </a:lnTo>
                <a:lnTo>
                  <a:pt x="0" y="3911"/>
                </a:lnTo>
                <a:lnTo>
                  <a:pt x="1426" y="0"/>
                </a:lnTo>
                <a:lnTo>
                  <a:pt x="1423" y="0"/>
                </a:lnTo>
                <a:close/>
                <a:moveTo>
                  <a:pt x="1474" y="0"/>
                </a:moveTo>
                <a:lnTo>
                  <a:pt x="0" y="4041"/>
                </a:lnTo>
                <a:lnTo>
                  <a:pt x="0" y="4051"/>
                </a:lnTo>
                <a:lnTo>
                  <a:pt x="1477" y="0"/>
                </a:lnTo>
                <a:lnTo>
                  <a:pt x="1474" y="0"/>
                </a:lnTo>
                <a:close/>
                <a:moveTo>
                  <a:pt x="1525" y="0"/>
                </a:moveTo>
                <a:lnTo>
                  <a:pt x="0" y="4181"/>
                </a:lnTo>
                <a:lnTo>
                  <a:pt x="0" y="4191"/>
                </a:lnTo>
                <a:lnTo>
                  <a:pt x="1528" y="0"/>
                </a:lnTo>
                <a:lnTo>
                  <a:pt x="1525" y="0"/>
                </a:lnTo>
                <a:close/>
                <a:moveTo>
                  <a:pt x="1576" y="0"/>
                </a:moveTo>
                <a:lnTo>
                  <a:pt x="0" y="4321"/>
                </a:lnTo>
                <a:lnTo>
                  <a:pt x="0" y="4324"/>
                </a:lnTo>
                <a:lnTo>
                  <a:pt x="2" y="4324"/>
                </a:lnTo>
                <a:lnTo>
                  <a:pt x="1579" y="0"/>
                </a:lnTo>
                <a:lnTo>
                  <a:pt x="1576" y="0"/>
                </a:lnTo>
                <a:close/>
                <a:moveTo>
                  <a:pt x="1627" y="0"/>
                </a:moveTo>
                <a:lnTo>
                  <a:pt x="50" y="4324"/>
                </a:lnTo>
                <a:lnTo>
                  <a:pt x="53" y="4324"/>
                </a:lnTo>
                <a:lnTo>
                  <a:pt x="1630" y="0"/>
                </a:lnTo>
                <a:lnTo>
                  <a:pt x="1627" y="0"/>
                </a:lnTo>
                <a:close/>
                <a:moveTo>
                  <a:pt x="1678" y="0"/>
                </a:moveTo>
                <a:lnTo>
                  <a:pt x="101" y="4324"/>
                </a:lnTo>
                <a:lnTo>
                  <a:pt x="105" y="4324"/>
                </a:lnTo>
                <a:lnTo>
                  <a:pt x="1681" y="0"/>
                </a:lnTo>
                <a:lnTo>
                  <a:pt x="1678" y="0"/>
                </a:lnTo>
                <a:close/>
                <a:moveTo>
                  <a:pt x="1729" y="0"/>
                </a:moveTo>
                <a:lnTo>
                  <a:pt x="152" y="4324"/>
                </a:lnTo>
                <a:lnTo>
                  <a:pt x="156" y="4324"/>
                </a:lnTo>
                <a:lnTo>
                  <a:pt x="1732" y="0"/>
                </a:lnTo>
                <a:lnTo>
                  <a:pt x="1729" y="0"/>
                </a:lnTo>
                <a:close/>
                <a:moveTo>
                  <a:pt x="1780" y="0"/>
                </a:moveTo>
                <a:lnTo>
                  <a:pt x="203" y="4324"/>
                </a:lnTo>
                <a:lnTo>
                  <a:pt x="207" y="4324"/>
                </a:lnTo>
                <a:lnTo>
                  <a:pt x="1783" y="0"/>
                </a:lnTo>
                <a:lnTo>
                  <a:pt x="1780" y="0"/>
                </a:lnTo>
                <a:close/>
                <a:moveTo>
                  <a:pt x="1831" y="0"/>
                </a:moveTo>
                <a:lnTo>
                  <a:pt x="254" y="4324"/>
                </a:lnTo>
                <a:lnTo>
                  <a:pt x="258" y="4324"/>
                </a:lnTo>
                <a:lnTo>
                  <a:pt x="1835" y="0"/>
                </a:lnTo>
                <a:lnTo>
                  <a:pt x="1831" y="0"/>
                </a:lnTo>
                <a:close/>
                <a:moveTo>
                  <a:pt x="1882" y="0"/>
                </a:moveTo>
                <a:lnTo>
                  <a:pt x="305" y="4324"/>
                </a:lnTo>
                <a:lnTo>
                  <a:pt x="309" y="4324"/>
                </a:lnTo>
                <a:lnTo>
                  <a:pt x="1886" y="0"/>
                </a:lnTo>
                <a:lnTo>
                  <a:pt x="1882" y="0"/>
                </a:lnTo>
                <a:close/>
                <a:moveTo>
                  <a:pt x="1932" y="0"/>
                </a:moveTo>
                <a:lnTo>
                  <a:pt x="357" y="4324"/>
                </a:lnTo>
                <a:lnTo>
                  <a:pt x="360" y="4324"/>
                </a:lnTo>
                <a:lnTo>
                  <a:pt x="1936" y="0"/>
                </a:lnTo>
                <a:lnTo>
                  <a:pt x="1932" y="0"/>
                </a:lnTo>
                <a:close/>
                <a:moveTo>
                  <a:pt x="6631" y="0"/>
                </a:moveTo>
                <a:lnTo>
                  <a:pt x="5055" y="4324"/>
                </a:lnTo>
                <a:lnTo>
                  <a:pt x="5058" y="4324"/>
                </a:lnTo>
                <a:lnTo>
                  <a:pt x="6634" y="0"/>
                </a:lnTo>
                <a:lnTo>
                  <a:pt x="6631" y="0"/>
                </a:lnTo>
                <a:close/>
                <a:moveTo>
                  <a:pt x="6580" y="0"/>
                </a:moveTo>
                <a:lnTo>
                  <a:pt x="5004" y="4324"/>
                </a:lnTo>
                <a:lnTo>
                  <a:pt x="5007" y="4324"/>
                </a:lnTo>
                <a:lnTo>
                  <a:pt x="6583" y="0"/>
                </a:lnTo>
                <a:lnTo>
                  <a:pt x="6580" y="0"/>
                </a:lnTo>
                <a:close/>
                <a:moveTo>
                  <a:pt x="6682" y="0"/>
                </a:moveTo>
                <a:lnTo>
                  <a:pt x="5106" y="4324"/>
                </a:lnTo>
                <a:lnTo>
                  <a:pt x="5109" y="4324"/>
                </a:lnTo>
                <a:lnTo>
                  <a:pt x="6685" y="0"/>
                </a:lnTo>
                <a:lnTo>
                  <a:pt x="6682" y="0"/>
                </a:lnTo>
                <a:close/>
                <a:moveTo>
                  <a:pt x="6733" y="0"/>
                </a:moveTo>
                <a:lnTo>
                  <a:pt x="5157" y="4324"/>
                </a:lnTo>
                <a:lnTo>
                  <a:pt x="5160" y="4324"/>
                </a:lnTo>
                <a:lnTo>
                  <a:pt x="6736" y="0"/>
                </a:lnTo>
                <a:lnTo>
                  <a:pt x="6733" y="0"/>
                </a:lnTo>
                <a:close/>
                <a:moveTo>
                  <a:pt x="6784" y="0"/>
                </a:moveTo>
                <a:lnTo>
                  <a:pt x="5208" y="4324"/>
                </a:lnTo>
                <a:lnTo>
                  <a:pt x="5211" y="4324"/>
                </a:lnTo>
                <a:lnTo>
                  <a:pt x="6787" y="0"/>
                </a:lnTo>
                <a:lnTo>
                  <a:pt x="6784" y="0"/>
                </a:lnTo>
                <a:close/>
                <a:moveTo>
                  <a:pt x="6835" y="0"/>
                </a:moveTo>
                <a:lnTo>
                  <a:pt x="5259" y="4324"/>
                </a:lnTo>
                <a:lnTo>
                  <a:pt x="5263" y="4324"/>
                </a:lnTo>
                <a:lnTo>
                  <a:pt x="6838" y="0"/>
                </a:lnTo>
                <a:lnTo>
                  <a:pt x="6835" y="0"/>
                </a:lnTo>
                <a:close/>
                <a:moveTo>
                  <a:pt x="6886" y="0"/>
                </a:moveTo>
                <a:lnTo>
                  <a:pt x="5310" y="4324"/>
                </a:lnTo>
                <a:lnTo>
                  <a:pt x="5314" y="4324"/>
                </a:lnTo>
                <a:lnTo>
                  <a:pt x="6889" y="0"/>
                </a:lnTo>
                <a:lnTo>
                  <a:pt x="6886" y="0"/>
                </a:lnTo>
                <a:close/>
                <a:moveTo>
                  <a:pt x="6937" y="0"/>
                </a:moveTo>
                <a:lnTo>
                  <a:pt x="5361" y="4324"/>
                </a:lnTo>
                <a:lnTo>
                  <a:pt x="5365" y="4324"/>
                </a:lnTo>
                <a:lnTo>
                  <a:pt x="6940" y="0"/>
                </a:lnTo>
                <a:lnTo>
                  <a:pt x="6937" y="0"/>
                </a:lnTo>
                <a:close/>
                <a:moveTo>
                  <a:pt x="6988" y="0"/>
                </a:moveTo>
                <a:lnTo>
                  <a:pt x="5412" y="4324"/>
                </a:lnTo>
                <a:lnTo>
                  <a:pt x="5416" y="4324"/>
                </a:lnTo>
                <a:lnTo>
                  <a:pt x="6992" y="0"/>
                </a:lnTo>
                <a:lnTo>
                  <a:pt x="6988" y="0"/>
                </a:lnTo>
                <a:close/>
                <a:moveTo>
                  <a:pt x="7039" y="0"/>
                </a:moveTo>
                <a:lnTo>
                  <a:pt x="5463" y="4324"/>
                </a:lnTo>
                <a:lnTo>
                  <a:pt x="5467" y="4324"/>
                </a:lnTo>
                <a:lnTo>
                  <a:pt x="7043" y="0"/>
                </a:lnTo>
                <a:lnTo>
                  <a:pt x="7039" y="0"/>
                </a:lnTo>
                <a:close/>
                <a:moveTo>
                  <a:pt x="7090" y="0"/>
                </a:moveTo>
                <a:lnTo>
                  <a:pt x="5515" y="4324"/>
                </a:lnTo>
                <a:lnTo>
                  <a:pt x="5518" y="4324"/>
                </a:lnTo>
                <a:lnTo>
                  <a:pt x="7094" y="0"/>
                </a:lnTo>
                <a:lnTo>
                  <a:pt x="7090" y="0"/>
                </a:lnTo>
                <a:close/>
                <a:moveTo>
                  <a:pt x="7141" y="0"/>
                </a:moveTo>
                <a:lnTo>
                  <a:pt x="5566" y="4324"/>
                </a:lnTo>
                <a:lnTo>
                  <a:pt x="5569" y="4324"/>
                </a:lnTo>
                <a:lnTo>
                  <a:pt x="7145" y="0"/>
                </a:lnTo>
                <a:lnTo>
                  <a:pt x="7141" y="0"/>
                </a:lnTo>
                <a:close/>
                <a:moveTo>
                  <a:pt x="7192" y="0"/>
                </a:moveTo>
                <a:lnTo>
                  <a:pt x="5617" y="4324"/>
                </a:lnTo>
                <a:lnTo>
                  <a:pt x="5620" y="4324"/>
                </a:lnTo>
                <a:lnTo>
                  <a:pt x="7196" y="0"/>
                </a:lnTo>
                <a:lnTo>
                  <a:pt x="7192" y="0"/>
                </a:lnTo>
                <a:close/>
                <a:moveTo>
                  <a:pt x="7244" y="0"/>
                </a:moveTo>
                <a:lnTo>
                  <a:pt x="5668" y="4324"/>
                </a:lnTo>
                <a:lnTo>
                  <a:pt x="5671" y="4324"/>
                </a:lnTo>
                <a:lnTo>
                  <a:pt x="7247" y="0"/>
                </a:lnTo>
                <a:lnTo>
                  <a:pt x="7244" y="0"/>
                </a:lnTo>
                <a:close/>
                <a:moveTo>
                  <a:pt x="7295" y="0"/>
                </a:moveTo>
                <a:lnTo>
                  <a:pt x="5719" y="4324"/>
                </a:lnTo>
                <a:lnTo>
                  <a:pt x="5722" y="4324"/>
                </a:lnTo>
                <a:lnTo>
                  <a:pt x="7298" y="0"/>
                </a:lnTo>
                <a:lnTo>
                  <a:pt x="7295" y="0"/>
                </a:lnTo>
                <a:close/>
                <a:moveTo>
                  <a:pt x="7346" y="0"/>
                </a:moveTo>
                <a:lnTo>
                  <a:pt x="5769" y="4324"/>
                </a:lnTo>
                <a:lnTo>
                  <a:pt x="5772" y="4324"/>
                </a:lnTo>
                <a:lnTo>
                  <a:pt x="7349" y="0"/>
                </a:lnTo>
                <a:lnTo>
                  <a:pt x="7346" y="0"/>
                </a:lnTo>
                <a:close/>
                <a:moveTo>
                  <a:pt x="7397" y="0"/>
                </a:moveTo>
                <a:lnTo>
                  <a:pt x="5820" y="4324"/>
                </a:lnTo>
                <a:lnTo>
                  <a:pt x="5823" y="4324"/>
                </a:lnTo>
                <a:lnTo>
                  <a:pt x="7400" y="0"/>
                </a:lnTo>
                <a:lnTo>
                  <a:pt x="7397" y="0"/>
                </a:lnTo>
                <a:close/>
                <a:moveTo>
                  <a:pt x="7448" y="0"/>
                </a:moveTo>
                <a:lnTo>
                  <a:pt x="5871" y="4324"/>
                </a:lnTo>
                <a:lnTo>
                  <a:pt x="5874" y="4324"/>
                </a:lnTo>
                <a:lnTo>
                  <a:pt x="7451" y="0"/>
                </a:lnTo>
                <a:lnTo>
                  <a:pt x="7448" y="0"/>
                </a:lnTo>
                <a:close/>
                <a:moveTo>
                  <a:pt x="7499" y="0"/>
                </a:moveTo>
                <a:lnTo>
                  <a:pt x="5922" y="4324"/>
                </a:lnTo>
                <a:lnTo>
                  <a:pt x="5926" y="4324"/>
                </a:lnTo>
                <a:lnTo>
                  <a:pt x="7502" y="0"/>
                </a:lnTo>
                <a:lnTo>
                  <a:pt x="7499" y="0"/>
                </a:lnTo>
                <a:close/>
                <a:moveTo>
                  <a:pt x="7550" y="0"/>
                </a:moveTo>
                <a:lnTo>
                  <a:pt x="5973" y="4324"/>
                </a:lnTo>
                <a:lnTo>
                  <a:pt x="5977" y="4324"/>
                </a:lnTo>
                <a:lnTo>
                  <a:pt x="7553" y="0"/>
                </a:lnTo>
                <a:lnTo>
                  <a:pt x="7550" y="0"/>
                </a:lnTo>
                <a:close/>
                <a:moveTo>
                  <a:pt x="7601" y="0"/>
                </a:moveTo>
                <a:lnTo>
                  <a:pt x="6024" y="4324"/>
                </a:lnTo>
                <a:lnTo>
                  <a:pt x="6028" y="4324"/>
                </a:lnTo>
                <a:lnTo>
                  <a:pt x="7605" y="0"/>
                </a:lnTo>
                <a:lnTo>
                  <a:pt x="7601" y="0"/>
                </a:lnTo>
                <a:close/>
                <a:moveTo>
                  <a:pt x="7652" y="0"/>
                </a:moveTo>
                <a:lnTo>
                  <a:pt x="6075" y="4324"/>
                </a:lnTo>
                <a:lnTo>
                  <a:pt x="6079" y="4324"/>
                </a:lnTo>
                <a:lnTo>
                  <a:pt x="7656" y="0"/>
                </a:lnTo>
                <a:lnTo>
                  <a:pt x="7652" y="0"/>
                </a:lnTo>
                <a:close/>
                <a:moveTo>
                  <a:pt x="6126" y="4324"/>
                </a:moveTo>
                <a:lnTo>
                  <a:pt x="6130" y="4324"/>
                </a:lnTo>
                <a:lnTo>
                  <a:pt x="7678" y="79"/>
                </a:lnTo>
                <a:lnTo>
                  <a:pt x="7678" y="69"/>
                </a:lnTo>
                <a:lnTo>
                  <a:pt x="6126" y="4324"/>
                </a:lnTo>
                <a:close/>
                <a:moveTo>
                  <a:pt x="6181" y="4324"/>
                </a:moveTo>
                <a:lnTo>
                  <a:pt x="7678" y="219"/>
                </a:lnTo>
                <a:lnTo>
                  <a:pt x="7678" y="209"/>
                </a:lnTo>
                <a:lnTo>
                  <a:pt x="6178" y="4324"/>
                </a:lnTo>
                <a:lnTo>
                  <a:pt x="6181" y="4324"/>
                </a:lnTo>
                <a:close/>
                <a:moveTo>
                  <a:pt x="6232" y="4324"/>
                </a:moveTo>
                <a:lnTo>
                  <a:pt x="7678" y="358"/>
                </a:lnTo>
                <a:lnTo>
                  <a:pt x="7678" y="349"/>
                </a:lnTo>
                <a:lnTo>
                  <a:pt x="6229" y="4324"/>
                </a:lnTo>
                <a:lnTo>
                  <a:pt x="6232" y="4324"/>
                </a:lnTo>
                <a:close/>
                <a:moveTo>
                  <a:pt x="4333" y="0"/>
                </a:moveTo>
                <a:lnTo>
                  <a:pt x="2756" y="4324"/>
                </a:lnTo>
                <a:lnTo>
                  <a:pt x="2760" y="4324"/>
                </a:lnTo>
                <a:lnTo>
                  <a:pt x="4336" y="0"/>
                </a:lnTo>
                <a:lnTo>
                  <a:pt x="4333" y="0"/>
                </a:lnTo>
                <a:close/>
                <a:moveTo>
                  <a:pt x="4282" y="0"/>
                </a:moveTo>
                <a:lnTo>
                  <a:pt x="2705" y="4324"/>
                </a:lnTo>
                <a:lnTo>
                  <a:pt x="2709" y="4324"/>
                </a:lnTo>
                <a:lnTo>
                  <a:pt x="4285" y="0"/>
                </a:lnTo>
                <a:lnTo>
                  <a:pt x="4282" y="0"/>
                </a:lnTo>
                <a:close/>
                <a:moveTo>
                  <a:pt x="4384" y="0"/>
                </a:moveTo>
                <a:lnTo>
                  <a:pt x="2807" y="4324"/>
                </a:lnTo>
                <a:lnTo>
                  <a:pt x="2811" y="4324"/>
                </a:lnTo>
                <a:lnTo>
                  <a:pt x="4388" y="0"/>
                </a:lnTo>
                <a:lnTo>
                  <a:pt x="4384" y="0"/>
                </a:lnTo>
                <a:close/>
                <a:moveTo>
                  <a:pt x="4435" y="0"/>
                </a:moveTo>
                <a:lnTo>
                  <a:pt x="2858" y="4324"/>
                </a:lnTo>
                <a:lnTo>
                  <a:pt x="2862" y="4324"/>
                </a:lnTo>
                <a:lnTo>
                  <a:pt x="4439" y="0"/>
                </a:lnTo>
                <a:lnTo>
                  <a:pt x="4435" y="0"/>
                </a:lnTo>
                <a:close/>
                <a:moveTo>
                  <a:pt x="4486" y="0"/>
                </a:moveTo>
                <a:lnTo>
                  <a:pt x="2909" y="4324"/>
                </a:lnTo>
                <a:lnTo>
                  <a:pt x="2913" y="4324"/>
                </a:lnTo>
                <a:lnTo>
                  <a:pt x="4490" y="0"/>
                </a:lnTo>
                <a:lnTo>
                  <a:pt x="4486" y="0"/>
                </a:lnTo>
                <a:close/>
                <a:moveTo>
                  <a:pt x="4537" y="0"/>
                </a:moveTo>
                <a:lnTo>
                  <a:pt x="2961" y="4324"/>
                </a:lnTo>
                <a:lnTo>
                  <a:pt x="2964" y="4324"/>
                </a:lnTo>
                <a:lnTo>
                  <a:pt x="4541" y="0"/>
                </a:lnTo>
                <a:lnTo>
                  <a:pt x="4537" y="0"/>
                </a:lnTo>
                <a:close/>
                <a:moveTo>
                  <a:pt x="4588" y="0"/>
                </a:moveTo>
                <a:lnTo>
                  <a:pt x="3012" y="4324"/>
                </a:lnTo>
                <a:lnTo>
                  <a:pt x="3015" y="4324"/>
                </a:lnTo>
                <a:lnTo>
                  <a:pt x="4592" y="0"/>
                </a:lnTo>
                <a:lnTo>
                  <a:pt x="4588" y="0"/>
                </a:lnTo>
                <a:close/>
                <a:moveTo>
                  <a:pt x="4640" y="0"/>
                </a:moveTo>
                <a:lnTo>
                  <a:pt x="3063" y="4324"/>
                </a:lnTo>
                <a:lnTo>
                  <a:pt x="3066" y="4324"/>
                </a:lnTo>
                <a:lnTo>
                  <a:pt x="4643" y="0"/>
                </a:lnTo>
                <a:lnTo>
                  <a:pt x="4640" y="0"/>
                </a:lnTo>
                <a:close/>
                <a:moveTo>
                  <a:pt x="4691" y="0"/>
                </a:moveTo>
                <a:lnTo>
                  <a:pt x="3114" y="4324"/>
                </a:lnTo>
                <a:lnTo>
                  <a:pt x="3117" y="4324"/>
                </a:lnTo>
                <a:lnTo>
                  <a:pt x="4694" y="0"/>
                </a:lnTo>
                <a:lnTo>
                  <a:pt x="4691" y="0"/>
                </a:lnTo>
                <a:close/>
                <a:moveTo>
                  <a:pt x="4742" y="0"/>
                </a:moveTo>
                <a:lnTo>
                  <a:pt x="3165" y="4324"/>
                </a:lnTo>
                <a:lnTo>
                  <a:pt x="3168" y="4324"/>
                </a:lnTo>
                <a:lnTo>
                  <a:pt x="4745" y="0"/>
                </a:lnTo>
                <a:lnTo>
                  <a:pt x="4742" y="0"/>
                </a:lnTo>
                <a:close/>
                <a:moveTo>
                  <a:pt x="4793" y="0"/>
                </a:moveTo>
                <a:lnTo>
                  <a:pt x="3216" y="4324"/>
                </a:lnTo>
                <a:lnTo>
                  <a:pt x="3219" y="4324"/>
                </a:lnTo>
                <a:lnTo>
                  <a:pt x="4796" y="0"/>
                </a:lnTo>
                <a:lnTo>
                  <a:pt x="4793" y="0"/>
                </a:lnTo>
                <a:close/>
                <a:moveTo>
                  <a:pt x="4844" y="0"/>
                </a:moveTo>
                <a:lnTo>
                  <a:pt x="3267" y="4324"/>
                </a:lnTo>
                <a:lnTo>
                  <a:pt x="3270" y="4324"/>
                </a:lnTo>
                <a:lnTo>
                  <a:pt x="4847" y="0"/>
                </a:lnTo>
                <a:lnTo>
                  <a:pt x="4844" y="0"/>
                </a:lnTo>
                <a:close/>
                <a:moveTo>
                  <a:pt x="4895" y="0"/>
                </a:moveTo>
                <a:lnTo>
                  <a:pt x="3318" y="4324"/>
                </a:lnTo>
                <a:lnTo>
                  <a:pt x="3322" y="4324"/>
                </a:lnTo>
                <a:lnTo>
                  <a:pt x="4898" y="0"/>
                </a:lnTo>
                <a:lnTo>
                  <a:pt x="4895" y="0"/>
                </a:lnTo>
                <a:close/>
                <a:moveTo>
                  <a:pt x="4946" y="0"/>
                </a:moveTo>
                <a:lnTo>
                  <a:pt x="3369" y="4324"/>
                </a:lnTo>
                <a:lnTo>
                  <a:pt x="3373" y="4324"/>
                </a:lnTo>
                <a:lnTo>
                  <a:pt x="4949" y="0"/>
                </a:lnTo>
                <a:lnTo>
                  <a:pt x="4946" y="0"/>
                </a:lnTo>
                <a:close/>
                <a:moveTo>
                  <a:pt x="4997" y="0"/>
                </a:moveTo>
                <a:lnTo>
                  <a:pt x="3420" y="4324"/>
                </a:lnTo>
                <a:lnTo>
                  <a:pt x="3424" y="4324"/>
                </a:lnTo>
                <a:lnTo>
                  <a:pt x="5000" y="0"/>
                </a:lnTo>
                <a:lnTo>
                  <a:pt x="4997" y="0"/>
                </a:lnTo>
                <a:close/>
                <a:moveTo>
                  <a:pt x="5048" y="0"/>
                </a:moveTo>
                <a:lnTo>
                  <a:pt x="3471" y="4324"/>
                </a:lnTo>
                <a:lnTo>
                  <a:pt x="3475" y="4324"/>
                </a:lnTo>
                <a:lnTo>
                  <a:pt x="5052" y="0"/>
                </a:lnTo>
                <a:lnTo>
                  <a:pt x="5048" y="0"/>
                </a:lnTo>
                <a:close/>
                <a:moveTo>
                  <a:pt x="5099" y="0"/>
                </a:moveTo>
                <a:lnTo>
                  <a:pt x="3522" y="4324"/>
                </a:lnTo>
                <a:lnTo>
                  <a:pt x="3526" y="4324"/>
                </a:lnTo>
                <a:lnTo>
                  <a:pt x="5103" y="0"/>
                </a:lnTo>
                <a:lnTo>
                  <a:pt x="5099" y="0"/>
                </a:lnTo>
                <a:close/>
                <a:moveTo>
                  <a:pt x="5150" y="0"/>
                </a:moveTo>
                <a:lnTo>
                  <a:pt x="3574" y="4324"/>
                </a:lnTo>
                <a:lnTo>
                  <a:pt x="3577" y="4324"/>
                </a:lnTo>
                <a:lnTo>
                  <a:pt x="5154" y="0"/>
                </a:lnTo>
                <a:lnTo>
                  <a:pt x="5150" y="0"/>
                </a:lnTo>
                <a:close/>
                <a:moveTo>
                  <a:pt x="5201" y="0"/>
                </a:moveTo>
                <a:lnTo>
                  <a:pt x="3625" y="4324"/>
                </a:lnTo>
                <a:lnTo>
                  <a:pt x="3628" y="4324"/>
                </a:lnTo>
                <a:lnTo>
                  <a:pt x="5205" y="0"/>
                </a:lnTo>
                <a:lnTo>
                  <a:pt x="5201" y="0"/>
                </a:lnTo>
                <a:close/>
                <a:moveTo>
                  <a:pt x="5252" y="0"/>
                </a:moveTo>
                <a:lnTo>
                  <a:pt x="3676" y="4324"/>
                </a:lnTo>
                <a:lnTo>
                  <a:pt x="3679" y="4324"/>
                </a:lnTo>
                <a:lnTo>
                  <a:pt x="5256" y="0"/>
                </a:lnTo>
                <a:lnTo>
                  <a:pt x="5252" y="0"/>
                </a:lnTo>
                <a:close/>
                <a:moveTo>
                  <a:pt x="5304" y="0"/>
                </a:moveTo>
                <a:lnTo>
                  <a:pt x="3727" y="4324"/>
                </a:lnTo>
                <a:lnTo>
                  <a:pt x="3730" y="4324"/>
                </a:lnTo>
                <a:lnTo>
                  <a:pt x="5307" y="0"/>
                </a:lnTo>
                <a:lnTo>
                  <a:pt x="5304" y="0"/>
                </a:lnTo>
                <a:close/>
                <a:moveTo>
                  <a:pt x="5355" y="0"/>
                </a:moveTo>
                <a:lnTo>
                  <a:pt x="3778" y="4324"/>
                </a:lnTo>
                <a:lnTo>
                  <a:pt x="3781" y="4324"/>
                </a:lnTo>
                <a:lnTo>
                  <a:pt x="5358" y="0"/>
                </a:lnTo>
                <a:lnTo>
                  <a:pt x="5355" y="0"/>
                </a:lnTo>
                <a:close/>
                <a:moveTo>
                  <a:pt x="5406" y="0"/>
                </a:moveTo>
                <a:lnTo>
                  <a:pt x="3829" y="4324"/>
                </a:lnTo>
                <a:lnTo>
                  <a:pt x="3832" y="4324"/>
                </a:lnTo>
                <a:lnTo>
                  <a:pt x="5409" y="0"/>
                </a:lnTo>
                <a:lnTo>
                  <a:pt x="5406" y="0"/>
                </a:lnTo>
                <a:close/>
                <a:moveTo>
                  <a:pt x="5457" y="0"/>
                </a:moveTo>
                <a:lnTo>
                  <a:pt x="3880" y="4324"/>
                </a:lnTo>
                <a:lnTo>
                  <a:pt x="3883" y="4324"/>
                </a:lnTo>
                <a:lnTo>
                  <a:pt x="5460" y="0"/>
                </a:lnTo>
                <a:lnTo>
                  <a:pt x="5457" y="0"/>
                </a:lnTo>
                <a:close/>
                <a:moveTo>
                  <a:pt x="5508" y="0"/>
                </a:moveTo>
                <a:lnTo>
                  <a:pt x="3931" y="4324"/>
                </a:lnTo>
                <a:lnTo>
                  <a:pt x="3934" y="4324"/>
                </a:lnTo>
                <a:lnTo>
                  <a:pt x="5511" y="0"/>
                </a:lnTo>
                <a:lnTo>
                  <a:pt x="5508" y="0"/>
                </a:lnTo>
                <a:close/>
                <a:moveTo>
                  <a:pt x="5559" y="0"/>
                </a:moveTo>
                <a:lnTo>
                  <a:pt x="3982" y="4324"/>
                </a:lnTo>
                <a:lnTo>
                  <a:pt x="3986" y="4324"/>
                </a:lnTo>
                <a:lnTo>
                  <a:pt x="5562" y="0"/>
                </a:lnTo>
                <a:lnTo>
                  <a:pt x="5559" y="0"/>
                </a:lnTo>
                <a:close/>
                <a:moveTo>
                  <a:pt x="5610" y="0"/>
                </a:moveTo>
                <a:lnTo>
                  <a:pt x="4033" y="4324"/>
                </a:lnTo>
                <a:lnTo>
                  <a:pt x="4037" y="4324"/>
                </a:lnTo>
                <a:lnTo>
                  <a:pt x="5613" y="0"/>
                </a:lnTo>
                <a:lnTo>
                  <a:pt x="5610" y="0"/>
                </a:lnTo>
                <a:close/>
                <a:moveTo>
                  <a:pt x="5661" y="0"/>
                </a:moveTo>
                <a:lnTo>
                  <a:pt x="4084" y="4324"/>
                </a:lnTo>
                <a:lnTo>
                  <a:pt x="4088" y="4324"/>
                </a:lnTo>
                <a:lnTo>
                  <a:pt x="5665" y="0"/>
                </a:lnTo>
                <a:lnTo>
                  <a:pt x="5661" y="0"/>
                </a:lnTo>
                <a:close/>
                <a:moveTo>
                  <a:pt x="5712" y="0"/>
                </a:moveTo>
                <a:lnTo>
                  <a:pt x="4135" y="4324"/>
                </a:lnTo>
                <a:lnTo>
                  <a:pt x="4139" y="4324"/>
                </a:lnTo>
                <a:lnTo>
                  <a:pt x="5716" y="0"/>
                </a:lnTo>
                <a:lnTo>
                  <a:pt x="5712" y="0"/>
                </a:lnTo>
                <a:close/>
                <a:moveTo>
                  <a:pt x="5762" y="0"/>
                </a:moveTo>
                <a:lnTo>
                  <a:pt x="4186" y="4324"/>
                </a:lnTo>
                <a:lnTo>
                  <a:pt x="4190" y="4324"/>
                </a:lnTo>
                <a:lnTo>
                  <a:pt x="5766" y="0"/>
                </a:lnTo>
                <a:lnTo>
                  <a:pt x="5762" y="0"/>
                </a:lnTo>
                <a:close/>
                <a:moveTo>
                  <a:pt x="5813" y="0"/>
                </a:moveTo>
                <a:lnTo>
                  <a:pt x="4238" y="4324"/>
                </a:lnTo>
                <a:lnTo>
                  <a:pt x="4241" y="4324"/>
                </a:lnTo>
                <a:lnTo>
                  <a:pt x="5817" y="0"/>
                </a:lnTo>
                <a:lnTo>
                  <a:pt x="5813" y="0"/>
                </a:lnTo>
                <a:close/>
                <a:moveTo>
                  <a:pt x="5864" y="0"/>
                </a:moveTo>
                <a:lnTo>
                  <a:pt x="4289" y="4324"/>
                </a:lnTo>
                <a:lnTo>
                  <a:pt x="4292" y="4324"/>
                </a:lnTo>
                <a:lnTo>
                  <a:pt x="5868" y="0"/>
                </a:lnTo>
                <a:lnTo>
                  <a:pt x="5864" y="0"/>
                </a:lnTo>
                <a:close/>
                <a:moveTo>
                  <a:pt x="5915" y="0"/>
                </a:moveTo>
                <a:lnTo>
                  <a:pt x="4340" y="4324"/>
                </a:lnTo>
                <a:lnTo>
                  <a:pt x="4343" y="4324"/>
                </a:lnTo>
                <a:lnTo>
                  <a:pt x="5919" y="0"/>
                </a:lnTo>
                <a:lnTo>
                  <a:pt x="5915" y="0"/>
                </a:lnTo>
                <a:close/>
                <a:moveTo>
                  <a:pt x="5967" y="0"/>
                </a:moveTo>
                <a:lnTo>
                  <a:pt x="4391" y="4324"/>
                </a:lnTo>
                <a:lnTo>
                  <a:pt x="4394" y="4324"/>
                </a:lnTo>
                <a:lnTo>
                  <a:pt x="5970" y="0"/>
                </a:lnTo>
                <a:lnTo>
                  <a:pt x="5967" y="0"/>
                </a:lnTo>
                <a:close/>
                <a:moveTo>
                  <a:pt x="6018" y="0"/>
                </a:moveTo>
                <a:lnTo>
                  <a:pt x="4442" y="4324"/>
                </a:lnTo>
                <a:lnTo>
                  <a:pt x="4445" y="4324"/>
                </a:lnTo>
                <a:lnTo>
                  <a:pt x="6021" y="0"/>
                </a:lnTo>
                <a:lnTo>
                  <a:pt x="6018" y="0"/>
                </a:lnTo>
                <a:close/>
                <a:moveTo>
                  <a:pt x="6069" y="0"/>
                </a:moveTo>
                <a:lnTo>
                  <a:pt x="4493" y="4324"/>
                </a:lnTo>
                <a:lnTo>
                  <a:pt x="4496" y="4324"/>
                </a:lnTo>
                <a:lnTo>
                  <a:pt x="6072" y="0"/>
                </a:lnTo>
                <a:lnTo>
                  <a:pt x="6069" y="0"/>
                </a:lnTo>
                <a:close/>
                <a:moveTo>
                  <a:pt x="6120" y="0"/>
                </a:moveTo>
                <a:lnTo>
                  <a:pt x="4544" y="4324"/>
                </a:lnTo>
                <a:lnTo>
                  <a:pt x="4547" y="4324"/>
                </a:lnTo>
                <a:lnTo>
                  <a:pt x="6123" y="0"/>
                </a:lnTo>
                <a:lnTo>
                  <a:pt x="6120" y="0"/>
                </a:lnTo>
                <a:close/>
                <a:moveTo>
                  <a:pt x="6171" y="0"/>
                </a:moveTo>
                <a:lnTo>
                  <a:pt x="4595" y="4324"/>
                </a:lnTo>
                <a:lnTo>
                  <a:pt x="4599" y="4324"/>
                </a:lnTo>
                <a:lnTo>
                  <a:pt x="6174" y="0"/>
                </a:lnTo>
                <a:lnTo>
                  <a:pt x="6171" y="0"/>
                </a:lnTo>
                <a:close/>
                <a:moveTo>
                  <a:pt x="6222" y="0"/>
                </a:moveTo>
                <a:lnTo>
                  <a:pt x="4646" y="4324"/>
                </a:lnTo>
                <a:lnTo>
                  <a:pt x="4650" y="4324"/>
                </a:lnTo>
                <a:lnTo>
                  <a:pt x="6225" y="0"/>
                </a:lnTo>
                <a:lnTo>
                  <a:pt x="6222" y="0"/>
                </a:lnTo>
                <a:close/>
                <a:moveTo>
                  <a:pt x="6273" y="0"/>
                </a:moveTo>
                <a:lnTo>
                  <a:pt x="4697" y="4324"/>
                </a:lnTo>
                <a:lnTo>
                  <a:pt x="4701" y="4324"/>
                </a:lnTo>
                <a:lnTo>
                  <a:pt x="6276" y="0"/>
                </a:lnTo>
                <a:lnTo>
                  <a:pt x="6273" y="0"/>
                </a:lnTo>
                <a:close/>
                <a:moveTo>
                  <a:pt x="6324" y="0"/>
                </a:moveTo>
                <a:lnTo>
                  <a:pt x="4748" y="4324"/>
                </a:lnTo>
                <a:lnTo>
                  <a:pt x="4752" y="4324"/>
                </a:lnTo>
                <a:lnTo>
                  <a:pt x="6328" y="0"/>
                </a:lnTo>
                <a:lnTo>
                  <a:pt x="6324" y="0"/>
                </a:lnTo>
                <a:close/>
                <a:moveTo>
                  <a:pt x="6375" y="0"/>
                </a:moveTo>
                <a:lnTo>
                  <a:pt x="4799" y="4324"/>
                </a:lnTo>
                <a:lnTo>
                  <a:pt x="4803" y="4324"/>
                </a:lnTo>
                <a:lnTo>
                  <a:pt x="6379" y="0"/>
                </a:lnTo>
                <a:lnTo>
                  <a:pt x="6375" y="0"/>
                </a:lnTo>
                <a:close/>
                <a:moveTo>
                  <a:pt x="6426" y="0"/>
                </a:moveTo>
                <a:lnTo>
                  <a:pt x="4850" y="4324"/>
                </a:lnTo>
                <a:lnTo>
                  <a:pt x="4854" y="4324"/>
                </a:lnTo>
                <a:lnTo>
                  <a:pt x="6430" y="0"/>
                </a:lnTo>
                <a:lnTo>
                  <a:pt x="6426" y="0"/>
                </a:lnTo>
                <a:close/>
                <a:moveTo>
                  <a:pt x="6477" y="0"/>
                </a:moveTo>
                <a:lnTo>
                  <a:pt x="4902" y="4324"/>
                </a:lnTo>
                <a:lnTo>
                  <a:pt x="4905" y="4324"/>
                </a:lnTo>
                <a:lnTo>
                  <a:pt x="6481" y="0"/>
                </a:lnTo>
                <a:lnTo>
                  <a:pt x="6477" y="0"/>
                </a:lnTo>
                <a:close/>
                <a:moveTo>
                  <a:pt x="6528" y="0"/>
                </a:moveTo>
                <a:lnTo>
                  <a:pt x="4953" y="4324"/>
                </a:lnTo>
                <a:lnTo>
                  <a:pt x="4956" y="4324"/>
                </a:lnTo>
                <a:lnTo>
                  <a:pt x="6532" y="0"/>
                </a:lnTo>
                <a:lnTo>
                  <a:pt x="6528" y="0"/>
                </a:lnTo>
                <a:close/>
                <a:moveTo>
                  <a:pt x="6283" y="4324"/>
                </a:moveTo>
                <a:lnTo>
                  <a:pt x="7678" y="498"/>
                </a:lnTo>
                <a:lnTo>
                  <a:pt x="7678" y="489"/>
                </a:lnTo>
                <a:lnTo>
                  <a:pt x="6280" y="4324"/>
                </a:lnTo>
                <a:lnTo>
                  <a:pt x="6283" y="4324"/>
                </a:lnTo>
                <a:close/>
                <a:moveTo>
                  <a:pt x="6334" y="4324"/>
                </a:moveTo>
                <a:lnTo>
                  <a:pt x="7678" y="639"/>
                </a:lnTo>
                <a:lnTo>
                  <a:pt x="7678" y="630"/>
                </a:lnTo>
                <a:lnTo>
                  <a:pt x="6331" y="4324"/>
                </a:lnTo>
                <a:lnTo>
                  <a:pt x="6334" y="4324"/>
                </a:lnTo>
                <a:close/>
                <a:moveTo>
                  <a:pt x="6385" y="4324"/>
                </a:moveTo>
                <a:lnTo>
                  <a:pt x="7678" y="779"/>
                </a:lnTo>
                <a:lnTo>
                  <a:pt x="7678" y="770"/>
                </a:lnTo>
                <a:lnTo>
                  <a:pt x="6382" y="4324"/>
                </a:lnTo>
                <a:lnTo>
                  <a:pt x="6385" y="4324"/>
                </a:lnTo>
                <a:close/>
                <a:moveTo>
                  <a:pt x="6436" y="4324"/>
                </a:moveTo>
                <a:lnTo>
                  <a:pt x="7678" y="919"/>
                </a:lnTo>
                <a:lnTo>
                  <a:pt x="7678" y="910"/>
                </a:lnTo>
                <a:lnTo>
                  <a:pt x="6433" y="4324"/>
                </a:lnTo>
                <a:lnTo>
                  <a:pt x="6436" y="4324"/>
                </a:lnTo>
                <a:close/>
                <a:moveTo>
                  <a:pt x="6487" y="4324"/>
                </a:moveTo>
                <a:lnTo>
                  <a:pt x="7678" y="1059"/>
                </a:lnTo>
                <a:lnTo>
                  <a:pt x="7678" y="1050"/>
                </a:lnTo>
                <a:lnTo>
                  <a:pt x="6484" y="4324"/>
                </a:lnTo>
                <a:lnTo>
                  <a:pt x="6487" y="4324"/>
                </a:lnTo>
                <a:close/>
                <a:moveTo>
                  <a:pt x="6539" y="4324"/>
                </a:moveTo>
                <a:lnTo>
                  <a:pt x="7678" y="1199"/>
                </a:lnTo>
                <a:lnTo>
                  <a:pt x="7678" y="1190"/>
                </a:lnTo>
                <a:lnTo>
                  <a:pt x="6535" y="4324"/>
                </a:lnTo>
                <a:lnTo>
                  <a:pt x="6539" y="4324"/>
                </a:lnTo>
                <a:close/>
                <a:moveTo>
                  <a:pt x="6590" y="4324"/>
                </a:moveTo>
                <a:lnTo>
                  <a:pt x="7678" y="1339"/>
                </a:lnTo>
                <a:lnTo>
                  <a:pt x="7678" y="1330"/>
                </a:lnTo>
                <a:lnTo>
                  <a:pt x="6586" y="4324"/>
                </a:lnTo>
                <a:lnTo>
                  <a:pt x="6590" y="4324"/>
                </a:lnTo>
                <a:close/>
                <a:moveTo>
                  <a:pt x="6641" y="4324"/>
                </a:moveTo>
                <a:lnTo>
                  <a:pt x="7678" y="1479"/>
                </a:lnTo>
                <a:lnTo>
                  <a:pt x="7678" y="1470"/>
                </a:lnTo>
                <a:lnTo>
                  <a:pt x="6637" y="4324"/>
                </a:lnTo>
                <a:lnTo>
                  <a:pt x="6641" y="4324"/>
                </a:lnTo>
                <a:close/>
                <a:moveTo>
                  <a:pt x="6692" y="4324"/>
                </a:moveTo>
                <a:lnTo>
                  <a:pt x="7678" y="1619"/>
                </a:lnTo>
                <a:lnTo>
                  <a:pt x="7678" y="1610"/>
                </a:lnTo>
                <a:lnTo>
                  <a:pt x="6688" y="4324"/>
                </a:lnTo>
                <a:lnTo>
                  <a:pt x="6692" y="4324"/>
                </a:lnTo>
                <a:close/>
                <a:moveTo>
                  <a:pt x="6743" y="4324"/>
                </a:moveTo>
                <a:lnTo>
                  <a:pt x="7678" y="1760"/>
                </a:lnTo>
                <a:lnTo>
                  <a:pt x="7678" y="1751"/>
                </a:lnTo>
                <a:lnTo>
                  <a:pt x="6739" y="4324"/>
                </a:lnTo>
                <a:lnTo>
                  <a:pt x="6743" y="4324"/>
                </a:lnTo>
                <a:close/>
                <a:moveTo>
                  <a:pt x="6794" y="4324"/>
                </a:moveTo>
                <a:lnTo>
                  <a:pt x="7678" y="1900"/>
                </a:lnTo>
                <a:lnTo>
                  <a:pt x="7678" y="1890"/>
                </a:lnTo>
                <a:lnTo>
                  <a:pt x="6791" y="4324"/>
                </a:lnTo>
                <a:lnTo>
                  <a:pt x="6794" y="4324"/>
                </a:lnTo>
                <a:close/>
                <a:moveTo>
                  <a:pt x="6845" y="4324"/>
                </a:moveTo>
                <a:lnTo>
                  <a:pt x="7678" y="2040"/>
                </a:lnTo>
                <a:lnTo>
                  <a:pt x="7678" y="2030"/>
                </a:lnTo>
                <a:lnTo>
                  <a:pt x="6842" y="4324"/>
                </a:lnTo>
                <a:lnTo>
                  <a:pt x="6845" y="4324"/>
                </a:lnTo>
                <a:close/>
                <a:moveTo>
                  <a:pt x="6896" y="4324"/>
                </a:moveTo>
                <a:lnTo>
                  <a:pt x="7678" y="2180"/>
                </a:lnTo>
                <a:lnTo>
                  <a:pt x="7678" y="2170"/>
                </a:lnTo>
                <a:lnTo>
                  <a:pt x="6893" y="4324"/>
                </a:lnTo>
                <a:lnTo>
                  <a:pt x="6896" y="4324"/>
                </a:lnTo>
                <a:close/>
                <a:moveTo>
                  <a:pt x="6947" y="4324"/>
                </a:moveTo>
                <a:lnTo>
                  <a:pt x="7678" y="2320"/>
                </a:lnTo>
                <a:lnTo>
                  <a:pt x="7678" y="2310"/>
                </a:lnTo>
                <a:lnTo>
                  <a:pt x="6944" y="4324"/>
                </a:lnTo>
                <a:lnTo>
                  <a:pt x="6947" y="4324"/>
                </a:lnTo>
                <a:close/>
                <a:moveTo>
                  <a:pt x="6998" y="4324"/>
                </a:moveTo>
                <a:lnTo>
                  <a:pt x="7678" y="2460"/>
                </a:lnTo>
                <a:lnTo>
                  <a:pt x="7678" y="2450"/>
                </a:lnTo>
                <a:lnTo>
                  <a:pt x="6995" y="4324"/>
                </a:lnTo>
                <a:lnTo>
                  <a:pt x="6998" y="4324"/>
                </a:lnTo>
                <a:close/>
                <a:moveTo>
                  <a:pt x="7049" y="4324"/>
                </a:moveTo>
                <a:lnTo>
                  <a:pt x="7678" y="2600"/>
                </a:lnTo>
                <a:lnTo>
                  <a:pt x="7678" y="2590"/>
                </a:lnTo>
                <a:lnTo>
                  <a:pt x="7046" y="4324"/>
                </a:lnTo>
                <a:lnTo>
                  <a:pt x="7049" y="4324"/>
                </a:lnTo>
                <a:close/>
                <a:moveTo>
                  <a:pt x="7100" y="4324"/>
                </a:moveTo>
                <a:lnTo>
                  <a:pt x="7678" y="2741"/>
                </a:lnTo>
                <a:lnTo>
                  <a:pt x="7678" y="2731"/>
                </a:lnTo>
                <a:lnTo>
                  <a:pt x="7097" y="4324"/>
                </a:lnTo>
                <a:lnTo>
                  <a:pt x="7100" y="4324"/>
                </a:lnTo>
                <a:close/>
                <a:moveTo>
                  <a:pt x="7151" y="4324"/>
                </a:moveTo>
                <a:lnTo>
                  <a:pt x="7678" y="2880"/>
                </a:lnTo>
                <a:lnTo>
                  <a:pt x="7678" y="2871"/>
                </a:lnTo>
                <a:lnTo>
                  <a:pt x="7148" y="4324"/>
                </a:lnTo>
                <a:lnTo>
                  <a:pt x="7151" y="4324"/>
                </a:lnTo>
                <a:close/>
                <a:moveTo>
                  <a:pt x="7203" y="4324"/>
                </a:moveTo>
                <a:lnTo>
                  <a:pt x="7678" y="3020"/>
                </a:lnTo>
                <a:lnTo>
                  <a:pt x="7678" y="3011"/>
                </a:lnTo>
                <a:lnTo>
                  <a:pt x="7199" y="4324"/>
                </a:lnTo>
                <a:lnTo>
                  <a:pt x="7203" y="4324"/>
                </a:lnTo>
                <a:close/>
                <a:moveTo>
                  <a:pt x="7254" y="4324"/>
                </a:moveTo>
                <a:lnTo>
                  <a:pt x="7678" y="3160"/>
                </a:lnTo>
                <a:lnTo>
                  <a:pt x="7678" y="3151"/>
                </a:lnTo>
                <a:lnTo>
                  <a:pt x="7250" y="4324"/>
                </a:lnTo>
                <a:lnTo>
                  <a:pt x="7254" y="4324"/>
                </a:lnTo>
                <a:close/>
                <a:moveTo>
                  <a:pt x="7305" y="4324"/>
                </a:moveTo>
                <a:lnTo>
                  <a:pt x="7678" y="3300"/>
                </a:lnTo>
                <a:lnTo>
                  <a:pt x="7678" y="3291"/>
                </a:lnTo>
                <a:lnTo>
                  <a:pt x="7301" y="4324"/>
                </a:lnTo>
                <a:lnTo>
                  <a:pt x="7305" y="4324"/>
                </a:lnTo>
                <a:close/>
                <a:moveTo>
                  <a:pt x="7356" y="4324"/>
                </a:moveTo>
                <a:lnTo>
                  <a:pt x="7678" y="3440"/>
                </a:lnTo>
                <a:lnTo>
                  <a:pt x="7678" y="3431"/>
                </a:lnTo>
                <a:lnTo>
                  <a:pt x="7352" y="4324"/>
                </a:lnTo>
                <a:lnTo>
                  <a:pt x="7356" y="4324"/>
                </a:lnTo>
                <a:close/>
                <a:moveTo>
                  <a:pt x="7407" y="4324"/>
                </a:moveTo>
                <a:lnTo>
                  <a:pt x="7678" y="3580"/>
                </a:lnTo>
                <a:lnTo>
                  <a:pt x="7678" y="3571"/>
                </a:lnTo>
                <a:lnTo>
                  <a:pt x="7403" y="4324"/>
                </a:lnTo>
                <a:lnTo>
                  <a:pt x="7407" y="4324"/>
                </a:lnTo>
                <a:close/>
                <a:moveTo>
                  <a:pt x="7458" y="4324"/>
                </a:moveTo>
                <a:lnTo>
                  <a:pt x="7678" y="3720"/>
                </a:lnTo>
                <a:lnTo>
                  <a:pt x="7678" y="3711"/>
                </a:lnTo>
                <a:lnTo>
                  <a:pt x="7455" y="4324"/>
                </a:lnTo>
                <a:lnTo>
                  <a:pt x="7458" y="4324"/>
                </a:lnTo>
                <a:close/>
                <a:moveTo>
                  <a:pt x="7509" y="4324"/>
                </a:moveTo>
                <a:lnTo>
                  <a:pt x="7678" y="3861"/>
                </a:lnTo>
                <a:lnTo>
                  <a:pt x="7678" y="3852"/>
                </a:lnTo>
                <a:lnTo>
                  <a:pt x="7506" y="4324"/>
                </a:lnTo>
                <a:lnTo>
                  <a:pt x="7509" y="4324"/>
                </a:lnTo>
                <a:close/>
                <a:moveTo>
                  <a:pt x="7560" y="4324"/>
                </a:moveTo>
                <a:lnTo>
                  <a:pt x="7678" y="4001"/>
                </a:lnTo>
                <a:lnTo>
                  <a:pt x="7678" y="3992"/>
                </a:lnTo>
                <a:lnTo>
                  <a:pt x="7557" y="4324"/>
                </a:lnTo>
                <a:lnTo>
                  <a:pt x="7560" y="4324"/>
                </a:lnTo>
                <a:close/>
                <a:moveTo>
                  <a:pt x="7611" y="4324"/>
                </a:moveTo>
                <a:lnTo>
                  <a:pt x="7678" y="4141"/>
                </a:lnTo>
                <a:lnTo>
                  <a:pt x="7678" y="4132"/>
                </a:lnTo>
                <a:lnTo>
                  <a:pt x="7608" y="4324"/>
                </a:lnTo>
                <a:lnTo>
                  <a:pt x="7611" y="4324"/>
                </a:lnTo>
                <a:close/>
                <a:moveTo>
                  <a:pt x="7662" y="4324"/>
                </a:moveTo>
                <a:lnTo>
                  <a:pt x="7678" y="4281"/>
                </a:lnTo>
                <a:lnTo>
                  <a:pt x="7678" y="4272"/>
                </a:lnTo>
                <a:lnTo>
                  <a:pt x="7659" y="4324"/>
                </a:lnTo>
                <a:lnTo>
                  <a:pt x="7662" y="4324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42478A-79DC-4626-BCD1-F04ED774B5A8}"/>
              </a:ext>
            </a:extLst>
          </p:cNvPr>
          <p:cNvSpPr/>
          <p:nvPr userDrawn="1"/>
        </p:nvSpPr>
        <p:spPr>
          <a:xfrm>
            <a:off x="-3175" y="0"/>
            <a:ext cx="12192000" cy="6162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EB8D34-3909-B447-8C83-8FBF30B02D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0227" y="1516306"/>
            <a:ext cx="10716094" cy="3130062"/>
          </a:xfrm>
          <a:prstGeom prst="rect">
            <a:avLst/>
          </a:prstGeom>
        </p:spPr>
        <p:txBody>
          <a:bodyPr lIns="0" rIns="0" anchor="ctr"/>
          <a:lstStyle>
            <a:lvl1pPr algn="l">
              <a:lnSpc>
                <a:spcPct val="85000"/>
              </a:lnSpc>
              <a:defRPr sz="7200" b="1" i="0" spc="-150">
                <a:solidFill>
                  <a:schemeClr val="bg1"/>
                </a:solidFill>
                <a:latin typeface="Book Antiqua" panose="02040602050305030304" pitchFamily="18" charset="0"/>
                <a:ea typeface="Tahoma" panose="020B0604030504040204" pitchFamily="34" charset="0"/>
                <a:cs typeface="David" panose="020E0502060401010101" pitchFamily="34" charset="-79"/>
              </a:defRPr>
            </a:lvl1pPr>
          </a:lstStyle>
          <a:p>
            <a:r>
              <a:rPr lang="en-US" dirty="0"/>
              <a:t>Master title slide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C1F81F-5F07-47A1-A214-58E2045D3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27" y="6308513"/>
            <a:ext cx="2889504" cy="4063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499245-0B05-412A-BF3C-4534766FD1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0227" y="6308513"/>
            <a:ext cx="2889504" cy="406332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CB725DD-7646-F549-813C-C7283CC899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0700" y="4840922"/>
            <a:ext cx="3544888" cy="199112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ts val="122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991D5971-0082-074B-A267-8D6188675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0226" y="5110919"/>
            <a:ext cx="3545361" cy="167331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6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l">
              <a:lnSpc>
                <a:spcPct val="60000"/>
              </a:lnSpc>
              <a:buNone/>
              <a:defRPr sz="1600"/>
            </a:lvl2pPr>
            <a:lvl3pPr marL="914400" indent="0" algn="l">
              <a:lnSpc>
                <a:spcPct val="60000"/>
              </a:lnSpc>
              <a:buNone/>
              <a:defRPr sz="1600"/>
            </a:lvl3pPr>
            <a:lvl4pPr marL="1371600" indent="0" algn="l">
              <a:lnSpc>
                <a:spcPct val="60000"/>
              </a:lnSpc>
              <a:buNone/>
              <a:defRPr sz="1600"/>
            </a:lvl4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29C5FEBA-8D51-B94A-9DD4-EF26D89E63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0226" y="5349135"/>
            <a:ext cx="3545361" cy="176201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6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l">
              <a:lnSpc>
                <a:spcPct val="60000"/>
              </a:lnSpc>
              <a:buNone/>
              <a:defRPr sz="1600"/>
            </a:lvl2pPr>
            <a:lvl3pPr marL="914400" indent="0" algn="l">
              <a:lnSpc>
                <a:spcPct val="60000"/>
              </a:lnSpc>
              <a:buNone/>
              <a:defRPr sz="1600"/>
            </a:lvl3pPr>
            <a:lvl4pPr marL="1371600" indent="0" algn="l">
              <a:lnSpc>
                <a:spcPct val="60000"/>
              </a:lnSpc>
              <a:buNone/>
              <a:defRPr sz="1600"/>
            </a:lvl4pPr>
          </a:lstStyle>
          <a:p>
            <a:pPr lvl="0"/>
            <a:r>
              <a:rPr lang="en-US" dirty="0"/>
              <a:t>Presented to Lorem Ipsum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A982A696-5B34-5247-AFB8-22C9C194D6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226" y="5596221"/>
            <a:ext cx="3545361" cy="180465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6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l">
              <a:lnSpc>
                <a:spcPct val="60000"/>
              </a:lnSpc>
              <a:buNone/>
              <a:defRPr sz="1600"/>
            </a:lvl2pPr>
            <a:lvl3pPr marL="914400" indent="0" algn="l">
              <a:lnSpc>
                <a:spcPct val="60000"/>
              </a:lnSpc>
              <a:buNone/>
              <a:defRPr sz="1600"/>
            </a:lvl3pPr>
            <a:lvl4pPr marL="1371600" indent="0" algn="l">
              <a:lnSpc>
                <a:spcPct val="60000"/>
              </a:lnSpc>
              <a:buNone/>
              <a:defRPr sz="1600"/>
            </a:lvl4pPr>
          </a:lstStyle>
          <a:p>
            <a:pPr lvl="0"/>
            <a:r>
              <a:rPr lang="en-US" dirty="0"/>
              <a:t>Date 00/00/00</a:t>
            </a:r>
          </a:p>
        </p:txBody>
      </p:sp>
    </p:spTree>
    <p:extLst>
      <p:ext uri="{BB962C8B-B14F-4D97-AF65-F5344CB8AC3E}">
        <p14:creationId xmlns:p14="http://schemas.microsoft.com/office/powerpoint/2010/main" val="12930171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859">
            <a:extLst>
              <a:ext uri="{FF2B5EF4-FFF2-40B4-BE49-F238E27FC236}">
                <a16:creationId xmlns:a16="http://schemas.microsoft.com/office/drawing/2014/main" id="{048A6AF4-DC91-451B-B8D6-88EA6555080B}"/>
              </a:ext>
            </a:extLst>
          </p:cNvPr>
          <p:cNvSpPr>
            <a:spLocks noEditPoints="1"/>
          </p:cNvSpPr>
          <p:nvPr/>
        </p:nvSpPr>
        <p:spPr bwMode="auto">
          <a:xfrm>
            <a:off x="1588" y="-3175"/>
            <a:ext cx="12188825" cy="6864350"/>
          </a:xfrm>
          <a:custGeom>
            <a:avLst/>
            <a:gdLst>
              <a:gd name="T0" fmla="*/ 146 w 7678"/>
              <a:gd name="T1" fmla="*/ 0 h 4324"/>
              <a:gd name="T2" fmla="*/ 299 w 7678"/>
              <a:gd name="T3" fmla="*/ 0 h 4324"/>
              <a:gd name="T4" fmla="*/ 452 w 7678"/>
              <a:gd name="T5" fmla="*/ 0 h 4324"/>
              <a:gd name="T6" fmla="*/ 1983 w 7678"/>
              <a:gd name="T7" fmla="*/ 0 h 4324"/>
              <a:gd name="T8" fmla="*/ 2188 w 7678"/>
              <a:gd name="T9" fmla="*/ 0 h 4324"/>
              <a:gd name="T10" fmla="*/ 2341 w 7678"/>
              <a:gd name="T11" fmla="*/ 0 h 4324"/>
              <a:gd name="T12" fmla="*/ 2494 w 7678"/>
              <a:gd name="T13" fmla="*/ 0 h 4324"/>
              <a:gd name="T14" fmla="*/ 2647 w 7678"/>
              <a:gd name="T15" fmla="*/ 0 h 4324"/>
              <a:gd name="T16" fmla="*/ 2801 w 7678"/>
              <a:gd name="T17" fmla="*/ 0 h 4324"/>
              <a:gd name="T18" fmla="*/ 2954 w 7678"/>
              <a:gd name="T19" fmla="*/ 0 h 4324"/>
              <a:gd name="T20" fmla="*/ 3107 w 7678"/>
              <a:gd name="T21" fmla="*/ 0 h 4324"/>
              <a:gd name="T22" fmla="*/ 3260 w 7678"/>
              <a:gd name="T23" fmla="*/ 0 h 4324"/>
              <a:gd name="T24" fmla="*/ 3414 w 7678"/>
              <a:gd name="T25" fmla="*/ 0 h 4324"/>
              <a:gd name="T26" fmla="*/ 3567 w 7678"/>
              <a:gd name="T27" fmla="*/ 0 h 4324"/>
              <a:gd name="T28" fmla="*/ 3720 w 7678"/>
              <a:gd name="T29" fmla="*/ 0 h 4324"/>
              <a:gd name="T30" fmla="*/ 3873 w 7678"/>
              <a:gd name="T31" fmla="*/ 0 h 4324"/>
              <a:gd name="T32" fmla="*/ 4027 w 7678"/>
              <a:gd name="T33" fmla="*/ 0 h 4324"/>
              <a:gd name="T34" fmla="*/ 4180 w 7678"/>
              <a:gd name="T35" fmla="*/ 0 h 4324"/>
              <a:gd name="T36" fmla="*/ 605 w 7678"/>
              <a:gd name="T37" fmla="*/ 0 h 4324"/>
              <a:gd name="T38" fmla="*/ 758 w 7678"/>
              <a:gd name="T39" fmla="*/ 0 h 4324"/>
              <a:gd name="T40" fmla="*/ 912 w 7678"/>
              <a:gd name="T41" fmla="*/ 0 h 4324"/>
              <a:gd name="T42" fmla="*/ 1065 w 7678"/>
              <a:gd name="T43" fmla="*/ 0 h 4324"/>
              <a:gd name="T44" fmla="*/ 1218 w 7678"/>
              <a:gd name="T45" fmla="*/ 0 h 4324"/>
              <a:gd name="T46" fmla="*/ 1371 w 7678"/>
              <a:gd name="T47" fmla="*/ 0 h 4324"/>
              <a:gd name="T48" fmla="*/ 1525 w 7678"/>
              <a:gd name="T49" fmla="*/ 0 h 4324"/>
              <a:gd name="T50" fmla="*/ 1681 w 7678"/>
              <a:gd name="T51" fmla="*/ 0 h 4324"/>
              <a:gd name="T52" fmla="*/ 1835 w 7678"/>
              <a:gd name="T53" fmla="*/ 0 h 4324"/>
              <a:gd name="T54" fmla="*/ 6634 w 7678"/>
              <a:gd name="T55" fmla="*/ 0 h 4324"/>
              <a:gd name="T56" fmla="*/ 6736 w 7678"/>
              <a:gd name="T57" fmla="*/ 0 h 4324"/>
              <a:gd name="T58" fmla="*/ 6889 w 7678"/>
              <a:gd name="T59" fmla="*/ 0 h 4324"/>
              <a:gd name="T60" fmla="*/ 7043 w 7678"/>
              <a:gd name="T61" fmla="*/ 0 h 4324"/>
              <a:gd name="T62" fmla="*/ 7196 w 7678"/>
              <a:gd name="T63" fmla="*/ 0 h 4324"/>
              <a:gd name="T64" fmla="*/ 7349 w 7678"/>
              <a:gd name="T65" fmla="*/ 0 h 4324"/>
              <a:gd name="T66" fmla="*/ 7502 w 7678"/>
              <a:gd name="T67" fmla="*/ 0 h 4324"/>
              <a:gd name="T68" fmla="*/ 7656 w 7678"/>
              <a:gd name="T69" fmla="*/ 0 h 4324"/>
              <a:gd name="T70" fmla="*/ 6229 w 7678"/>
              <a:gd name="T71" fmla="*/ 4324 h 4324"/>
              <a:gd name="T72" fmla="*/ 4388 w 7678"/>
              <a:gd name="T73" fmla="*/ 0 h 4324"/>
              <a:gd name="T74" fmla="*/ 4541 w 7678"/>
              <a:gd name="T75" fmla="*/ 0 h 4324"/>
              <a:gd name="T76" fmla="*/ 4694 w 7678"/>
              <a:gd name="T77" fmla="*/ 0 h 4324"/>
              <a:gd name="T78" fmla="*/ 4847 w 7678"/>
              <a:gd name="T79" fmla="*/ 0 h 4324"/>
              <a:gd name="T80" fmla="*/ 5000 w 7678"/>
              <a:gd name="T81" fmla="*/ 0 h 4324"/>
              <a:gd name="T82" fmla="*/ 5154 w 7678"/>
              <a:gd name="T83" fmla="*/ 0 h 4324"/>
              <a:gd name="T84" fmla="*/ 5307 w 7678"/>
              <a:gd name="T85" fmla="*/ 0 h 4324"/>
              <a:gd name="T86" fmla="*/ 5460 w 7678"/>
              <a:gd name="T87" fmla="*/ 0 h 4324"/>
              <a:gd name="T88" fmla="*/ 5613 w 7678"/>
              <a:gd name="T89" fmla="*/ 0 h 4324"/>
              <a:gd name="T90" fmla="*/ 5766 w 7678"/>
              <a:gd name="T91" fmla="*/ 0 h 4324"/>
              <a:gd name="T92" fmla="*/ 5919 w 7678"/>
              <a:gd name="T93" fmla="*/ 0 h 4324"/>
              <a:gd name="T94" fmla="*/ 6072 w 7678"/>
              <a:gd name="T95" fmla="*/ 0 h 4324"/>
              <a:gd name="T96" fmla="*/ 6225 w 7678"/>
              <a:gd name="T97" fmla="*/ 0 h 4324"/>
              <a:gd name="T98" fmla="*/ 6379 w 7678"/>
              <a:gd name="T99" fmla="*/ 0 h 4324"/>
              <a:gd name="T100" fmla="*/ 6532 w 7678"/>
              <a:gd name="T101" fmla="*/ 0 h 4324"/>
              <a:gd name="T102" fmla="*/ 6382 w 7678"/>
              <a:gd name="T103" fmla="*/ 4324 h 4324"/>
              <a:gd name="T104" fmla="*/ 6535 w 7678"/>
              <a:gd name="T105" fmla="*/ 4324 h 4324"/>
              <a:gd name="T106" fmla="*/ 6688 w 7678"/>
              <a:gd name="T107" fmla="*/ 4324 h 4324"/>
              <a:gd name="T108" fmla="*/ 6842 w 7678"/>
              <a:gd name="T109" fmla="*/ 4324 h 4324"/>
              <a:gd name="T110" fmla="*/ 6995 w 7678"/>
              <a:gd name="T111" fmla="*/ 4324 h 4324"/>
              <a:gd name="T112" fmla="*/ 7148 w 7678"/>
              <a:gd name="T113" fmla="*/ 4324 h 4324"/>
              <a:gd name="T114" fmla="*/ 7301 w 7678"/>
              <a:gd name="T115" fmla="*/ 4324 h 4324"/>
              <a:gd name="T116" fmla="*/ 7455 w 7678"/>
              <a:gd name="T117" fmla="*/ 4324 h 4324"/>
              <a:gd name="T118" fmla="*/ 7608 w 7678"/>
              <a:gd name="T119" fmla="*/ 4324 h 4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678" h="4324">
                <a:moveTo>
                  <a:pt x="47" y="0"/>
                </a:moveTo>
                <a:lnTo>
                  <a:pt x="0" y="128"/>
                </a:lnTo>
                <a:lnTo>
                  <a:pt x="0" y="119"/>
                </a:lnTo>
                <a:lnTo>
                  <a:pt x="43" y="0"/>
                </a:lnTo>
                <a:lnTo>
                  <a:pt x="47" y="0"/>
                </a:lnTo>
                <a:close/>
                <a:moveTo>
                  <a:pt x="94" y="0"/>
                </a:moveTo>
                <a:lnTo>
                  <a:pt x="0" y="259"/>
                </a:lnTo>
                <a:lnTo>
                  <a:pt x="0" y="268"/>
                </a:lnTo>
                <a:lnTo>
                  <a:pt x="98" y="0"/>
                </a:lnTo>
                <a:lnTo>
                  <a:pt x="94" y="0"/>
                </a:lnTo>
                <a:close/>
                <a:moveTo>
                  <a:pt x="146" y="0"/>
                </a:moveTo>
                <a:lnTo>
                  <a:pt x="0" y="399"/>
                </a:lnTo>
                <a:lnTo>
                  <a:pt x="0" y="408"/>
                </a:lnTo>
                <a:lnTo>
                  <a:pt x="149" y="0"/>
                </a:lnTo>
                <a:lnTo>
                  <a:pt x="146" y="0"/>
                </a:lnTo>
                <a:close/>
                <a:moveTo>
                  <a:pt x="197" y="0"/>
                </a:moveTo>
                <a:lnTo>
                  <a:pt x="0" y="539"/>
                </a:lnTo>
                <a:lnTo>
                  <a:pt x="0" y="549"/>
                </a:lnTo>
                <a:lnTo>
                  <a:pt x="200" y="0"/>
                </a:lnTo>
                <a:lnTo>
                  <a:pt x="197" y="0"/>
                </a:lnTo>
                <a:close/>
                <a:moveTo>
                  <a:pt x="248" y="0"/>
                </a:moveTo>
                <a:lnTo>
                  <a:pt x="0" y="680"/>
                </a:lnTo>
                <a:lnTo>
                  <a:pt x="0" y="689"/>
                </a:lnTo>
                <a:lnTo>
                  <a:pt x="251" y="0"/>
                </a:lnTo>
                <a:lnTo>
                  <a:pt x="248" y="0"/>
                </a:lnTo>
                <a:close/>
                <a:moveTo>
                  <a:pt x="299" y="0"/>
                </a:moveTo>
                <a:lnTo>
                  <a:pt x="0" y="820"/>
                </a:lnTo>
                <a:lnTo>
                  <a:pt x="0" y="829"/>
                </a:lnTo>
                <a:lnTo>
                  <a:pt x="302" y="0"/>
                </a:lnTo>
                <a:lnTo>
                  <a:pt x="299" y="0"/>
                </a:lnTo>
                <a:close/>
                <a:moveTo>
                  <a:pt x="350" y="0"/>
                </a:moveTo>
                <a:lnTo>
                  <a:pt x="0" y="960"/>
                </a:lnTo>
                <a:lnTo>
                  <a:pt x="0" y="969"/>
                </a:lnTo>
                <a:lnTo>
                  <a:pt x="353" y="0"/>
                </a:lnTo>
                <a:lnTo>
                  <a:pt x="350" y="0"/>
                </a:lnTo>
                <a:close/>
                <a:moveTo>
                  <a:pt x="401" y="0"/>
                </a:moveTo>
                <a:lnTo>
                  <a:pt x="0" y="1099"/>
                </a:lnTo>
                <a:lnTo>
                  <a:pt x="0" y="1109"/>
                </a:lnTo>
                <a:lnTo>
                  <a:pt x="404" y="0"/>
                </a:lnTo>
                <a:lnTo>
                  <a:pt x="401" y="0"/>
                </a:lnTo>
                <a:close/>
                <a:moveTo>
                  <a:pt x="452" y="0"/>
                </a:moveTo>
                <a:lnTo>
                  <a:pt x="0" y="1239"/>
                </a:lnTo>
                <a:lnTo>
                  <a:pt x="0" y="1249"/>
                </a:lnTo>
                <a:lnTo>
                  <a:pt x="455" y="0"/>
                </a:lnTo>
                <a:lnTo>
                  <a:pt x="452" y="0"/>
                </a:lnTo>
                <a:close/>
                <a:moveTo>
                  <a:pt x="503" y="0"/>
                </a:moveTo>
                <a:lnTo>
                  <a:pt x="0" y="1379"/>
                </a:lnTo>
                <a:lnTo>
                  <a:pt x="0" y="1389"/>
                </a:lnTo>
                <a:lnTo>
                  <a:pt x="507" y="0"/>
                </a:lnTo>
                <a:lnTo>
                  <a:pt x="503" y="0"/>
                </a:lnTo>
                <a:close/>
                <a:moveTo>
                  <a:pt x="2034" y="0"/>
                </a:moveTo>
                <a:lnTo>
                  <a:pt x="459" y="4324"/>
                </a:lnTo>
                <a:lnTo>
                  <a:pt x="462" y="4324"/>
                </a:lnTo>
                <a:lnTo>
                  <a:pt x="2038" y="0"/>
                </a:lnTo>
                <a:lnTo>
                  <a:pt x="2034" y="0"/>
                </a:lnTo>
                <a:close/>
                <a:moveTo>
                  <a:pt x="1983" y="0"/>
                </a:moveTo>
                <a:lnTo>
                  <a:pt x="408" y="4324"/>
                </a:lnTo>
                <a:lnTo>
                  <a:pt x="411" y="4324"/>
                </a:lnTo>
                <a:lnTo>
                  <a:pt x="1987" y="0"/>
                </a:lnTo>
                <a:lnTo>
                  <a:pt x="1983" y="0"/>
                </a:lnTo>
                <a:close/>
                <a:moveTo>
                  <a:pt x="2086" y="0"/>
                </a:moveTo>
                <a:lnTo>
                  <a:pt x="510" y="4324"/>
                </a:lnTo>
                <a:lnTo>
                  <a:pt x="513" y="4324"/>
                </a:lnTo>
                <a:lnTo>
                  <a:pt x="2089" y="0"/>
                </a:lnTo>
                <a:lnTo>
                  <a:pt x="2086" y="0"/>
                </a:lnTo>
                <a:close/>
                <a:moveTo>
                  <a:pt x="2137" y="0"/>
                </a:moveTo>
                <a:lnTo>
                  <a:pt x="561" y="4324"/>
                </a:lnTo>
                <a:lnTo>
                  <a:pt x="564" y="4324"/>
                </a:lnTo>
                <a:lnTo>
                  <a:pt x="2140" y="0"/>
                </a:lnTo>
                <a:lnTo>
                  <a:pt x="2137" y="0"/>
                </a:lnTo>
                <a:close/>
                <a:moveTo>
                  <a:pt x="2188" y="0"/>
                </a:moveTo>
                <a:lnTo>
                  <a:pt x="612" y="4324"/>
                </a:lnTo>
                <a:lnTo>
                  <a:pt x="615" y="4324"/>
                </a:lnTo>
                <a:lnTo>
                  <a:pt x="2191" y="0"/>
                </a:lnTo>
                <a:lnTo>
                  <a:pt x="2188" y="0"/>
                </a:lnTo>
                <a:close/>
                <a:moveTo>
                  <a:pt x="2239" y="0"/>
                </a:moveTo>
                <a:lnTo>
                  <a:pt x="663" y="4324"/>
                </a:lnTo>
                <a:lnTo>
                  <a:pt x="666" y="4324"/>
                </a:lnTo>
                <a:lnTo>
                  <a:pt x="2242" y="0"/>
                </a:lnTo>
                <a:lnTo>
                  <a:pt x="2239" y="0"/>
                </a:lnTo>
                <a:close/>
                <a:moveTo>
                  <a:pt x="2290" y="0"/>
                </a:moveTo>
                <a:lnTo>
                  <a:pt x="714" y="4324"/>
                </a:lnTo>
                <a:lnTo>
                  <a:pt x="718" y="4324"/>
                </a:lnTo>
                <a:lnTo>
                  <a:pt x="2293" y="0"/>
                </a:lnTo>
                <a:lnTo>
                  <a:pt x="2290" y="0"/>
                </a:lnTo>
                <a:close/>
                <a:moveTo>
                  <a:pt x="2341" y="0"/>
                </a:moveTo>
                <a:lnTo>
                  <a:pt x="765" y="4324"/>
                </a:lnTo>
                <a:lnTo>
                  <a:pt x="769" y="4324"/>
                </a:lnTo>
                <a:lnTo>
                  <a:pt x="2344" y="0"/>
                </a:lnTo>
                <a:lnTo>
                  <a:pt x="2341" y="0"/>
                </a:lnTo>
                <a:close/>
                <a:moveTo>
                  <a:pt x="2392" y="0"/>
                </a:moveTo>
                <a:lnTo>
                  <a:pt x="816" y="4324"/>
                </a:lnTo>
                <a:lnTo>
                  <a:pt x="820" y="4324"/>
                </a:lnTo>
                <a:lnTo>
                  <a:pt x="2395" y="0"/>
                </a:lnTo>
                <a:lnTo>
                  <a:pt x="2392" y="0"/>
                </a:lnTo>
                <a:close/>
                <a:moveTo>
                  <a:pt x="2443" y="0"/>
                </a:moveTo>
                <a:lnTo>
                  <a:pt x="867" y="4324"/>
                </a:lnTo>
                <a:lnTo>
                  <a:pt x="871" y="4324"/>
                </a:lnTo>
                <a:lnTo>
                  <a:pt x="2447" y="0"/>
                </a:lnTo>
                <a:lnTo>
                  <a:pt x="2443" y="0"/>
                </a:lnTo>
                <a:close/>
                <a:moveTo>
                  <a:pt x="2494" y="0"/>
                </a:moveTo>
                <a:lnTo>
                  <a:pt x="918" y="4324"/>
                </a:lnTo>
                <a:lnTo>
                  <a:pt x="922" y="4324"/>
                </a:lnTo>
                <a:lnTo>
                  <a:pt x="2498" y="0"/>
                </a:lnTo>
                <a:lnTo>
                  <a:pt x="2494" y="0"/>
                </a:lnTo>
                <a:close/>
                <a:moveTo>
                  <a:pt x="2545" y="0"/>
                </a:moveTo>
                <a:lnTo>
                  <a:pt x="969" y="4324"/>
                </a:lnTo>
                <a:lnTo>
                  <a:pt x="973" y="4324"/>
                </a:lnTo>
                <a:lnTo>
                  <a:pt x="2549" y="0"/>
                </a:lnTo>
                <a:lnTo>
                  <a:pt x="2545" y="0"/>
                </a:lnTo>
                <a:close/>
                <a:moveTo>
                  <a:pt x="2596" y="0"/>
                </a:moveTo>
                <a:lnTo>
                  <a:pt x="1021" y="4324"/>
                </a:lnTo>
                <a:lnTo>
                  <a:pt x="1024" y="4324"/>
                </a:lnTo>
                <a:lnTo>
                  <a:pt x="2600" y="0"/>
                </a:lnTo>
                <a:lnTo>
                  <a:pt x="2596" y="0"/>
                </a:lnTo>
                <a:close/>
                <a:moveTo>
                  <a:pt x="2647" y="0"/>
                </a:moveTo>
                <a:lnTo>
                  <a:pt x="1072" y="4324"/>
                </a:lnTo>
                <a:lnTo>
                  <a:pt x="1075" y="4324"/>
                </a:lnTo>
                <a:lnTo>
                  <a:pt x="2651" y="0"/>
                </a:lnTo>
                <a:lnTo>
                  <a:pt x="2647" y="0"/>
                </a:lnTo>
                <a:close/>
                <a:moveTo>
                  <a:pt x="2699" y="0"/>
                </a:moveTo>
                <a:lnTo>
                  <a:pt x="1123" y="4324"/>
                </a:lnTo>
                <a:lnTo>
                  <a:pt x="1126" y="4324"/>
                </a:lnTo>
                <a:lnTo>
                  <a:pt x="2702" y="0"/>
                </a:lnTo>
                <a:lnTo>
                  <a:pt x="2699" y="0"/>
                </a:lnTo>
                <a:close/>
                <a:moveTo>
                  <a:pt x="2750" y="0"/>
                </a:moveTo>
                <a:lnTo>
                  <a:pt x="1174" y="4324"/>
                </a:lnTo>
                <a:lnTo>
                  <a:pt x="1177" y="4324"/>
                </a:lnTo>
                <a:lnTo>
                  <a:pt x="2753" y="0"/>
                </a:lnTo>
                <a:lnTo>
                  <a:pt x="2750" y="0"/>
                </a:lnTo>
                <a:close/>
                <a:moveTo>
                  <a:pt x="2801" y="0"/>
                </a:moveTo>
                <a:lnTo>
                  <a:pt x="1225" y="4324"/>
                </a:lnTo>
                <a:lnTo>
                  <a:pt x="1228" y="4324"/>
                </a:lnTo>
                <a:lnTo>
                  <a:pt x="2804" y="0"/>
                </a:lnTo>
                <a:lnTo>
                  <a:pt x="2801" y="0"/>
                </a:lnTo>
                <a:close/>
                <a:moveTo>
                  <a:pt x="2852" y="0"/>
                </a:moveTo>
                <a:lnTo>
                  <a:pt x="1276" y="4324"/>
                </a:lnTo>
                <a:lnTo>
                  <a:pt x="1279" y="4324"/>
                </a:lnTo>
                <a:lnTo>
                  <a:pt x="2855" y="0"/>
                </a:lnTo>
                <a:lnTo>
                  <a:pt x="2852" y="0"/>
                </a:lnTo>
                <a:close/>
                <a:moveTo>
                  <a:pt x="2903" y="0"/>
                </a:moveTo>
                <a:lnTo>
                  <a:pt x="1327" y="4324"/>
                </a:lnTo>
                <a:lnTo>
                  <a:pt x="1330" y="4324"/>
                </a:lnTo>
                <a:lnTo>
                  <a:pt x="2906" y="0"/>
                </a:lnTo>
                <a:lnTo>
                  <a:pt x="2903" y="0"/>
                </a:lnTo>
                <a:close/>
                <a:moveTo>
                  <a:pt x="2954" y="0"/>
                </a:moveTo>
                <a:lnTo>
                  <a:pt x="1378" y="4324"/>
                </a:lnTo>
                <a:lnTo>
                  <a:pt x="1382" y="4324"/>
                </a:lnTo>
                <a:lnTo>
                  <a:pt x="2957" y="0"/>
                </a:lnTo>
                <a:lnTo>
                  <a:pt x="2954" y="0"/>
                </a:lnTo>
                <a:close/>
                <a:moveTo>
                  <a:pt x="3005" y="0"/>
                </a:moveTo>
                <a:lnTo>
                  <a:pt x="1429" y="4324"/>
                </a:lnTo>
                <a:lnTo>
                  <a:pt x="1433" y="4324"/>
                </a:lnTo>
                <a:lnTo>
                  <a:pt x="3008" y="0"/>
                </a:lnTo>
                <a:lnTo>
                  <a:pt x="3005" y="0"/>
                </a:lnTo>
                <a:close/>
                <a:moveTo>
                  <a:pt x="3056" y="0"/>
                </a:moveTo>
                <a:lnTo>
                  <a:pt x="1480" y="4324"/>
                </a:lnTo>
                <a:lnTo>
                  <a:pt x="1484" y="4324"/>
                </a:lnTo>
                <a:lnTo>
                  <a:pt x="3059" y="0"/>
                </a:lnTo>
                <a:lnTo>
                  <a:pt x="3056" y="0"/>
                </a:lnTo>
                <a:close/>
                <a:moveTo>
                  <a:pt x="3107" y="0"/>
                </a:moveTo>
                <a:lnTo>
                  <a:pt x="1531" y="4324"/>
                </a:lnTo>
                <a:lnTo>
                  <a:pt x="1535" y="4324"/>
                </a:lnTo>
                <a:lnTo>
                  <a:pt x="3111" y="0"/>
                </a:lnTo>
                <a:lnTo>
                  <a:pt x="3107" y="0"/>
                </a:lnTo>
                <a:close/>
                <a:moveTo>
                  <a:pt x="3158" y="0"/>
                </a:moveTo>
                <a:lnTo>
                  <a:pt x="1582" y="4324"/>
                </a:lnTo>
                <a:lnTo>
                  <a:pt x="1586" y="4324"/>
                </a:lnTo>
                <a:lnTo>
                  <a:pt x="3162" y="0"/>
                </a:lnTo>
                <a:lnTo>
                  <a:pt x="3158" y="0"/>
                </a:lnTo>
                <a:close/>
                <a:moveTo>
                  <a:pt x="3209" y="0"/>
                </a:moveTo>
                <a:lnTo>
                  <a:pt x="1634" y="4324"/>
                </a:lnTo>
                <a:lnTo>
                  <a:pt x="1637" y="4324"/>
                </a:lnTo>
                <a:lnTo>
                  <a:pt x="3213" y="0"/>
                </a:lnTo>
                <a:lnTo>
                  <a:pt x="3209" y="0"/>
                </a:lnTo>
                <a:close/>
                <a:moveTo>
                  <a:pt x="3260" y="0"/>
                </a:moveTo>
                <a:lnTo>
                  <a:pt x="1685" y="4324"/>
                </a:lnTo>
                <a:lnTo>
                  <a:pt x="1688" y="4324"/>
                </a:lnTo>
                <a:lnTo>
                  <a:pt x="3264" y="0"/>
                </a:lnTo>
                <a:lnTo>
                  <a:pt x="3260" y="0"/>
                </a:lnTo>
                <a:close/>
                <a:moveTo>
                  <a:pt x="3311" y="0"/>
                </a:moveTo>
                <a:lnTo>
                  <a:pt x="1736" y="4324"/>
                </a:lnTo>
                <a:lnTo>
                  <a:pt x="1739" y="4324"/>
                </a:lnTo>
                <a:lnTo>
                  <a:pt x="3315" y="0"/>
                </a:lnTo>
                <a:lnTo>
                  <a:pt x="3311" y="0"/>
                </a:lnTo>
                <a:close/>
                <a:moveTo>
                  <a:pt x="3363" y="0"/>
                </a:moveTo>
                <a:lnTo>
                  <a:pt x="1787" y="4324"/>
                </a:lnTo>
                <a:lnTo>
                  <a:pt x="1790" y="4324"/>
                </a:lnTo>
                <a:lnTo>
                  <a:pt x="3366" y="0"/>
                </a:lnTo>
                <a:lnTo>
                  <a:pt x="3363" y="0"/>
                </a:lnTo>
                <a:close/>
                <a:moveTo>
                  <a:pt x="3414" y="0"/>
                </a:moveTo>
                <a:lnTo>
                  <a:pt x="1838" y="4324"/>
                </a:lnTo>
                <a:lnTo>
                  <a:pt x="1841" y="4324"/>
                </a:lnTo>
                <a:lnTo>
                  <a:pt x="3417" y="0"/>
                </a:lnTo>
                <a:lnTo>
                  <a:pt x="3414" y="0"/>
                </a:lnTo>
                <a:close/>
                <a:moveTo>
                  <a:pt x="3465" y="0"/>
                </a:moveTo>
                <a:lnTo>
                  <a:pt x="1889" y="4324"/>
                </a:lnTo>
                <a:lnTo>
                  <a:pt x="1892" y="4324"/>
                </a:lnTo>
                <a:lnTo>
                  <a:pt x="3468" y="0"/>
                </a:lnTo>
                <a:lnTo>
                  <a:pt x="3465" y="0"/>
                </a:lnTo>
                <a:close/>
                <a:moveTo>
                  <a:pt x="3516" y="0"/>
                </a:moveTo>
                <a:lnTo>
                  <a:pt x="1939" y="4324"/>
                </a:lnTo>
                <a:lnTo>
                  <a:pt x="1942" y="4324"/>
                </a:lnTo>
                <a:lnTo>
                  <a:pt x="3519" y="0"/>
                </a:lnTo>
                <a:lnTo>
                  <a:pt x="3516" y="0"/>
                </a:lnTo>
                <a:close/>
                <a:moveTo>
                  <a:pt x="3567" y="0"/>
                </a:moveTo>
                <a:lnTo>
                  <a:pt x="1990" y="4324"/>
                </a:lnTo>
                <a:lnTo>
                  <a:pt x="1993" y="4324"/>
                </a:lnTo>
                <a:lnTo>
                  <a:pt x="3570" y="0"/>
                </a:lnTo>
                <a:lnTo>
                  <a:pt x="3567" y="0"/>
                </a:lnTo>
                <a:close/>
                <a:moveTo>
                  <a:pt x="3618" y="0"/>
                </a:moveTo>
                <a:lnTo>
                  <a:pt x="2041" y="4324"/>
                </a:lnTo>
                <a:lnTo>
                  <a:pt x="2045" y="4324"/>
                </a:lnTo>
                <a:lnTo>
                  <a:pt x="3621" y="0"/>
                </a:lnTo>
                <a:lnTo>
                  <a:pt x="3618" y="0"/>
                </a:lnTo>
                <a:close/>
                <a:moveTo>
                  <a:pt x="3669" y="0"/>
                </a:moveTo>
                <a:lnTo>
                  <a:pt x="2092" y="4324"/>
                </a:lnTo>
                <a:lnTo>
                  <a:pt x="2096" y="4324"/>
                </a:lnTo>
                <a:lnTo>
                  <a:pt x="3672" y="0"/>
                </a:lnTo>
                <a:lnTo>
                  <a:pt x="3669" y="0"/>
                </a:lnTo>
                <a:close/>
                <a:moveTo>
                  <a:pt x="3720" y="0"/>
                </a:moveTo>
                <a:lnTo>
                  <a:pt x="2143" y="4324"/>
                </a:lnTo>
                <a:lnTo>
                  <a:pt x="2147" y="4324"/>
                </a:lnTo>
                <a:lnTo>
                  <a:pt x="3724" y="0"/>
                </a:lnTo>
                <a:lnTo>
                  <a:pt x="3720" y="0"/>
                </a:lnTo>
                <a:close/>
                <a:moveTo>
                  <a:pt x="3771" y="0"/>
                </a:moveTo>
                <a:lnTo>
                  <a:pt x="2194" y="4324"/>
                </a:lnTo>
                <a:lnTo>
                  <a:pt x="2198" y="4324"/>
                </a:lnTo>
                <a:lnTo>
                  <a:pt x="3775" y="0"/>
                </a:lnTo>
                <a:lnTo>
                  <a:pt x="3771" y="0"/>
                </a:lnTo>
                <a:close/>
                <a:moveTo>
                  <a:pt x="3822" y="0"/>
                </a:moveTo>
                <a:lnTo>
                  <a:pt x="2245" y="4324"/>
                </a:lnTo>
                <a:lnTo>
                  <a:pt x="2249" y="4324"/>
                </a:lnTo>
                <a:lnTo>
                  <a:pt x="3826" y="0"/>
                </a:lnTo>
                <a:lnTo>
                  <a:pt x="3822" y="0"/>
                </a:lnTo>
                <a:close/>
                <a:moveTo>
                  <a:pt x="3873" y="0"/>
                </a:moveTo>
                <a:lnTo>
                  <a:pt x="2297" y="4324"/>
                </a:lnTo>
                <a:lnTo>
                  <a:pt x="2300" y="4324"/>
                </a:lnTo>
                <a:lnTo>
                  <a:pt x="3877" y="0"/>
                </a:lnTo>
                <a:lnTo>
                  <a:pt x="3873" y="0"/>
                </a:lnTo>
                <a:close/>
                <a:moveTo>
                  <a:pt x="3924" y="0"/>
                </a:moveTo>
                <a:lnTo>
                  <a:pt x="2348" y="4324"/>
                </a:lnTo>
                <a:lnTo>
                  <a:pt x="2351" y="4324"/>
                </a:lnTo>
                <a:lnTo>
                  <a:pt x="3928" y="0"/>
                </a:lnTo>
                <a:lnTo>
                  <a:pt x="3924" y="0"/>
                </a:lnTo>
                <a:close/>
                <a:moveTo>
                  <a:pt x="3975" y="0"/>
                </a:moveTo>
                <a:lnTo>
                  <a:pt x="2399" y="4324"/>
                </a:lnTo>
                <a:lnTo>
                  <a:pt x="2402" y="4324"/>
                </a:lnTo>
                <a:lnTo>
                  <a:pt x="3979" y="0"/>
                </a:lnTo>
                <a:lnTo>
                  <a:pt x="3975" y="0"/>
                </a:lnTo>
                <a:close/>
                <a:moveTo>
                  <a:pt x="4027" y="0"/>
                </a:moveTo>
                <a:lnTo>
                  <a:pt x="2450" y="4324"/>
                </a:lnTo>
                <a:lnTo>
                  <a:pt x="2453" y="4324"/>
                </a:lnTo>
                <a:lnTo>
                  <a:pt x="4030" y="0"/>
                </a:lnTo>
                <a:lnTo>
                  <a:pt x="4027" y="0"/>
                </a:lnTo>
                <a:close/>
                <a:moveTo>
                  <a:pt x="4078" y="0"/>
                </a:moveTo>
                <a:lnTo>
                  <a:pt x="2501" y="4324"/>
                </a:lnTo>
                <a:lnTo>
                  <a:pt x="2504" y="4324"/>
                </a:lnTo>
                <a:lnTo>
                  <a:pt x="4081" y="0"/>
                </a:lnTo>
                <a:lnTo>
                  <a:pt x="4078" y="0"/>
                </a:lnTo>
                <a:close/>
                <a:moveTo>
                  <a:pt x="4129" y="0"/>
                </a:moveTo>
                <a:lnTo>
                  <a:pt x="2552" y="4324"/>
                </a:lnTo>
                <a:lnTo>
                  <a:pt x="2555" y="4324"/>
                </a:lnTo>
                <a:lnTo>
                  <a:pt x="4132" y="0"/>
                </a:lnTo>
                <a:lnTo>
                  <a:pt x="4129" y="0"/>
                </a:lnTo>
                <a:close/>
                <a:moveTo>
                  <a:pt x="4180" y="0"/>
                </a:moveTo>
                <a:lnTo>
                  <a:pt x="2603" y="4324"/>
                </a:lnTo>
                <a:lnTo>
                  <a:pt x="2606" y="4324"/>
                </a:lnTo>
                <a:lnTo>
                  <a:pt x="4183" y="0"/>
                </a:lnTo>
                <a:lnTo>
                  <a:pt x="4180" y="0"/>
                </a:lnTo>
                <a:close/>
                <a:moveTo>
                  <a:pt x="4231" y="0"/>
                </a:moveTo>
                <a:lnTo>
                  <a:pt x="2654" y="4324"/>
                </a:lnTo>
                <a:lnTo>
                  <a:pt x="2658" y="4324"/>
                </a:lnTo>
                <a:lnTo>
                  <a:pt x="4234" y="0"/>
                </a:lnTo>
                <a:lnTo>
                  <a:pt x="4231" y="0"/>
                </a:lnTo>
                <a:close/>
                <a:moveTo>
                  <a:pt x="554" y="0"/>
                </a:moveTo>
                <a:lnTo>
                  <a:pt x="0" y="1519"/>
                </a:lnTo>
                <a:lnTo>
                  <a:pt x="0" y="1529"/>
                </a:lnTo>
                <a:lnTo>
                  <a:pt x="558" y="0"/>
                </a:lnTo>
                <a:lnTo>
                  <a:pt x="554" y="0"/>
                </a:lnTo>
                <a:close/>
                <a:moveTo>
                  <a:pt x="605" y="0"/>
                </a:moveTo>
                <a:lnTo>
                  <a:pt x="0" y="1660"/>
                </a:lnTo>
                <a:lnTo>
                  <a:pt x="0" y="1670"/>
                </a:lnTo>
                <a:lnTo>
                  <a:pt x="609" y="0"/>
                </a:lnTo>
                <a:lnTo>
                  <a:pt x="605" y="0"/>
                </a:lnTo>
                <a:close/>
                <a:moveTo>
                  <a:pt x="656" y="0"/>
                </a:moveTo>
                <a:lnTo>
                  <a:pt x="0" y="1800"/>
                </a:lnTo>
                <a:lnTo>
                  <a:pt x="0" y="1810"/>
                </a:lnTo>
                <a:lnTo>
                  <a:pt x="660" y="0"/>
                </a:lnTo>
                <a:lnTo>
                  <a:pt x="656" y="0"/>
                </a:lnTo>
                <a:close/>
                <a:moveTo>
                  <a:pt x="707" y="0"/>
                </a:moveTo>
                <a:lnTo>
                  <a:pt x="0" y="1940"/>
                </a:lnTo>
                <a:lnTo>
                  <a:pt x="0" y="1950"/>
                </a:lnTo>
                <a:lnTo>
                  <a:pt x="711" y="0"/>
                </a:lnTo>
                <a:lnTo>
                  <a:pt x="707" y="0"/>
                </a:lnTo>
                <a:close/>
                <a:moveTo>
                  <a:pt x="758" y="0"/>
                </a:moveTo>
                <a:lnTo>
                  <a:pt x="0" y="2080"/>
                </a:lnTo>
                <a:lnTo>
                  <a:pt x="0" y="2089"/>
                </a:lnTo>
                <a:lnTo>
                  <a:pt x="762" y="0"/>
                </a:lnTo>
                <a:lnTo>
                  <a:pt x="758" y="0"/>
                </a:lnTo>
                <a:close/>
                <a:moveTo>
                  <a:pt x="810" y="0"/>
                </a:moveTo>
                <a:lnTo>
                  <a:pt x="0" y="2220"/>
                </a:lnTo>
                <a:lnTo>
                  <a:pt x="0" y="2229"/>
                </a:lnTo>
                <a:lnTo>
                  <a:pt x="813" y="0"/>
                </a:lnTo>
                <a:lnTo>
                  <a:pt x="810" y="0"/>
                </a:lnTo>
                <a:close/>
                <a:moveTo>
                  <a:pt x="861" y="0"/>
                </a:moveTo>
                <a:lnTo>
                  <a:pt x="0" y="2360"/>
                </a:lnTo>
                <a:lnTo>
                  <a:pt x="0" y="2369"/>
                </a:lnTo>
                <a:lnTo>
                  <a:pt x="864" y="0"/>
                </a:lnTo>
                <a:lnTo>
                  <a:pt x="861" y="0"/>
                </a:lnTo>
                <a:close/>
                <a:moveTo>
                  <a:pt x="912" y="0"/>
                </a:moveTo>
                <a:lnTo>
                  <a:pt x="0" y="2500"/>
                </a:lnTo>
                <a:lnTo>
                  <a:pt x="0" y="2509"/>
                </a:lnTo>
                <a:lnTo>
                  <a:pt x="915" y="0"/>
                </a:lnTo>
                <a:lnTo>
                  <a:pt x="912" y="0"/>
                </a:lnTo>
                <a:close/>
                <a:moveTo>
                  <a:pt x="963" y="0"/>
                </a:moveTo>
                <a:lnTo>
                  <a:pt x="0" y="2640"/>
                </a:lnTo>
                <a:lnTo>
                  <a:pt x="0" y="2649"/>
                </a:lnTo>
                <a:lnTo>
                  <a:pt x="966" y="0"/>
                </a:lnTo>
                <a:lnTo>
                  <a:pt x="963" y="0"/>
                </a:lnTo>
                <a:close/>
                <a:moveTo>
                  <a:pt x="1014" y="0"/>
                </a:moveTo>
                <a:lnTo>
                  <a:pt x="0" y="2781"/>
                </a:lnTo>
                <a:lnTo>
                  <a:pt x="0" y="2790"/>
                </a:lnTo>
                <a:lnTo>
                  <a:pt x="1017" y="0"/>
                </a:lnTo>
                <a:lnTo>
                  <a:pt x="1014" y="0"/>
                </a:lnTo>
                <a:close/>
                <a:moveTo>
                  <a:pt x="1065" y="0"/>
                </a:moveTo>
                <a:lnTo>
                  <a:pt x="0" y="2921"/>
                </a:lnTo>
                <a:lnTo>
                  <a:pt x="0" y="2930"/>
                </a:lnTo>
                <a:lnTo>
                  <a:pt x="1068" y="0"/>
                </a:lnTo>
                <a:lnTo>
                  <a:pt x="1065" y="0"/>
                </a:lnTo>
                <a:close/>
                <a:moveTo>
                  <a:pt x="1116" y="0"/>
                </a:moveTo>
                <a:lnTo>
                  <a:pt x="0" y="3061"/>
                </a:lnTo>
                <a:lnTo>
                  <a:pt x="0" y="3070"/>
                </a:lnTo>
                <a:lnTo>
                  <a:pt x="1119" y="0"/>
                </a:lnTo>
                <a:lnTo>
                  <a:pt x="1116" y="0"/>
                </a:lnTo>
                <a:close/>
                <a:moveTo>
                  <a:pt x="1167" y="0"/>
                </a:moveTo>
                <a:lnTo>
                  <a:pt x="0" y="3201"/>
                </a:lnTo>
                <a:lnTo>
                  <a:pt x="0" y="3210"/>
                </a:lnTo>
                <a:lnTo>
                  <a:pt x="1171" y="0"/>
                </a:lnTo>
                <a:lnTo>
                  <a:pt x="1167" y="0"/>
                </a:lnTo>
                <a:close/>
                <a:moveTo>
                  <a:pt x="1218" y="0"/>
                </a:moveTo>
                <a:lnTo>
                  <a:pt x="0" y="3341"/>
                </a:lnTo>
                <a:lnTo>
                  <a:pt x="0" y="3350"/>
                </a:lnTo>
                <a:lnTo>
                  <a:pt x="1222" y="0"/>
                </a:lnTo>
                <a:lnTo>
                  <a:pt x="1218" y="0"/>
                </a:lnTo>
                <a:close/>
                <a:moveTo>
                  <a:pt x="1269" y="0"/>
                </a:moveTo>
                <a:lnTo>
                  <a:pt x="0" y="3481"/>
                </a:lnTo>
                <a:lnTo>
                  <a:pt x="0" y="3490"/>
                </a:lnTo>
                <a:lnTo>
                  <a:pt x="1273" y="0"/>
                </a:lnTo>
                <a:lnTo>
                  <a:pt x="1269" y="0"/>
                </a:lnTo>
                <a:close/>
                <a:moveTo>
                  <a:pt x="1320" y="0"/>
                </a:moveTo>
                <a:lnTo>
                  <a:pt x="0" y="3620"/>
                </a:lnTo>
                <a:lnTo>
                  <a:pt x="0" y="3630"/>
                </a:lnTo>
                <a:lnTo>
                  <a:pt x="1324" y="0"/>
                </a:lnTo>
                <a:lnTo>
                  <a:pt x="1320" y="0"/>
                </a:lnTo>
                <a:close/>
                <a:moveTo>
                  <a:pt x="1371" y="0"/>
                </a:moveTo>
                <a:lnTo>
                  <a:pt x="0" y="3760"/>
                </a:lnTo>
                <a:lnTo>
                  <a:pt x="0" y="3770"/>
                </a:lnTo>
                <a:lnTo>
                  <a:pt x="1375" y="0"/>
                </a:lnTo>
                <a:lnTo>
                  <a:pt x="1371" y="0"/>
                </a:lnTo>
                <a:close/>
                <a:moveTo>
                  <a:pt x="1423" y="0"/>
                </a:moveTo>
                <a:lnTo>
                  <a:pt x="0" y="3901"/>
                </a:lnTo>
                <a:lnTo>
                  <a:pt x="0" y="3911"/>
                </a:lnTo>
                <a:lnTo>
                  <a:pt x="1426" y="0"/>
                </a:lnTo>
                <a:lnTo>
                  <a:pt x="1423" y="0"/>
                </a:lnTo>
                <a:close/>
                <a:moveTo>
                  <a:pt x="1474" y="0"/>
                </a:moveTo>
                <a:lnTo>
                  <a:pt x="0" y="4041"/>
                </a:lnTo>
                <a:lnTo>
                  <a:pt x="0" y="4051"/>
                </a:lnTo>
                <a:lnTo>
                  <a:pt x="1477" y="0"/>
                </a:lnTo>
                <a:lnTo>
                  <a:pt x="1474" y="0"/>
                </a:lnTo>
                <a:close/>
                <a:moveTo>
                  <a:pt x="1525" y="0"/>
                </a:moveTo>
                <a:lnTo>
                  <a:pt x="0" y="4181"/>
                </a:lnTo>
                <a:lnTo>
                  <a:pt x="0" y="4191"/>
                </a:lnTo>
                <a:lnTo>
                  <a:pt x="1528" y="0"/>
                </a:lnTo>
                <a:lnTo>
                  <a:pt x="1525" y="0"/>
                </a:lnTo>
                <a:close/>
                <a:moveTo>
                  <a:pt x="1576" y="0"/>
                </a:moveTo>
                <a:lnTo>
                  <a:pt x="0" y="4321"/>
                </a:lnTo>
                <a:lnTo>
                  <a:pt x="0" y="4324"/>
                </a:lnTo>
                <a:lnTo>
                  <a:pt x="2" y="4324"/>
                </a:lnTo>
                <a:lnTo>
                  <a:pt x="1579" y="0"/>
                </a:lnTo>
                <a:lnTo>
                  <a:pt x="1576" y="0"/>
                </a:lnTo>
                <a:close/>
                <a:moveTo>
                  <a:pt x="1627" y="0"/>
                </a:moveTo>
                <a:lnTo>
                  <a:pt x="50" y="4324"/>
                </a:lnTo>
                <a:lnTo>
                  <a:pt x="53" y="4324"/>
                </a:lnTo>
                <a:lnTo>
                  <a:pt x="1630" y="0"/>
                </a:lnTo>
                <a:lnTo>
                  <a:pt x="1627" y="0"/>
                </a:lnTo>
                <a:close/>
                <a:moveTo>
                  <a:pt x="1678" y="0"/>
                </a:moveTo>
                <a:lnTo>
                  <a:pt x="101" y="4324"/>
                </a:lnTo>
                <a:lnTo>
                  <a:pt x="105" y="4324"/>
                </a:lnTo>
                <a:lnTo>
                  <a:pt x="1681" y="0"/>
                </a:lnTo>
                <a:lnTo>
                  <a:pt x="1678" y="0"/>
                </a:lnTo>
                <a:close/>
                <a:moveTo>
                  <a:pt x="1729" y="0"/>
                </a:moveTo>
                <a:lnTo>
                  <a:pt x="152" y="4324"/>
                </a:lnTo>
                <a:lnTo>
                  <a:pt x="156" y="4324"/>
                </a:lnTo>
                <a:lnTo>
                  <a:pt x="1732" y="0"/>
                </a:lnTo>
                <a:lnTo>
                  <a:pt x="1729" y="0"/>
                </a:lnTo>
                <a:close/>
                <a:moveTo>
                  <a:pt x="1780" y="0"/>
                </a:moveTo>
                <a:lnTo>
                  <a:pt x="203" y="4324"/>
                </a:lnTo>
                <a:lnTo>
                  <a:pt x="207" y="4324"/>
                </a:lnTo>
                <a:lnTo>
                  <a:pt x="1783" y="0"/>
                </a:lnTo>
                <a:lnTo>
                  <a:pt x="1780" y="0"/>
                </a:lnTo>
                <a:close/>
                <a:moveTo>
                  <a:pt x="1831" y="0"/>
                </a:moveTo>
                <a:lnTo>
                  <a:pt x="254" y="4324"/>
                </a:lnTo>
                <a:lnTo>
                  <a:pt x="258" y="4324"/>
                </a:lnTo>
                <a:lnTo>
                  <a:pt x="1835" y="0"/>
                </a:lnTo>
                <a:lnTo>
                  <a:pt x="1831" y="0"/>
                </a:lnTo>
                <a:close/>
                <a:moveTo>
                  <a:pt x="1882" y="0"/>
                </a:moveTo>
                <a:lnTo>
                  <a:pt x="305" y="4324"/>
                </a:lnTo>
                <a:lnTo>
                  <a:pt x="309" y="4324"/>
                </a:lnTo>
                <a:lnTo>
                  <a:pt x="1886" y="0"/>
                </a:lnTo>
                <a:lnTo>
                  <a:pt x="1882" y="0"/>
                </a:lnTo>
                <a:close/>
                <a:moveTo>
                  <a:pt x="1932" y="0"/>
                </a:moveTo>
                <a:lnTo>
                  <a:pt x="357" y="4324"/>
                </a:lnTo>
                <a:lnTo>
                  <a:pt x="360" y="4324"/>
                </a:lnTo>
                <a:lnTo>
                  <a:pt x="1936" y="0"/>
                </a:lnTo>
                <a:lnTo>
                  <a:pt x="1932" y="0"/>
                </a:lnTo>
                <a:close/>
                <a:moveTo>
                  <a:pt x="6631" y="0"/>
                </a:moveTo>
                <a:lnTo>
                  <a:pt x="5055" y="4324"/>
                </a:lnTo>
                <a:lnTo>
                  <a:pt x="5058" y="4324"/>
                </a:lnTo>
                <a:lnTo>
                  <a:pt x="6634" y="0"/>
                </a:lnTo>
                <a:lnTo>
                  <a:pt x="6631" y="0"/>
                </a:lnTo>
                <a:close/>
                <a:moveTo>
                  <a:pt x="6580" y="0"/>
                </a:moveTo>
                <a:lnTo>
                  <a:pt x="5004" y="4324"/>
                </a:lnTo>
                <a:lnTo>
                  <a:pt x="5007" y="4324"/>
                </a:lnTo>
                <a:lnTo>
                  <a:pt x="6583" y="0"/>
                </a:lnTo>
                <a:lnTo>
                  <a:pt x="6580" y="0"/>
                </a:lnTo>
                <a:close/>
                <a:moveTo>
                  <a:pt x="6682" y="0"/>
                </a:moveTo>
                <a:lnTo>
                  <a:pt x="5106" y="4324"/>
                </a:lnTo>
                <a:lnTo>
                  <a:pt x="5109" y="4324"/>
                </a:lnTo>
                <a:lnTo>
                  <a:pt x="6685" y="0"/>
                </a:lnTo>
                <a:lnTo>
                  <a:pt x="6682" y="0"/>
                </a:lnTo>
                <a:close/>
                <a:moveTo>
                  <a:pt x="6733" y="0"/>
                </a:moveTo>
                <a:lnTo>
                  <a:pt x="5157" y="4324"/>
                </a:lnTo>
                <a:lnTo>
                  <a:pt x="5160" y="4324"/>
                </a:lnTo>
                <a:lnTo>
                  <a:pt x="6736" y="0"/>
                </a:lnTo>
                <a:lnTo>
                  <a:pt x="6733" y="0"/>
                </a:lnTo>
                <a:close/>
                <a:moveTo>
                  <a:pt x="6784" y="0"/>
                </a:moveTo>
                <a:lnTo>
                  <a:pt x="5208" y="4324"/>
                </a:lnTo>
                <a:lnTo>
                  <a:pt x="5211" y="4324"/>
                </a:lnTo>
                <a:lnTo>
                  <a:pt x="6787" y="0"/>
                </a:lnTo>
                <a:lnTo>
                  <a:pt x="6784" y="0"/>
                </a:lnTo>
                <a:close/>
                <a:moveTo>
                  <a:pt x="6835" y="0"/>
                </a:moveTo>
                <a:lnTo>
                  <a:pt x="5259" y="4324"/>
                </a:lnTo>
                <a:lnTo>
                  <a:pt x="5263" y="4324"/>
                </a:lnTo>
                <a:lnTo>
                  <a:pt x="6838" y="0"/>
                </a:lnTo>
                <a:lnTo>
                  <a:pt x="6835" y="0"/>
                </a:lnTo>
                <a:close/>
                <a:moveTo>
                  <a:pt x="6886" y="0"/>
                </a:moveTo>
                <a:lnTo>
                  <a:pt x="5310" y="4324"/>
                </a:lnTo>
                <a:lnTo>
                  <a:pt x="5314" y="4324"/>
                </a:lnTo>
                <a:lnTo>
                  <a:pt x="6889" y="0"/>
                </a:lnTo>
                <a:lnTo>
                  <a:pt x="6886" y="0"/>
                </a:lnTo>
                <a:close/>
                <a:moveTo>
                  <a:pt x="6937" y="0"/>
                </a:moveTo>
                <a:lnTo>
                  <a:pt x="5361" y="4324"/>
                </a:lnTo>
                <a:lnTo>
                  <a:pt x="5365" y="4324"/>
                </a:lnTo>
                <a:lnTo>
                  <a:pt x="6940" y="0"/>
                </a:lnTo>
                <a:lnTo>
                  <a:pt x="6937" y="0"/>
                </a:lnTo>
                <a:close/>
                <a:moveTo>
                  <a:pt x="6988" y="0"/>
                </a:moveTo>
                <a:lnTo>
                  <a:pt x="5412" y="4324"/>
                </a:lnTo>
                <a:lnTo>
                  <a:pt x="5416" y="4324"/>
                </a:lnTo>
                <a:lnTo>
                  <a:pt x="6992" y="0"/>
                </a:lnTo>
                <a:lnTo>
                  <a:pt x="6988" y="0"/>
                </a:lnTo>
                <a:close/>
                <a:moveTo>
                  <a:pt x="7039" y="0"/>
                </a:moveTo>
                <a:lnTo>
                  <a:pt x="5463" y="4324"/>
                </a:lnTo>
                <a:lnTo>
                  <a:pt x="5467" y="4324"/>
                </a:lnTo>
                <a:lnTo>
                  <a:pt x="7043" y="0"/>
                </a:lnTo>
                <a:lnTo>
                  <a:pt x="7039" y="0"/>
                </a:lnTo>
                <a:close/>
                <a:moveTo>
                  <a:pt x="7090" y="0"/>
                </a:moveTo>
                <a:lnTo>
                  <a:pt x="5515" y="4324"/>
                </a:lnTo>
                <a:lnTo>
                  <a:pt x="5518" y="4324"/>
                </a:lnTo>
                <a:lnTo>
                  <a:pt x="7094" y="0"/>
                </a:lnTo>
                <a:lnTo>
                  <a:pt x="7090" y="0"/>
                </a:lnTo>
                <a:close/>
                <a:moveTo>
                  <a:pt x="7141" y="0"/>
                </a:moveTo>
                <a:lnTo>
                  <a:pt x="5566" y="4324"/>
                </a:lnTo>
                <a:lnTo>
                  <a:pt x="5569" y="4324"/>
                </a:lnTo>
                <a:lnTo>
                  <a:pt x="7145" y="0"/>
                </a:lnTo>
                <a:lnTo>
                  <a:pt x="7141" y="0"/>
                </a:lnTo>
                <a:close/>
                <a:moveTo>
                  <a:pt x="7192" y="0"/>
                </a:moveTo>
                <a:lnTo>
                  <a:pt x="5617" y="4324"/>
                </a:lnTo>
                <a:lnTo>
                  <a:pt x="5620" y="4324"/>
                </a:lnTo>
                <a:lnTo>
                  <a:pt x="7196" y="0"/>
                </a:lnTo>
                <a:lnTo>
                  <a:pt x="7192" y="0"/>
                </a:lnTo>
                <a:close/>
                <a:moveTo>
                  <a:pt x="7244" y="0"/>
                </a:moveTo>
                <a:lnTo>
                  <a:pt x="5668" y="4324"/>
                </a:lnTo>
                <a:lnTo>
                  <a:pt x="5671" y="4324"/>
                </a:lnTo>
                <a:lnTo>
                  <a:pt x="7247" y="0"/>
                </a:lnTo>
                <a:lnTo>
                  <a:pt x="7244" y="0"/>
                </a:lnTo>
                <a:close/>
                <a:moveTo>
                  <a:pt x="7295" y="0"/>
                </a:moveTo>
                <a:lnTo>
                  <a:pt x="5719" y="4324"/>
                </a:lnTo>
                <a:lnTo>
                  <a:pt x="5722" y="4324"/>
                </a:lnTo>
                <a:lnTo>
                  <a:pt x="7298" y="0"/>
                </a:lnTo>
                <a:lnTo>
                  <a:pt x="7295" y="0"/>
                </a:lnTo>
                <a:close/>
                <a:moveTo>
                  <a:pt x="7346" y="0"/>
                </a:moveTo>
                <a:lnTo>
                  <a:pt x="5769" y="4324"/>
                </a:lnTo>
                <a:lnTo>
                  <a:pt x="5772" y="4324"/>
                </a:lnTo>
                <a:lnTo>
                  <a:pt x="7349" y="0"/>
                </a:lnTo>
                <a:lnTo>
                  <a:pt x="7346" y="0"/>
                </a:lnTo>
                <a:close/>
                <a:moveTo>
                  <a:pt x="7397" y="0"/>
                </a:moveTo>
                <a:lnTo>
                  <a:pt x="5820" y="4324"/>
                </a:lnTo>
                <a:lnTo>
                  <a:pt x="5823" y="4324"/>
                </a:lnTo>
                <a:lnTo>
                  <a:pt x="7400" y="0"/>
                </a:lnTo>
                <a:lnTo>
                  <a:pt x="7397" y="0"/>
                </a:lnTo>
                <a:close/>
                <a:moveTo>
                  <a:pt x="7448" y="0"/>
                </a:moveTo>
                <a:lnTo>
                  <a:pt x="5871" y="4324"/>
                </a:lnTo>
                <a:lnTo>
                  <a:pt x="5874" y="4324"/>
                </a:lnTo>
                <a:lnTo>
                  <a:pt x="7451" y="0"/>
                </a:lnTo>
                <a:lnTo>
                  <a:pt x="7448" y="0"/>
                </a:lnTo>
                <a:close/>
                <a:moveTo>
                  <a:pt x="7499" y="0"/>
                </a:moveTo>
                <a:lnTo>
                  <a:pt x="5922" y="4324"/>
                </a:lnTo>
                <a:lnTo>
                  <a:pt x="5926" y="4324"/>
                </a:lnTo>
                <a:lnTo>
                  <a:pt x="7502" y="0"/>
                </a:lnTo>
                <a:lnTo>
                  <a:pt x="7499" y="0"/>
                </a:lnTo>
                <a:close/>
                <a:moveTo>
                  <a:pt x="7550" y="0"/>
                </a:moveTo>
                <a:lnTo>
                  <a:pt x="5973" y="4324"/>
                </a:lnTo>
                <a:lnTo>
                  <a:pt x="5977" y="4324"/>
                </a:lnTo>
                <a:lnTo>
                  <a:pt x="7553" y="0"/>
                </a:lnTo>
                <a:lnTo>
                  <a:pt x="7550" y="0"/>
                </a:lnTo>
                <a:close/>
                <a:moveTo>
                  <a:pt x="7601" y="0"/>
                </a:moveTo>
                <a:lnTo>
                  <a:pt x="6024" y="4324"/>
                </a:lnTo>
                <a:lnTo>
                  <a:pt x="6028" y="4324"/>
                </a:lnTo>
                <a:lnTo>
                  <a:pt x="7605" y="0"/>
                </a:lnTo>
                <a:lnTo>
                  <a:pt x="7601" y="0"/>
                </a:lnTo>
                <a:close/>
                <a:moveTo>
                  <a:pt x="7652" y="0"/>
                </a:moveTo>
                <a:lnTo>
                  <a:pt x="6075" y="4324"/>
                </a:lnTo>
                <a:lnTo>
                  <a:pt x="6079" y="4324"/>
                </a:lnTo>
                <a:lnTo>
                  <a:pt x="7656" y="0"/>
                </a:lnTo>
                <a:lnTo>
                  <a:pt x="7652" y="0"/>
                </a:lnTo>
                <a:close/>
                <a:moveTo>
                  <a:pt x="6126" y="4324"/>
                </a:moveTo>
                <a:lnTo>
                  <a:pt x="6130" y="4324"/>
                </a:lnTo>
                <a:lnTo>
                  <a:pt x="7678" y="79"/>
                </a:lnTo>
                <a:lnTo>
                  <a:pt x="7678" y="69"/>
                </a:lnTo>
                <a:lnTo>
                  <a:pt x="6126" y="4324"/>
                </a:lnTo>
                <a:close/>
                <a:moveTo>
                  <a:pt x="6181" y="4324"/>
                </a:moveTo>
                <a:lnTo>
                  <a:pt x="7678" y="219"/>
                </a:lnTo>
                <a:lnTo>
                  <a:pt x="7678" y="209"/>
                </a:lnTo>
                <a:lnTo>
                  <a:pt x="6178" y="4324"/>
                </a:lnTo>
                <a:lnTo>
                  <a:pt x="6181" y="4324"/>
                </a:lnTo>
                <a:close/>
                <a:moveTo>
                  <a:pt x="6232" y="4324"/>
                </a:moveTo>
                <a:lnTo>
                  <a:pt x="7678" y="358"/>
                </a:lnTo>
                <a:lnTo>
                  <a:pt x="7678" y="349"/>
                </a:lnTo>
                <a:lnTo>
                  <a:pt x="6229" y="4324"/>
                </a:lnTo>
                <a:lnTo>
                  <a:pt x="6232" y="4324"/>
                </a:lnTo>
                <a:close/>
                <a:moveTo>
                  <a:pt x="4333" y="0"/>
                </a:moveTo>
                <a:lnTo>
                  <a:pt x="2756" y="4324"/>
                </a:lnTo>
                <a:lnTo>
                  <a:pt x="2760" y="4324"/>
                </a:lnTo>
                <a:lnTo>
                  <a:pt x="4336" y="0"/>
                </a:lnTo>
                <a:lnTo>
                  <a:pt x="4333" y="0"/>
                </a:lnTo>
                <a:close/>
                <a:moveTo>
                  <a:pt x="4282" y="0"/>
                </a:moveTo>
                <a:lnTo>
                  <a:pt x="2705" y="4324"/>
                </a:lnTo>
                <a:lnTo>
                  <a:pt x="2709" y="4324"/>
                </a:lnTo>
                <a:lnTo>
                  <a:pt x="4285" y="0"/>
                </a:lnTo>
                <a:lnTo>
                  <a:pt x="4282" y="0"/>
                </a:lnTo>
                <a:close/>
                <a:moveTo>
                  <a:pt x="4384" y="0"/>
                </a:moveTo>
                <a:lnTo>
                  <a:pt x="2807" y="4324"/>
                </a:lnTo>
                <a:lnTo>
                  <a:pt x="2811" y="4324"/>
                </a:lnTo>
                <a:lnTo>
                  <a:pt x="4388" y="0"/>
                </a:lnTo>
                <a:lnTo>
                  <a:pt x="4384" y="0"/>
                </a:lnTo>
                <a:close/>
                <a:moveTo>
                  <a:pt x="4435" y="0"/>
                </a:moveTo>
                <a:lnTo>
                  <a:pt x="2858" y="4324"/>
                </a:lnTo>
                <a:lnTo>
                  <a:pt x="2862" y="4324"/>
                </a:lnTo>
                <a:lnTo>
                  <a:pt x="4439" y="0"/>
                </a:lnTo>
                <a:lnTo>
                  <a:pt x="4435" y="0"/>
                </a:lnTo>
                <a:close/>
                <a:moveTo>
                  <a:pt x="4486" y="0"/>
                </a:moveTo>
                <a:lnTo>
                  <a:pt x="2909" y="4324"/>
                </a:lnTo>
                <a:lnTo>
                  <a:pt x="2913" y="4324"/>
                </a:lnTo>
                <a:lnTo>
                  <a:pt x="4490" y="0"/>
                </a:lnTo>
                <a:lnTo>
                  <a:pt x="4486" y="0"/>
                </a:lnTo>
                <a:close/>
                <a:moveTo>
                  <a:pt x="4537" y="0"/>
                </a:moveTo>
                <a:lnTo>
                  <a:pt x="2961" y="4324"/>
                </a:lnTo>
                <a:lnTo>
                  <a:pt x="2964" y="4324"/>
                </a:lnTo>
                <a:lnTo>
                  <a:pt x="4541" y="0"/>
                </a:lnTo>
                <a:lnTo>
                  <a:pt x="4537" y="0"/>
                </a:lnTo>
                <a:close/>
                <a:moveTo>
                  <a:pt x="4588" y="0"/>
                </a:moveTo>
                <a:lnTo>
                  <a:pt x="3012" y="4324"/>
                </a:lnTo>
                <a:lnTo>
                  <a:pt x="3015" y="4324"/>
                </a:lnTo>
                <a:lnTo>
                  <a:pt x="4592" y="0"/>
                </a:lnTo>
                <a:lnTo>
                  <a:pt x="4588" y="0"/>
                </a:lnTo>
                <a:close/>
                <a:moveTo>
                  <a:pt x="4640" y="0"/>
                </a:moveTo>
                <a:lnTo>
                  <a:pt x="3063" y="4324"/>
                </a:lnTo>
                <a:lnTo>
                  <a:pt x="3066" y="4324"/>
                </a:lnTo>
                <a:lnTo>
                  <a:pt x="4643" y="0"/>
                </a:lnTo>
                <a:lnTo>
                  <a:pt x="4640" y="0"/>
                </a:lnTo>
                <a:close/>
                <a:moveTo>
                  <a:pt x="4691" y="0"/>
                </a:moveTo>
                <a:lnTo>
                  <a:pt x="3114" y="4324"/>
                </a:lnTo>
                <a:lnTo>
                  <a:pt x="3117" y="4324"/>
                </a:lnTo>
                <a:lnTo>
                  <a:pt x="4694" y="0"/>
                </a:lnTo>
                <a:lnTo>
                  <a:pt x="4691" y="0"/>
                </a:lnTo>
                <a:close/>
                <a:moveTo>
                  <a:pt x="4742" y="0"/>
                </a:moveTo>
                <a:lnTo>
                  <a:pt x="3165" y="4324"/>
                </a:lnTo>
                <a:lnTo>
                  <a:pt x="3168" y="4324"/>
                </a:lnTo>
                <a:lnTo>
                  <a:pt x="4745" y="0"/>
                </a:lnTo>
                <a:lnTo>
                  <a:pt x="4742" y="0"/>
                </a:lnTo>
                <a:close/>
                <a:moveTo>
                  <a:pt x="4793" y="0"/>
                </a:moveTo>
                <a:lnTo>
                  <a:pt x="3216" y="4324"/>
                </a:lnTo>
                <a:lnTo>
                  <a:pt x="3219" y="4324"/>
                </a:lnTo>
                <a:lnTo>
                  <a:pt x="4796" y="0"/>
                </a:lnTo>
                <a:lnTo>
                  <a:pt x="4793" y="0"/>
                </a:lnTo>
                <a:close/>
                <a:moveTo>
                  <a:pt x="4844" y="0"/>
                </a:moveTo>
                <a:lnTo>
                  <a:pt x="3267" y="4324"/>
                </a:lnTo>
                <a:lnTo>
                  <a:pt x="3270" y="4324"/>
                </a:lnTo>
                <a:lnTo>
                  <a:pt x="4847" y="0"/>
                </a:lnTo>
                <a:lnTo>
                  <a:pt x="4844" y="0"/>
                </a:lnTo>
                <a:close/>
                <a:moveTo>
                  <a:pt x="4895" y="0"/>
                </a:moveTo>
                <a:lnTo>
                  <a:pt x="3318" y="4324"/>
                </a:lnTo>
                <a:lnTo>
                  <a:pt x="3322" y="4324"/>
                </a:lnTo>
                <a:lnTo>
                  <a:pt x="4898" y="0"/>
                </a:lnTo>
                <a:lnTo>
                  <a:pt x="4895" y="0"/>
                </a:lnTo>
                <a:close/>
                <a:moveTo>
                  <a:pt x="4946" y="0"/>
                </a:moveTo>
                <a:lnTo>
                  <a:pt x="3369" y="4324"/>
                </a:lnTo>
                <a:lnTo>
                  <a:pt x="3373" y="4324"/>
                </a:lnTo>
                <a:lnTo>
                  <a:pt x="4949" y="0"/>
                </a:lnTo>
                <a:lnTo>
                  <a:pt x="4946" y="0"/>
                </a:lnTo>
                <a:close/>
                <a:moveTo>
                  <a:pt x="4997" y="0"/>
                </a:moveTo>
                <a:lnTo>
                  <a:pt x="3420" y="4324"/>
                </a:lnTo>
                <a:lnTo>
                  <a:pt x="3424" y="4324"/>
                </a:lnTo>
                <a:lnTo>
                  <a:pt x="5000" y="0"/>
                </a:lnTo>
                <a:lnTo>
                  <a:pt x="4997" y="0"/>
                </a:lnTo>
                <a:close/>
                <a:moveTo>
                  <a:pt x="5048" y="0"/>
                </a:moveTo>
                <a:lnTo>
                  <a:pt x="3471" y="4324"/>
                </a:lnTo>
                <a:lnTo>
                  <a:pt x="3475" y="4324"/>
                </a:lnTo>
                <a:lnTo>
                  <a:pt x="5052" y="0"/>
                </a:lnTo>
                <a:lnTo>
                  <a:pt x="5048" y="0"/>
                </a:lnTo>
                <a:close/>
                <a:moveTo>
                  <a:pt x="5099" y="0"/>
                </a:moveTo>
                <a:lnTo>
                  <a:pt x="3522" y="4324"/>
                </a:lnTo>
                <a:lnTo>
                  <a:pt x="3526" y="4324"/>
                </a:lnTo>
                <a:lnTo>
                  <a:pt x="5103" y="0"/>
                </a:lnTo>
                <a:lnTo>
                  <a:pt x="5099" y="0"/>
                </a:lnTo>
                <a:close/>
                <a:moveTo>
                  <a:pt x="5150" y="0"/>
                </a:moveTo>
                <a:lnTo>
                  <a:pt x="3574" y="4324"/>
                </a:lnTo>
                <a:lnTo>
                  <a:pt x="3577" y="4324"/>
                </a:lnTo>
                <a:lnTo>
                  <a:pt x="5154" y="0"/>
                </a:lnTo>
                <a:lnTo>
                  <a:pt x="5150" y="0"/>
                </a:lnTo>
                <a:close/>
                <a:moveTo>
                  <a:pt x="5201" y="0"/>
                </a:moveTo>
                <a:lnTo>
                  <a:pt x="3625" y="4324"/>
                </a:lnTo>
                <a:lnTo>
                  <a:pt x="3628" y="4324"/>
                </a:lnTo>
                <a:lnTo>
                  <a:pt x="5205" y="0"/>
                </a:lnTo>
                <a:lnTo>
                  <a:pt x="5201" y="0"/>
                </a:lnTo>
                <a:close/>
                <a:moveTo>
                  <a:pt x="5252" y="0"/>
                </a:moveTo>
                <a:lnTo>
                  <a:pt x="3676" y="4324"/>
                </a:lnTo>
                <a:lnTo>
                  <a:pt x="3679" y="4324"/>
                </a:lnTo>
                <a:lnTo>
                  <a:pt x="5256" y="0"/>
                </a:lnTo>
                <a:lnTo>
                  <a:pt x="5252" y="0"/>
                </a:lnTo>
                <a:close/>
                <a:moveTo>
                  <a:pt x="5304" y="0"/>
                </a:moveTo>
                <a:lnTo>
                  <a:pt x="3727" y="4324"/>
                </a:lnTo>
                <a:lnTo>
                  <a:pt x="3730" y="4324"/>
                </a:lnTo>
                <a:lnTo>
                  <a:pt x="5307" y="0"/>
                </a:lnTo>
                <a:lnTo>
                  <a:pt x="5304" y="0"/>
                </a:lnTo>
                <a:close/>
                <a:moveTo>
                  <a:pt x="5355" y="0"/>
                </a:moveTo>
                <a:lnTo>
                  <a:pt x="3778" y="4324"/>
                </a:lnTo>
                <a:lnTo>
                  <a:pt x="3781" y="4324"/>
                </a:lnTo>
                <a:lnTo>
                  <a:pt x="5358" y="0"/>
                </a:lnTo>
                <a:lnTo>
                  <a:pt x="5355" y="0"/>
                </a:lnTo>
                <a:close/>
                <a:moveTo>
                  <a:pt x="5406" y="0"/>
                </a:moveTo>
                <a:lnTo>
                  <a:pt x="3829" y="4324"/>
                </a:lnTo>
                <a:lnTo>
                  <a:pt x="3832" y="4324"/>
                </a:lnTo>
                <a:lnTo>
                  <a:pt x="5409" y="0"/>
                </a:lnTo>
                <a:lnTo>
                  <a:pt x="5406" y="0"/>
                </a:lnTo>
                <a:close/>
                <a:moveTo>
                  <a:pt x="5457" y="0"/>
                </a:moveTo>
                <a:lnTo>
                  <a:pt x="3880" y="4324"/>
                </a:lnTo>
                <a:lnTo>
                  <a:pt x="3883" y="4324"/>
                </a:lnTo>
                <a:lnTo>
                  <a:pt x="5460" y="0"/>
                </a:lnTo>
                <a:lnTo>
                  <a:pt x="5457" y="0"/>
                </a:lnTo>
                <a:close/>
                <a:moveTo>
                  <a:pt x="5508" y="0"/>
                </a:moveTo>
                <a:lnTo>
                  <a:pt x="3931" y="4324"/>
                </a:lnTo>
                <a:lnTo>
                  <a:pt x="3934" y="4324"/>
                </a:lnTo>
                <a:lnTo>
                  <a:pt x="5511" y="0"/>
                </a:lnTo>
                <a:lnTo>
                  <a:pt x="5508" y="0"/>
                </a:lnTo>
                <a:close/>
                <a:moveTo>
                  <a:pt x="5559" y="0"/>
                </a:moveTo>
                <a:lnTo>
                  <a:pt x="3982" y="4324"/>
                </a:lnTo>
                <a:lnTo>
                  <a:pt x="3986" y="4324"/>
                </a:lnTo>
                <a:lnTo>
                  <a:pt x="5562" y="0"/>
                </a:lnTo>
                <a:lnTo>
                  <a:pt x="5559" y="0"/>
                </a:lnTo>
                <a:close/>
                <a:moveTo>
                  <a:pt x="5610" y="0"/>
                </a:moveTo>
                <a:lnTo>
                  <a:pt x="4033" y="4324"/>
                </a:lnTo>
                <a:lnTo>
                  <a:pt x="4037" y="4324"/>
                </a:lnTo>
                <a:lnTo>
                  <a:pt x="5613" y="0"/>
                </a:lnTo>
                <a:lnTo>
                  <a:pt x="5610" y="0"/>
                </a:lnTo>
                <a:close/>
                <a:moveTo>
                  <a:pt x="5661" y="0"/>
                </a:moveTo>
                <a:lnTo>
                  <a:pt x="4084" y="4324"/>
                </a:lnTo>
                <a:lnTo>
                  <a:pt x="4088" y="4324"/>
                </a:lnTo>
                <a:lnTo>
                  <a:pt x="5665" y="0"/>
                </a:lnTo>
                <a:lnTo>
                  <a:pt x="5661" y="0"/>
                </a:lnTo>
                <a:close/>
                <a:moveTo>
                  <a:pt x="5712" y="0"/>
                </a:moveTo>
                <a:lnTo>
                  <a:pt x="4135" y="4324"/>
                </a:lnTo>
                <a:lnTo>
                  <a:pt x="4139" y="4324"/>
                </a:lnTo>
                <a:lnTo>
                  <a:pt x="5716" y="0"/>
                </a:lnTo>
                <a:lnTo>
                  <a:pt x="5712" y="0"/>
                </a:lnTo>
                <a:close/>
                <a:moveTo>
                  <a:pt x="5762" y="0"/>
                </a:moveTo>
                <a:lnTo>
                  <a:pt x="4186" y="4324"/>
                </a:lnTo>
                <a:lnTo>
                  <a:pt x="4190" y="4324"/>
                </a:lnTo>
                <a:lnTo>
                  <a:pt x="5766" y="0"/>
                </a:lnTo>
                <a:lnTo>
                  <a:pt x="5762" y="0"/>
                </a:lnTo>
                <a:close/>
                <a:moveTo>
                  <a:pt x="5813" y="0"/>
                </a:moveTo>
                <a:lnTo>
                  <a:pt x="4238" y="4324"/>
                </a:lnTo>
                <a:lnTo>
                  <a:pt x="4241" y="4324"/>
                </a:lnTo>
                <a:lnTo>
                  <a:pt x="5817" y="0"/>
                </a:lnTo>
                <a:lnTo>
                  <a:pt x="5813" y="0"/>
                </a:lnTo>
                <a:close/>
                <a:moveTo>
                  <a:pt x="5864" y="0"/>
                </a:moveTo>
                <a:lnTo>
                  <a:pt x="4289" y="4324"/>
                </a:lnTo>
                <a:lnTo>
                  <a:pt x="4292" y="4324"/>
                </a:lnTo>
                <a:lnTo>
                  <a:pt x="5868" y="0"/>
                </a:lnTo>
                <a:lnTo>
                  <a:pt x="5864" y="0"/>
                </a:lnTo>
                <a:close/>
                <a:moveTo>
                  <a:pt x="5915" y="0"/>
                </a:moveTo>
                <a:lnTo>
                  <a:pt x="4340" y="4324"/>
                </a:lnTo>
                <a:lnTo>
                  <a:pt x="4343" y="4324"/>
                </a:lnTo>
                <a:lnTo>
                  <a:pt x="5919" y="0"/>
                </a:lnTo>
                <a:lnTo>
                  <a:pt x="5915" y="0"/>
                </a:lnTo>
                <a:close/>
                <a:moveTo>
                  <a:pt x="5967" y="0"/>
                </a:moveTo>
                <a:lnTo>
                  <a:pt x="4391" y="4324"/>
                </a:lnTo>
                <a:lnTo>
                  <a:pt x="4394" y="4324"/>
                </a:lnTo>
                <a:lnTo>
                  <a:pt x="5970" y="0"/>
                </a:lnTo>
                <a:lnTo>
                  <a:pt x="5967" y="0"/>
                </a:lnTo>
                <a:close/>
                <a:moveTo>
                  <a:pt x="6018" y="0"/>
                </a:moveTo>
                <a:lnTo>
                  <a:pt x="4442" y="4324"/>
                </a:lnTo>
                <a:lnTo>
                  <a:pt x="4445" y="4324"/>
                </a:lnTo>
                <a:lnTo>
                  <a:pt x="6021" y="0"/>
                </a:lnTo>
                <a:lnTo>
                  <a:pt x="6018" y="0"/>
                </a:lnTo>
                <a:close/>
                <a:moveTo>
                  <a:pt x="6069" y="0"/>
                </a:moveTo>
                <a:lnTo>
                  <a:pt x="4493" y="4324"/>
                </a:lnTo>
                <a:lnTo>
                  <a:pt x="4496" y="4324"/>
                </a:lnTo>
                <a:lnTo>
                  <a:pt x="6072" y="0"/>
                </a:lnTo>
                <a:lnTo>
                  <a:pt x="6069" y="0"/>
                </a:lnTo>
                <a:close/>
                <a:moveTo>
                  <a:pt x="6120" y="0"/>
                </a:moveTo>
                <a:lnTo>
                  <a:pt x="4544" y="4324"/>
                </a:lnTo>
                <a:lnTo>
                  <a:pt x="4547" y="4324"/>
                </a:lnTo>
                <a:lnTo>
                  <a:pt x="6123" y="0"/>
                </a:lnTo>
                <a:lnTo>
                  <a:pt x="6120" y="0"/>
                </a:lnTo>
                <a:close/>
                <a:moveTo>
                  <a:pt x="6171" y="0"/>
                </a:moveTo>
                <a:lnTo>
                  <a:pt x="4595" y="4324"/>
                </a:lnTo>
                <a:lnTo>
                  <a:pt x="4599" y="4324"/>
                </a:lnTo>
                <a:lnTo>
                  <a:pt x="6174" y="0"/>
                </a:lnTo>
                <a:lnTo>
                  <a:pt x="6171" y="0"/>
                </a:lnTo>
                <a:close/>
                <a:moveTo>
                  <a:pt x="6222" y="0"/>
                </a:moveTo>
                <a:lnTo>
                  <a:pt x="4646" y="4324"/>
                </a:lnTo>
                <a:lnTo>
                  <a:pt x="4650" y="4324"/>
                </a:lnTo>
                <a:lnTo>
                  <a:pt x="6225" y="0"/>
                </a:lnTo>
                <a:lnTo>
                  <a:pt x="6222" y="0"/>
                </a:lnTo>
                <a:close/>
                <a:moveTo>
                  <a:pt x="6273" y="0"/>
                </a:moveTo>
                <a:lnTo>
                  <a:pt x="4697" y="4324"/>
                </a:lnTo>
                <a:lnTo>
                  <a:pt x="4701" y="4324"/>
                </a:lnTo>
                <a:lnTo>
                  <a:pt x="6276" y="0"/>
                </a:lnTo>
                <a:lnTo>
                  <a:pt x="6273" y="0"/>
                </a:lnTo>
                <a:close/>
                <a:moveTo>
                  <a:pt x="6324" y="0"/>
                </a:moveTo>
                <a:lnTo>
                  <a:pt x="4748" y="4324"/>
                </a:lnTo>
                <a:lnTo>
                  <a:pt x="4752" y="4324"/>
                </a:lnTo>
                <a:lnTo>
                  <a:pt x="6328" y="0"/>
                </a:lnTo>
                <a:lnTo>
                  <a:pt x="6324" y="0"/>
                </a:lnTo>
                <a:close/>
                <a:moveTo>
                  <a:pt x="6375" y="0"/>
                </a:moveTo>
                <a:lnTo>
                  <a:pt x="4799" y="4324"/>
                </a:lnTo>
                <a:lnTo>
                  <a:pt x="4803" y="4324"/>
                </a:lnTo>
                <a:lnTo>
                  <a:pt x="6379" y="0"/>
                </a:lnTo>
                <a:lnTo>
                  <a:pt x="6375" y="0"/>
                </a:lnTo>
                <a:close/>
                <a:moveTo>
                  <a:pt x="6426" y="0"/>
                </a:moveTo>
                <a:lnTo>
                  <a:pt x="4850" y="4324"/>
                </a:lnTo>
                <a:lnTo>
                  <a:pt x="4854" y="4324"/>
                </a:lnTo>
                <a:lnTo>
                  <a:pt x="6430" y="0"/>
                </a:lnTo>
                <a:lnTo>
                  <a:pt x="6426" y="0"/>
                </a:lnTo>
                <a:close/>
                <a:moveTo>
                  <a:pt x="6477" y="0"/>
                </a:moveTo>
                <a:lnTo>
                  <a:pt x="4902" y="4324"/>
                </a:lnTo>
                <a:lnTo>
                  <a:pt x="4905" y="4324"/>
                </a:lnTo>
                <a:lnTo>
                  <a:pt x="6481" y="0"/>
                </a:lnTo>
                <a:lnTo>
                  <a:pt x="6477" y="0"/>
                </a:lnTo>
                <a:close/>
                <a:moveTo>
                  <a:pt x="6528" y="0"/>
                </a:moveTo>
                <a:lnTo>
                  <a:pt x="4953" y="4324"/>
                </a:lnTo>
                <a:lnTo>
                  <a:pt x="4956" y="4324"/>
                </a:lnTo>
                <a:lnTo>
                  <a:pt x="6532" y="0"/>
                </a:lnTo>
                <a:lnTo>
                  <a:pt x="6528" y="0"/>
                </a:lnTo>
                <a:close/>
                <a:moveTo>
                  <a:pt x="6283" y="4324"/>
                </a:moveTo>
                <a:lnTo>
                  <a:pt x="7678" y="498"/>
                </a:lnTo>
                <a:lnTo>
                  <a:pt x="7678" y="489"/>
                </a:lnTo>
                <a:lnTo>
                  <a:pt x="6280" y="4324"/>
                </a:lnTo>
                <a:lnTo>
                  <a:pt x="6283" y="4324"/>
                </a:lnTo>
                <a:close/>
                <a:moveTo>
                  <a:pt x="6334" y="4324"/>
                </a:moveTo>
                <a:lnTo>
                  <a:pt x="7678" y="639"/>
                </a:lnTo>
                <a:lnTo>
                  <a:pt x="7678" y="630"/>
                </a:lnTo>
                <a:lnTo>
                  <a:pt x="6331" y="4324"/>
                </a:lnTo>
                <a:lnTo>
                  <a:pt x="6334" y="4324"/>
                </a:lnTo>
                <a:close/>
                <a:moveTo>
                  <a:pt x="6385" y="4324"/>
                </a:moveTo>
                <a:lnTo>
                  <a:pt x="7678" y="779"/>
                </a:lnTo>
                <a:lnTo>
                  <a:pt x="7678" y="770"/>
                </a:lnTo>
                <a:lnTo>
                  <a:pt x="6382" y="4324"/>
                </a:lnTo>
                <a:lnTo>
                  <a:pt x="6385" y="4324"/>
                </a:lnTo>
                <a:close/>
                <a:moveTo>
                  <a:pt x="6436" y="4324"/>
                </a:moveTo>
                <a:lnTo>
                  <a:pt x="7678" y="919"/>
                </a:lnTo>
                <a:lnTo>
                  <a:pt x="7678" y="910"/>
                </a:lnTo>
                <a:lnTo>
                  <a:pt x="6433" y="4324"/>
                </a:lnTo>
                <a:lnTo>
                  <a:pt x="6436" y="4324"/>
                </a:lnTo>
                <a:close/>
                <a:moveTo>
                  <a:pt x="6487" y="4324"/>
                </a:moveTo>
                <a:lnTo>
                  <a:pt x="7678" y="1059"/>
                </a:lnTo>
                <a:lnTo>
                  <a:pt x="7678" y="1050"/>
                </a:lnTo>
                <a:lnTo>
                  <a:pt x="6484" y="4324"/>
                </a:lnTo>
                <a:lnTo>
                  <a:pt x="6487" y="4324"/>
                </a:lnTo>
                <a:close/>
                <a:moveTo>
                  <a:pt x="6539" y="4324"/>
                </a:moveTo>
                <a:lnTo>
                  <a:pt x="7678" y="1199"/>
                </a:lnTo>
                <a:lnTo>
                  <a:pt x="7678" y="1190"/>
                </a:lnTo>
                <a:lnTo>
                  <a:pt x="6535" y="4324"/>
                </a:lnTo>
                <a:lnTo>
                  <a:pt x="6539" y="4324"/>
                </a:lnTo>
                <a:close/>
                <a:moveTo>
                  <a:pt x="6590" y="4324"/>
                </a:moveTo>
                <a:lnTo>
                  <a:pt x="7678" y="1339"/>
                </a:lnTo>
                <a:lnTo>
                  <a:pt x="7678" y="1330"/>
                </a:lnTo>
                <a:lnTo>
                  <a:pt x="6586" y="4324"/>
                </a:lnTo>
                <a:lnTo>
                  <a:pt x="6590" y="4324"/>
                </a:lnTo>
                <a:close/>
                <a:moveTo>
                  <a:pt x="6641" y="4324"/>
                </a:moveTo>
                <a:lnTo>
                  <a:pt x="7678" y="1479"/>
                </a:lnTo>
                <a:lnTo>
                  <a:pt x="7678" y="1470"/>
                </a:lnTo>
                <a:lnTo>
                  <a:pt x="6637" y="4324"/>
                </a:lnTo>
                <a:lnTo>
                  <a:pt x="6641" y="4324"/>
                </a:lnTo>
                <a:close/>
                <a:moveTo>
                  <a:pt x="6692" y="4324"/>
                </a:moveTo>
                <a:lnTo>
                  <a:pt x="7678" y="1619"/>
                </a:lnTo>
                <a:lnTo>
                  <a:pt x="7678" y="1610"/>
                </a:lnTo>
                <a:lnTo>
                  <a:pt x="6688" y="4324"/>
                </a:lnTo>
                <a:lnTo>
                  <a:pt x="6692" y="4324"/>
                </a:lnTo>
                <a:close/>
                <a:moveTo>
                  <a:pt x="6743" y="4324"/>
                </a:moveTo>
                <a:lnTo>
                  <a:pt x="7678" y="1760"/>
                </a:lnTo>
                <a:lnTo>
                  <a:pt x="7678" y="1751"/>
                </a:lnTo>
                <a:lnTo>
                  <a:pt x="6739" y="4324"/>
                </a:lnTo>
                <a:lnTo>
                  <a:pt x="6743" y="4324"/>
                </a:lnTo>
                <a:close/>
                <a:moveTo>
                  <a:pt x="6794" y="4324"/>
                </a:moveTo>
                <a:lnTo>
                  <a:pt x="7678" y="1900"/>
                </a:lnTo>
                <a:lnTo>
                  <a:pt x="7678" y="1890"/>
                </a:lnTo>
                <a:lnTo>
                  <a:pt x="6791" y="4324"/>
                </a:lnTo>
                <a:lnTo>
                  <a:pt x="6794" y="4324"/>
                </a:lnTo>
                <a:close/>
                <a:moveTo>
                  <a:pt x="6845" y="4324"/>
                </a:moveTo>
                <a:lnTo>
                  <a:pt x="7678" y="2040"/>
                </a:lnTo>
                <a:lnTo>
                  <a:pt x="7678" y="2030"/>
                </a:lnTo>
                <a:lnTo>
                  <a:pt x="6842" y="4324"/>
                </a:lnTo>
                <a:lnTo>
                  <a:pt x="6845" y="4324"/>
                </a:lnTo>
                <a:close/>
                <a:moveTo>
                  <a:pt x="6896" y="4324"/>
                </a:moveTo>
                <a:lnTo>
                  <a:pt x="7678" y="2180"/>
                </a:lnTo>
                <a:lnTo>
                  <a:pt x="7678" y="2170"/>
                </a:lnTo>
                <a:lnTo>
                  <a:pt x="6893" y="4324"/>
                </a:lnTo>
                <a:lnTo>
                  <a:pt x="6896" y="4324"/>
                </a:lnTo>
                <a:close/>
                <a:moveTo>
                  <a:pt x="6947" y="4324"/>
                </a:moveTo>
                <a:lnTo>
                  <a:pt x="7678" y="2320"/>
                </a:lnTo>
                <a:lnTo>
                  <a:pt x="7678" y="2310"/>
                </a:lnTo>
                <a:lnTo>
                  <a:pt x="6944" y="4324"/>
                </a:lnTo>
                <a:lnTo>
                  <a:pt x="6947" y="4324"/>
                </a:lnTo>
                <a:close/>
                <a:moveTo>
                  <a:pt x="6998" y="4324"/>
                </a:moveTo>
                <a:lnTo>
                  <a:pt x="7678" y="2460"/>
                </a:lnTo>
                <a:lnTo>
                  <a:pt x="7678" y="2450"/>
                </a:lnTo>
                <a:lnTo>
                  <a:pt x="6995" y="4324"/>
                </a:lnTo>
                <a:lnTo>
                  <a:pt x="6998" y="4324"/>
                </a:lnTo>
                <a:close/>
                <a:moveTo>
                  <a:pt x="7049" y="4324"/>
                </a:moveTo>
                <a:lnTo>
                  <a:pt x="7678" y="2600"/>
                </a:lnTo>
                <a:lnTo>
                  <a:pt x="7678" y="2590"/>
                </a:lnTo>
                <a:lnTo>
                  <a:pt x="7046" y="4324"/>
                </a:lnTo>
                <a:lnTo>
                  <a:pt x="7049" y="4324"/>
                </a:lnTo>
                <a:close/>
                <a:moveTo>
                  <a:pt x="7100" y="4324"/>
                </a:moveTo>
                <a:lnTo>
                  <a:pt x="7678" y="2741"/>
                </a:lnTo>
                <a:lnTo>
                  <a:pt x="7678" y="2731"/>
                </a:lnTo>
                <a:lnTo>
                  <a:pt x="7097" y="4324"/>
                </a:lnTo>
                <a:lnTo>
                  <a:pt x="7100" y="4324"/>
                </a:lnTo>
                <a:close/>
                <a:moveTo>
                  <a:pt x="7151" y="4324"/>
                </a:moveTo>
                <a:lnTo>
                  <a:pt x="7678" y="2880"/>
                </a:lnTo>
                <a:lnTo>
                  <a:pt x="7678" y="2871"/>
                </a:lnTo>
                <a:lnTo>
                  <a:pt x="7148" y="4324"/>
                </a:lnTo>
                <a:lnTo>
                  <a:pt x="7151" y="4324"/>
                </a:lnTo>
                <a:close/>
                <a:moveTo>
                  <a:pt x="7203" y="4324"/>
                </a:moveTo>
                <a:lnTo>
                  <a:pt x="7678" y="3020"/>
                </a:lnTo>
                <a:lnTo>
                  <a:pt x="7678" y="3011"/>
                </a:lnTo>
                <a:lnTo>
                  <a:pt x="7199" y="4324"/>
                </a:lnTo>
                <a:lnTo>
                  <a:pt x="7203" y="4324"/>
                </a:lnTo>
                <a:close/>
                <a:moveTo>
                  <a:pt x="7254" y="4324"/>
                </a:moveTo>
                <a:lnTo>
                  <a:pt x="7678" y="3160"/>
                </a:lnTo>
                <a:lnTo>
                  <a:pt x="7678" y="3151"/>
                </a:lnTo>
                <a:lnTo>
                  <a:pt x="7250" y="4324"/>
                </a:lnTo>
                <a:lnTo>
                  <a:pt x="7254" y="4324"/>
                </a:lnTo>
                <a:close/>
                <a:moveTo>
                  <a:pt x="7305" y="4324"/>
                </a:moveTo>
                <a:lnTo>
                  <a:pt x="7678" y="3300"/>
                </a:lnTo>
                <a:lnTo>
                  <a:pt x="7678" y="3291"/>
                </a:lnTo>
                <a:lnTo>
                  <a:pt x="7301" y="4324"/>
                </a:lnTo>
                <a:lnTo>
                  <a:pt x="7305" y="4324"/>
                </a:lnTo>
                <a:close/>
                <a:moveTo>
                  <a:pt x="7356" y="4324"/>
                </a:moveTo>
                <a:lnTo>
                  <a:pt x="7678" y="3440"/>
                </a:lnTo>
                <a:lnTo>
                  <a:pt x="7678" y="3431"/>
                </a:lnTo>
                <a:lnTo>
                  <a:pt x="7352" y="4324"/>
                </a:lnTo>
                <a:lnTo>
                  <a:pt x="7356" y="4324"/>
                </a:lnTo>
                <a:close/>
                <a:moveTo>
                  <a:pt x="7407" y="4324"/>
                </a:moveTo>
                <a:lnTo>
                  <a:pt x="7678" y="3580"/>
                </a:lnTo>
                <a:lnTo>
                  <a:pt x="7678" y="3571"/>
                </a:lnTo>
                <a:lnTo>
                  <a:pt x="7403" y="4324"/>
                </a:lnTo>
                <a:lnTo>
                  <a:pt x="7407" y="4324"/>
                </a:lnTo>
                <a:close/>
                <a:moveTo>
                  <a:pt x="7458" y="4324"/>
                </a:moveTo>
                <a:lnTo>
                  <a:pt x="7678" y="3720"/>
                </a:lnTo>
                <a:lnTo>
                  <a:pt x="7678" y="3711"/>
                </a:lnTo>
                <a:lnTo>
                  <a:pt x="7455" y="4324"/>
                </a:lnTo>
                <a:lnTo>
                  <a:pt x="7458" y="4324"/>
                </a:lnTo>
                <a:close/>
                <a:moveTo>
                  <a:pt x="7509" y="4324"/>
                </a:moveTo>
                <a:lnTo>
                  <a:pt x="7678" y="3861"/>
                </a:lnTo>
                <a:lnTo>
                  <a:pt x="7678" y="3852"/>
                </a:lnTo>
                <a:lnTo>
                  <a:pt x="7506" y="4324"/>
                </a:lnTo>
                <a:lnTo>
                  <a:pt x="7509" y="4324"/>
                </a:lnTo>
                <a:close/>
                <a:moveTo>
                  <a:pt x="7560" y="4324"/>
                </a:moveTo>
                <a:lnTo>
                  <a:pt x="7678" y="4001"/>
                </a:lnTo>
                <a:lnTo>
                  <a:pt x="7678" y="3992"/>
                </a:lnTo>
                <a:lnTo>
                  <a:pt x="7557" y="4324"/>
                </a:lnTo>
                <a:lnTo>
                  <a:pt x="7560" y="4324"/>
                </a:lnTo>
                <a:close/>
                <a:moveTo>
                  <a:pt x="7611" y="4324"/>
                </a:moveTo>
                <a:lnTo>
                  <a:pt x="7678" y="4141"/>
                </a:lnTo>
                <a:lnTo>
                  <a:pt x="7678" y="4132"/>
                </a:lnTo>
                <a:lnTo>
                  <a:pt x="7608" y="4324"/>
                </a:lnTo>
                <a:lnTo>
                  <a:pt x="7611" y="4324"/>
                </a:lnTo>
                <a:close/>
                <a:moveTo>
                  <a:pt x="7662" y="4324"/>
                </a:moveTo>
                <a:lnTo>
                  <a:pt x="7678" y="4281"/>
                </a:lnTo>
                <a:lnTo>
                  <a:pt x="7678" y="4272"/>
                </a:lnTo>
                <a:lnTo>
                  <a:pt x="7659" y="4324"/>
                </a:lnTo>
                <a:lnTo>
                  <a:pt x="7662" y="4324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5050A7-126A-4C86-A197-A835B027883E}"/>
              </a:ext>
            </a:extLst>
          </p:cNvPr>
          <p:cNvSpPr/>
          <p:nvPr/>
        </p:nvSpPr>
        <p:spPr>
          <a:xfrm>
            <a:off x="0" y="0"/>
            <a:ext cx="12192000" cy="6162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8C56FC8-F9B7-A249-88E9-4A3B02EC52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165850"/>
          </a:xfrm>
          <a:prstGeom prst="rect">
            <a:avLst/>
          </a:prstGeom>
        </p:spPr>
        <p:txBody>
          <a:bodyPr tIns="18288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tabLst>
                <a:tab pos="4456113" algn="l"/>
              </a:tabLst>
              <a:defRPr sz="2400" b="0" u="none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Go to Insert &gt; Pictures and select image. </a:t>
            </a:r>
            <a:br>
              <a:rPr lang="en-US" dirty="0"/>
            </a:br>
            <a:r>
              <a:rPr lang="en-US" dirty="0"/>
              <a:t>On Mac: Set transparency to 50%. </a:t>
            </a:r>
            <a:br>
              <a:rPr lang="en-US" dirty="0"/>
            </a:br>
            <a:r>
              <a:rPr lang="en-US" dirty="0"/>
              <a:t>On PC: Use Format Painter to transfer transparency </a:t>
            </a:r>
            <a:br>
              <a:rPr lang="en-US" dirty="0"/>
            </a:br>
            <a:r>
              <a:rPr lang="en-US" dirty="0"/>
              <a:t>from example image on slide 2 of this template.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FE81D3-DFC1-437E-A7EB-4BDAA23DE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27" y="6308513"/>
            <a:ext cx="2889504" cy="4063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EA04410-0C55-4ED3-AC85-10F4503318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0227" y="6308513"/>
            <a:ext cx="2889504" cy="406332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5589235D-4C1F-3D4C-8E2B-E8B05B8D61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0227" y="1516306"/>
            <a:ext cx="10716094" cy="3130062"/>
          </a:xfrm>
          <a:prstGeom prst="rect">
            <a:avLst/>
          </a:prstGeom>
        </p:spPr>
        <p:txBody>
          <a:bodyPr lIns="0" rIns="0" anchor="ctr"/>
          <a:lstStyle>
            <a:lvl1pPr algn="l">
              <a:lnSpc>
                <a:spcPct val="85000"/>
              </a:lnSpc>
              <a:defRPr sz="7200" b="1" i="0" spc="-150">
                <a:solidFill>
                  <a:schemeClr val="bg1"/>
                </a:solidFill>
                <a:latin typeface="Book Antiqua" panose="02040602050305030304" pitchFamily="18" charset="0"/>
                <a:ea typeface="Tahoma" panose="020B0604030504040204" pitchFamily="34" charset="0"/>
                <a:cs typeface="David" panose="020E0502060401010101" pitchFamily="34" charset="-79"/>
              </a:defRPr>
            </a:lvl1pPr>
          </a:lstStyle>
          <a:p>
            <a:r>
              <a:rPr lang="en-US" dirty="0"/>
              <a:t>Master title slide style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C66CFA1D-C152-C14B-8AB1-4BE70F0F4E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0700" y="4840922"/>
            <a:ext cx="3544888" cy="199112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ts val="122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05F4F72-9BF6-DB43-A5C5-3031D68FC6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0226" y="5110919"/>
            <a:ext cx="3545361" cy="167331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6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l">
              <a:lnSpc>
                <a:spcPct val="60000"/>
              </a:lnSpc>
              <a:buNone/>
              <a:defRPr sz="1600"/>
            </a:lvl2pPr>
            <a:lvl3pPr marL="914400" indent="0" algn="l">
              <a:lnSpc>
                <a:spcPct val="60000"/>
              </a:lnSpc>
              <a:buNone/>
              <a:defRPr sz="1600"/>
            </a:lvl3pPr>
            <a:lvl4pPr marL="1371600" indent="0" algn="l">
              <a:lnSpc>
                <a:spcPct val="60000"/>
              </a:lnSpc>
              <a:buNone/>
              <a:defRPr sz="1600"/>
            </a:lvl4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285EB698-C081-4C4C-8251-93B0D96C9B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226" y="5349135"/>
            <a:ext cx="3545361" cy="176201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6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l">
              <a:lnSpc>
                <a:spcPct val="60000"/>
              </a:lnSpc>
              <a:buNone/>
              <a:defRPr sz="1600"/>
            </a:lvl2pPr>
            <a:lvl3pPr marL="914400" indent="0" algn="l">
              <a:lnSpc>
                <a:spcPct val="60000"/>
              </a:lnSpc>
              <a:buNone/>
              <a:defRPr sz="1600"/>
            </a:lvl3pPr>
            <a:lvl4pPr marL="1371600" indent="0" algn="l">
              <a:lnSpc>
                <a:spcPct val="60000"/>
              </a:lnSpc>
              <a:buNone/>
              <a:defRPr sz="1600"/>
            </a:lvl4pPr>
          </a:lstStyle>
          <a:p>
            <a:pPr lvl="0"/>
            <a:r>
              <a:rPr lang="en-US" dirty="0"/>
              <a:t>Presented to Lorem Ipsum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0AD80597-6F37-2641-8DCE-8AA6DE40E2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0226" y="5596221"/>
            <a:ext cx="3545361" cy="180465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6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l">
              <a:lnSpc>
                <a:spcPct val="60000"/>
              </a:lnSpc>
              <a:buNone/>
              <a:defRPr sz="1600"/>
            </a:lvl2pPr>
            <a:lvl3pPr marL="914400" indent="0" algn="l">
              <a:lnSpc>
                <a:spcPct val="60000"/>
              </a:lnSpc>
              <a:buNone/>
              <a:defRPr sz="1600"/>
            </a:lvl3pPr>
            <a:lvl4pPr marL="1371600" indent="0" algn="l">
              <a:lnSpc>
                <a:spcPct val="60000"/>
              </a:lnSpc>
              <a:buNone/>
              <a:defRPr sz="1600"/>
            </a:lvl4pPr>
          </a:lstStyle>
          <a:p>
            <a:pPr lvl="0"/>
            <a:r>
              <a:rPr lang="en-US" dirty="0"/>
              <a:t>Date 00/00/00</a:t>
            </a:r>
          </a:p>
        </p:txBody>
      </p:sp>
    </p:spTree>
    <p:extLst>
      <p:ext uri="{BB962C8B-B14F-4D97-AF65-F5344CB8AC3E}">
        <p14:creationId xmlns:p14="http://schemas.microsoft.com/office/powerpoint/2010/main" val="2770186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5D6C91-7468-469B-BEE9-7B15D4AC087A}"/>
              </a:ext>
            </a:extLst>
          </p:cNvPr>
          <p:cNvSpPr/>
          <p:nvPr userDrawn="1"/>
        </p:nvSpPr>
        <p:spPr>
          <a:xfrm>
            <a:off x="0" y="6165669"/>
            <a:ext cx="12192000" cy="6923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59">
            <a:extLst>
              <a:ext uri="{FF2B5EF4-FFF2-40B4-BE49-F238E27FC236}">
                <a16:creationId xmlns:a16="http://schemas.microsoft.com/office/drawing/2014/main" id="{7E1778D1-AAB2-4E9E-9E0C-D2043A951A3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588" y="-3175"/>
            <a:ext cx="12188825" cy="6864350"/>
          </a:xfrm>
          <a:custGeom>
            <a:avLst/>
            <a:gdLst>
              <a:gd name="T0" fmla="*/ 146 w 7678"/>
              <a:gd name="T1" fmla="*/ 0 h 4324"/>
              <a:gd name="T2" fmla="*/ 299 w 7678"/>
              <a:gd name="T3" fmla="*/ 0 h 4324"/>
              <a:gd name="T4" fmla="*/ 452 w 7678"/>
              <a:gd name="T5" fmla="*/ 0 h 4324"/>
              <a:gd name="T6" fmla="*/ 1983 w 7678"/>
              <a:gd name="T7" fmla="*/ 0 h 4324"/>
              <a:gd name="T8" fmla="*/ 2188 w 7678"/>
              <a:gd name="T9" fmla="*/ 0 h 4324"/>
              <a:gd name="T10" fmla="*/ 2341 w 7678"/>
              <a:gd name="T11" fmla="*/ 0 h 4324"/>
              <a:gd name="T12" fmla="*/ 2494 w 7678"/>
              <a:gd name="T13" fmla="*/ 0 h 4324"/>
              <a:gd name="T14" fmla="*/ 2647 w 7678"/>
              <a:gd name="T15" fmla="*/ 0 h 4324"/>
              <a:gd name="T16" fmla="*/ 2801 w 7678"/>
              <a:gd name="T17" fmla="*/ 0 h 4324"/>
              <a:gd name="T18" fmla="*/ 2954 w 7678"/>
              <a:gd name="T19" fmla="*/ 0 h 4324"/>
              <a:gd name="T20" fmla="*/ 3107 w 7678"/>
              <a:gd name="T21" fmla="*/ 0 h 4324"/>
              <a:gd name="T22" fmla="*/ 3260 w 7678"/>
              <a:gd name="T23" fmla="*/ 0 h 4324"/>
              <a:gd name="T24" fmla="*/ 3414 w 7678"/>
              <a:gd name="T25" fmla="*/ 0 h 4324"/>
              <a:gd name="T26" fmla="*/ 3567 w 7678"/>
              <a:gd name="T27" fmla="*/ 0 h 4324"/>
              <a:gd name="T28" fmla="*/ 3720 w 7678"/>
              <a:gd name="T29" fmla="*/ 0 h 4324"/>
              <a:gd name="T30" fmla="*/ 3873 w 7678"/>
              <a:gd name="T31" fmla="*/ 0 h 4324"/>
              <a:gd name="T32" fmla="*/ 4027 w 7678"/>
              <a:gd name="T33" fmla="*/ 0 h 4324"/>
              <a:gd name="T34" fmla="*/ 4180 w 7678"/>
              <a:gd name="T35" fmla="*/ 0 h 4324"/>
              <a:gd name="T36" fmla="*/ 605 w 7678"/>
              <a:gd name="T37" fmla="*/ 0 h 4324"/>
              <a:gd name="T38" fmla="*/ 758 w 7678"/>
              <a:gd name="T39" fmla="*/ 0 h 4324"/>
              <a:gd name="T40" fmla="*/ 912 w 7678"/>
              <a:gd name="T41" fmla="*/ 0 h 4324"/>
              <a:gd name="T42" fmla="*/ 1065 w 7678"/>
              <a:gd name="T43" fmla="*/ 0 h 4324"/>
              <a:gd name="T44" fmla="*/ 1218 w 7678"/>
              <a:gd name="T45" fmla="*/ 0 h 4324"/>
              <a:gd name="T46" fmla="*/ 1371 w 7678"/>
              <a:gd name="T47" fmla="*/ 0 h 4324"/>
              <a:gd name="T48" fmla="*/ 1525 w 7678"/>
              <a:gd name="T49" fmla="*/ 0 h 4324"/>
              <a:gd name="T50" fmla="*/ 1681 w 7678"/>
              <a:gd name="T51" fmla="*/ 0 h 4324"/>
              <a:gd name="T52" fmla="*/ 1835 w 7678"/>
              <a:gd name="T53" fmla="*/ 0 h 4324"/>
              <a:gd name="T54" fmla="*/ 6634 w 7678"/>
              <a:gd name="T55" fmla="*/ 0 h 4324"/>
              <a:gd name="T56" fmla="*/ 6736 w 7678"/>
              <a:gd name="T57" fmla="*/ 0 h 4324"/>
              <a:gd name="T58" fmla="*/ 6889 w 7678"/>
              <a:gd name="T59" fmla="*/ 0 h 4324"/>
              <a:gd name="T60" fmla="*/ 7043 w 7678"/>
              <a:gd name="T61" fmla="*/ 0 h 4324"/>
              <a:gd name="T62" fmla="*/ 7196 w 7678"/>
              <a:gd name="T63" fmla="*/ 0 h 4324"/>
              <a:gd name="T64" fmla="*/ 7349 w 7678"/>
              <a:gd name="T65" fmla="*/ 0 h 4324"/>
              <a:gd name="T66" fmla="*/ 7502 w 7678"/>
              <a:gd name="T67" fmla="*/ 0 h 4324"/>
              <a:gd name="T68" fmla="*/ 7656 w 7678"/>
              <a:gd name="T69" fmla="*/ 0 h 4324"/>
              <a:gd name="T70" fmla="*/ 6229 w 7678"/>
              <a:gd name="T71" fmla="*/ 4324 h 4324"/>
              <a:gd name="T72" fmla="*/ 4388 w 7678"/>
              <a:gd name="T73" fmla="*/ 0 h 4324"/>
              <a:gd name="T74" fmla="*/ 4541 w 7678"/>
              <a:gd name="T75" fmla="*/ 0 h 4324"/>
              <a:gd name="T76" fmla="*/ 4694 w 7678"/>
              <a:gd name="T77" fmla="*/ 0 h 4324"/>
              <a:gd name="T78" fmla="*/ 4847 w 7678"/>
              <a:gd name="T79" fmla="*/ 0 h 4324"/>
              <a:gd name="T80" fmla="*/ 5000 w 7678"/>
              <a:gd name="T81" fmla="*/ 0 h 4324"/>
              <a:gd name="T82" fmla="*/ 5154 w 7678"/>
              <a:gd name="T83" fmla="*/ 0 h 4324"/>
              <a:gd name="T84" fmla="*/ 5307 w 7678"/>
              <a:gd name="T85" fmla="*/ 0 h 4324"/>
              <a:gd name="T86" fmla="*/ 5460 w 7678"/>
              <a:gd name="T87" fmla="*/ 0 h 4324"/>
              <a:gd name="T88" fmla="*/ 5613 w 7678"/>
              <a:gd name="T89" fmla="*/ 0 h 4324"/>
              <a:gd name="T90" fmla="*/ 5766 w 7678"/>
              <a:gd name="T91" fmla="*/ 0 h 4324"/>
              <a:gd name="T92" fmla="*/ 5919 w 7678"/>
              <a:gd name="T93" fmla="*/ 0 h 4324"/>
              <a:gd name="T94" fmla="*/ 6072 w 7678"/>
              <a:gd name="T95" fmla="*/ 0 h 4324"/>
              <a:gd name="T96" fmla="*/ 6225 w 7678"/>
              <a:gd name="T97" fmla="*/ 0 h 4324"/>
              <a:gd name="T98" fmla="*/ 6379 w 7678"/>
              <a:gd name="T99" fmla="*/ 0 h 4324"/>
              <a:gd name="T100" fmla="*/ 6532 w 7678"/>
              <a:gd name="T101" fmla="*/ 0 h 4324"/>
              <a:gd name="T102" fmla="*/ 6382 w 7678"/>
              <a:gd name="T103" fmla="*/ 4324 h 4324"/>
              <a:gd name="T104" fmla="*/ 6535 w 7678"/>
              <a:gd name="T105" fmla="*/ 4324 h 4324"/>
              <a:gd name="T106" fmla="*/ 6688 w 7678"/>
              <a:gd name="T107" fmla="*/ 4324 h 4324"/>
              <a:gd name="T108" fmla="*/ 6842 w 7678"/>
              <a:gd name="T109" fmla="*/ 4324 h 4324"/>
              <a:gd name="T110" fmla="*/ 6995 w 7678"/>
              <a:gd name="T111" fmla="*/ 4324 h 4324"/>
              <a:gd name="T112" fmla="*/ 7148 w 7678"/>
              <a:gd name="T113" fmla="*/ 4324 h 4324"/>
              <a:gd name="T114" fmla="*/ 7301 w 7678"/>
              <a:gd name="T115" fmla="*/ 4324 h 4324"/>
              <a:gd name="T116" fmla="*/ 7455 w 7678"/>
              <a:gd name="T117" fmla="*/ 4324 h 4324"/>
              <a:gd name="T118" fmla="*/ 7608 w 7678"/>
              <a:gd name="T119" fmla="*/ 4324 h 4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678" h="4324">
                <a:moveTo>
                  <a:pt x="47" y="0"/>
                </a:moveTo>
                <a:lnTo>
                  <a:pt x="0" y="128"/>
                </a:lnTo>
                <a:lnTo>
                  <a:pt x="0" y="119"/>
                </a:lnTo>
                <a:lnTo>
                  <a:pt x="43" y="0"/>
                </a:lnTo>
                <a:lnTo>
                  <a:pt x="47" y="0"/>
                </a:lnTo>
                <a:close/>
                <a:moveTo>
                  <a:pt x="94" y="0"/>
                </a:moveTo>
                <a:lnTo>
                  <a:pt x="0" y="259"/>
                </a:lnTo>
                <a:lnTo>
                  <a:pt x="0" y="268"/>
                </a:lnTo>
                <a:lnTo>
                  <a:pt x="98" y="0"/>
                </a:lnTo>
                <a:lnTo>
                  <a:pt x="94" y="0"/>
                </a:lnTo>
                <a:close/>
                <a:moveTo>
                  <a:pt x="146" y="0"/>
                </a:moveTo>
                <a:lnTo>
                  <a:pt x="0" y="399"/>
                </a:lnTo>
                <a:lnTo>
                  <a:pt x="0" y="408"/>
                </a:lnTo>
                <a:lnTo>
                  <a:pt x="149" y="0"/>
                </a:lnTo>
                <a:lnTo>
                  <a:pt x="146" y="0"/>
                </a:lnTo>
                <a:close/>
                <a:moveTo>
                  <a:pt x="197" y="0"/>
                </a:moveTo>
                <a:lnTo>
                  <a:pt x="0" y="539"/>
                </a:lnTo>
                <a:lnTo>
                  <a:pt x="0" y="549"/>
                </a:lnTo>
                <a:lnTo>
                  <a:pt x="200" y="0"/>
                </a:lnTo>
                <a:lnTo>
                  <a:pt x="197" y="0"/>
                </a:lnTo>
                <a:close/>
                <a:moveTo>
                  <a:pt x="248" y="0"/>
                </a:moveTo>
                <a:lnTo>
                  <a:pt x="0" y="680"/>
                </a:lnTo>
                <a:lnTo>
                  <a:pt x="0" y="689"/>
                </a:lnTo>
                <a:lnTo>
                  <a:pt x="251" y="0"/>
                </a:lnTo>
                <a:lnTo>
                  <a:pt x="248" y="0"/>
                </a:lnTo>
                <a:close/>
                <a:moveTo>
                  <a:pt x="299" y="0"/>
                </a:moveTo>
                <a:lnTo>
                  <a:pt x="0" y="820"/>
                </a:lnTo>
                <a:lnTo>
                  <a:pt x="0" y="829"/>
                </a:lnTo>
                <a:lnTo>
                  <a:pt x="302" y="0"/>
                </a:lnTo>
                <a:lnTo>
                  <a:pt x="299" y="0"/>
                </a:lnTo>
                <a:close/>
                <a:moveTo>
                  <a:pt x="350" y="0"/>
                </a:moveTo>
                <a:lnTo>
                  <a:pt x="0" y="960"/>
                </a:lnTo>
                <a:lnTo>
                  <a:pt x="0" y="969"/>
                </a:lnTo>
                <a:lnTo>
                  <a:pt x="353" y="0"/>
                </a:lnTo>
                <a:lnTo>
                  <a:pt x="350" y="0"/>
                </a:lnTo>
                <a:close/>
                <a:moveTo>
                  <a:pt x="401" y="0"/>
                </a:moveTo>
                <a:lnTo>
                  <a:pt x="0" y="1099"/>
                </a:lnTo>
                <a:lnTo>
                  <a:pt x="0" y="1109"/>
                </a:lnTo>
                <a:lnTo>
                  <a:pt x="404" y="0"/>
                </a:lnTo>
                <a:lnTo>
                  <a:pt x="401" y="0"/>
                </a:lnTo>
                <a:close/>
                <a:moveTo>
                  <a:pt x="452" y="0"/>
                </a:moveTo>
                <a:lnTo>
                  <a:pt x="0" y="1239"/>
                </a:lnTo>
                <a:lnTo>
                  <a:pt x="0" y="1249"/>
                </a:lnTo>
                <a:lnTo>
                  <a:pt x="455" y="0"/>
                </a:lnTo>
                <a:lnTo>
                  <a:pt x="452" y="0"/>
                </a:lnTo>
                <a:close/>
                <a:moveTo>
                  <a:pt x="503" y="0"/>
                </a:moveTo>
                <a:lnTo>
                  <a:pt x="0" y="1379"/>
                </a:lnTo>
                <a:lnTo>
                  <a:pt x="0" y="1389"/>
                </a:lnTo>
                <a:lnTo>
                  <a:pt x="507" y="0"/>
                </a:lnTo>
                <a:lnTo>
                  <a:pt x="503" y="0"/>
                </a:lnTo>
                <a:close/>
                <a:moveTo>
                  <a:pt x="2034" y="0"/>
                </a:moveTo>
                <a:lnTo>
                  <a:pt x="459" y="4324"/>
                </a:lnTo>
                <a:lnTo>
                  <a:pt x="462" y="4324"/>
                </a:lnTo>
                <a:lnTo>
                  <a:pt x="2038" y="0"/>
                </a:lnTo>
                <a:lnTo>
                  <a:pt x="2034" y="0"/>
                </a:lnTo>
                <a:close/>
                <a:moveTo>
                  <a:pt x="1983" y="0"/>
                </a:moveTo>
                <a:lnTo>
                  <a:pt x="408" y="4324"/>
                </a:lnTo>
                <a:lnTo>
                  <a:pt x="411" y="4324"/>
                </a:lnTo>
                <a:lnTo>
                  <a:pt x="1987" y="0"/>
                </a:lnTo>
                <a:lnTo>
                  <a:pt x="1983" y="0"/>
                </a:lnTo>
                <a:close/>
                <a:moveTo>
                  <a:pt x="2086" y="0"/>
                </a:moveTo>
                <a:lnTo>
                  <a:pt x="510" y="4324"/>
                </a:lnTo>
                <a:lnTo>
                  <a:pt x="513" y="4324"/>
                </a:lnTo>
                <a:lnTo>
                  <a:pt x="2089" y="0"/>
                </a:lnTo>
                <a:lnTo>
                  <a:pt x="2086" y="0"/>
                </a:lnTo>
                <a:close/>
                <a:moveTo>
                  <a:pt x="2137" y="0"/>
                </a:moveTo>
                <a:lnTo>
                  <a:pt x="561" y="4324"/>
                </a:lnTo>
                <a:lnTo>
                  <a:pt x="564" y="4324"/>
                </a:lnTo>
                <a:lnTo>
                  <a:pt x="2140" y="0"/>
                </a:lnTo>
                <a:lnTo>
                  <a:pt x="2137" y="0"/>
                </a:lnTo>
                <a:close/>
                <a:moveTo>
                  <a:pt x="2188" y="0"/>
                </a:moveTo>
                <a:lnTo>
                  <a:pt x="612" y="4324"/>
                </a:lnTo>
                <a:lnTo>
                  <a:pt x="615" y="4324"/>
                </a:lnTo>
                <a:lnTo>
                  <a:pt x="2191" y="0"/>
                </a:lnTo>
                <a:lnTo>
                  <a:pt x="2188" y="0"/>
                </a:lnTo>
                <a:close/>
                <a:moveTo>
                  <a:pt x="2239" y="0"/>
                </a:moveTo>
                <a:lnTo>
                  <a:pt x="663" y="4324"/>
                </a:lnTo>
                <a:lnTo>
                  <a:pt x="666" y="4324"/>
                </a:lnTo>
                <a:lnTo>
                  <a:pt x="2242" y="0"/>
                </a:lnTo>
                <a:lnTo>
                  <a:pt x="2239" y="0"/>
                </a:lnTo>
                <a:close/>
                <a:moveTo>
                  <a:pt x="2290" y="0"/>
                </a:moveTo>
                <a:lnTo>
                  <a:pt x="714" y="4324"/>
                </a:lnTo>
                <a:lnTo>
                  <a:pt x="718" y="4324"/>
                </a:lnTo>
                <a:lnTo>
                  <a:pt x="2293" y="0"/>
                </a:lnTo>
                <a:lnTo>
                  <a:pt x="2290" y="0"/>
                </a:lnTo>
                <a:close/>
                <a:moveTo>
                  <a:pt x="2341" y="0"/>
                </a:moveTo>
                <a:lnTo>
                  <a:pt x="765" y="4324"/>
                </a:lnTo>
                <a:lnTo>
                  <a:pt x="769" y="4324"/>
                </a:lnTo>
                <a:lnTo>
                  <a:pt x="2344" y="0"/>
                </a:lnTo>
                <a:lnTo>
                  <a:pt x="2341" y="0"/>
                </a:lnTo>
                <a:close/>
                <a:moveTo>
                  <a:pt x="2392" y="0"/>
                </a:moveTo>
                <a:lnTo>
                  <a:pt x="816" y="4324"/>
                </a:lnTo>
                <a:lnTo>
                  <a:pt x="820" y="4324"/>
                </a:lnTo>
                <a:lnTo>
                  <a:pt x="2395" y="0"/>
                </a:lnTo>
                <a:lnTo>
                  <a:pt x="2392" y="0"/>
                </a:lnTo>
                <a:close/>
                <a:moveTo>
                  <a:pt x="2443" y="0"/>
                </a:moveTo>
                <a:lnTo>
                  <a:pt x="867" y="4324"/>
                </a:lnTo>
                <a:lnTo>
                  <a:pt x="871" y="4324"/>
                </a:lnTo>
                <a:lnTo>
                  <a:pt x="2447" y="0"/>
                </a:lnTo>
                <a:lnTo>
                  <a:pt x="2443" y="0"/>
                </a:lnTo>
                <a:close/>
                <a:moveTo>
                  <a:pt x="2494" y="0"/>
                </a:moveTo>
                <a:lnTo>
                  <a:pt x="918" y="4324"/>
                </a:lnTo>
                <a:lnTo>
                  <a:pt x="922" y="4324"/>
                </a:lnTo>
                <a:lnTo>
                  <a:pt x="2498" y="0"/>
                </a:lnTo>
                <a:lnTo>
                  <a:pt x="2494" y="0"/>
                </a:lnTo>
                <a:close/>
                <a:moveTo>
                  <a:pt x="2545" y="0"/>
                </a:moveTo>
                <a:lnTo>
                  <a:pt x="969" y="4324"/>
                </a:lnTo>
                <a:lnTo>
                  <a:pt x="973" y="4324"/>
                </a:lnTo>
                <a:lnTo>
                  <a:pt x="2549" y="0"/>
                </a:lnTo>
                <a:lnTo>
                  <a:pt x="2545" y="0"/>
                </a:lnTo>
                <a:close/>
                <a:moveTo>
                  <a:pt x="2596" y="0"/>
                </a:moveTo>
                <a:lnTo>
                  <a:pt x="1021" y="4324"/>
                </a:lnTo>
                <a:lnTo>
                  <a:pt x="1024" y="4324"/>
                </a:lnTo>
                <a:lnTo>
                  <a:pt x="2600" y="0"/>
                </a:lnTo>
                <a:lnTo>
                  <a:pt x="2596" y="0"/>
                </a:lnTo>
                <a:close/>
                <a:moveTo>
                  <a:pt x="2647" y="0"/>
                </a:moveTo>
                <a:lnTo>
                  <a:pt x="1072" y="4324"/>
                </a:lnTo>
                <a:lnTo>
                  <a:pt x="1075" y="4324"/>
                </a:lnTo>
                <a:lnTo>
                  <a:pt x="2651" y="0"/>
                </a:lnTo>
                <a:lnTo>
                  <a:pt x="2647" y="0"/>
                </a:lnTo>
                <a:close/>
                <a:moveTo>
                  <a:pt x="2699" y="0"/>
                </a:moveTo>
                <a:lnTo>
                  <a:pt x="1123" y="4324"/>
                </a:lnTo>
                <a:lnTo>
                  <a:pt x="1126" y="4324"/>
                </a:lnTo>
                <a:lnTo>
                  <a:pt x="2702" y="0"/>
                </a:lnTo>
                <a:lnTo>
                  <a:pt x="2699" y="0"/>
                </a:lnTo>
                <a:close/>
                <a:moveTo>
                  <a:pt x="2750" y="0"/>
                </a:moveTo>
                <a:lnTo>
                  <a:pt x="1174" y="4324"/>
                </a:lnTo>
                <a:lnTo>
                  <a:pt x="1177" y="4324"/>
                </a:lnTo>
                <a:lnTo>
                  <a:pt x="2753" y="0"/>
                </a:lnTo>
                <a:lnTo>
                  <a:pt x="2750" y="0"/>
                </a:lnTo>
                <a:close/>
                <a:moveTo>
                  <a:pt x="2801" y="0"/>
                </a:moveTo>
                <a:lnTo>
                  <a:pt x="1225" y="4324"/>
                </a:lnTo>
                <a:lnTo>
                  <a:pt x="1228" y="4324"/>
                </a:lnTo>
                <a:lnTo>
                  <a:pt x="2804" y="0"/>
                </a:lnTo>
                <a:lnTo>
                  <a:pt x="2801" y="0"/>
                </a:lnTo>
                <a:close/>
                <a:moveTo>
                  <a:pt x="2852" y="0"/>
                </a:moveTo>
                <a:lnTo>
                  <a:pt x="1276" y="4324"/>
                </a:lnTo>
                <a:lnTo>
                  <a:pt x="1279" y="4324"/>
                </a:lnTo>
                <a:lnTo>
                  <a:pt x="2855" y="0"/>
                </a:lnTo>
                <a:lnTo>
                  <a:pt x="2852" y="0"/>
                </a:lnTo>
                <a:close/>
                <a:moveTo>
                  <a:pt x="2903" y="0"/>
                </a:moveTo>
                <a:lnTo>
                  <a:pt x="1327" y="4324"/>
                </a:lnTo>
                <a:lnTo>
                  <a:pt x="1330" y="4324"/>
                </a:lnTo>
                <a:lnTo>
                  <a:pt x="2906" y="0"/>
                </a:lnTo>
                <a:lnTo>
                  <a:pt x="2903" y="0"/>
                </a:lnTo>
                <a:close/>
                <a:moveTo>
                  <a:pt x="2954" y="0"/>
                </a:moveTo>
                <a:lnTo>
                  <a:pt x="1378" y="4324"/>
                </a:lnTo>
                <a:lnTo>
                  <a:pt x="1382" y="4324"/>
                </a:lnTo>
                <a:lnTo>
                  <a:pt x="2957" y="0"/>
                </a:lnTo>
                <a:lnTo>
                  <a:pt x="2954" y="0"/>
                </a:lnTo>
                <a:close/>
                <a:moveTo>
                  <a:pt x="3005" y="0"/>
                </a:moveTo>
                <a:lnTo>
                  <a:pt x="1429" y="4324"/>
                </a:lnTo>
                <a:lnTo>
                  <a:pt x="1433" y="4324"/>
                </a:lnTo>
                <a:lnTo>
                  <a:pt x="3008" y="0"/>
                </a:lnTo>
                <a:lnTo>
                  <a:pt x="3005" y="0"/>
                </a:lnTo>
                <a:close/>
                <a:moveTo>
                  <a:pt x="3056" y="0"/>
                </a:moveTo>
                <a:lnTo>
                  <a:pt x="1480" y="4324"/>
                </a:lnTo>
                <a:lnTo>
                  <a:pt x="1484" y="4324"/>
                </a:lnTo>
                <a:lnTo>
                  <a:pt x="3059" y="0"/>
                </a:lnTo>
                <a:lnTo>
                  <a:pt x="3056" y="0"/>
                </a:lnTo>
                <a:close/>
                <a:moveTo>
                  <a:pt x="3107" y="0"/>
                </a:moveTo>
                <a:lnTo>
                  <a:pt x="1531" y="4324"/>
                </a:lnTo>
                <a:lnTo>
                  <a:pt x="1535" y="4324"/>
                </a:lnTo>
                <a:lnTo>
                  <a:pt x="3111" y="0"/>
                </a:lnTo>
                <a:lnTo>
                  <a:pt x="3107" y="0"/>
                </a:lnTo>
                <a:close/>
                <a:moveTo>
                  <a:pt x="3158" y="0"/>
                </a:moveTo>
                <a:lnTo>
                  <a:pt x="1582" y="4324"/>
                </a:lnTo>
                <a:lnTo>
                  <a:pt x="1586" y="4324"/>
                </a:lnTo>
                <a:lnTo>
                  <a:pt x="3162" y="0"/>
                </a:lnTo>
                <a:lnTo>
                  <a:pt x="3158" y="0"/>
                </a:lnTo>
                <a:close/>
                <a:moveTo>
                  <a:pt x="3209" y="0"/>
                </a:moveTo>
                <a:lnTo>
                  <a:pt x="1634" y="4324"/>
                </a:lnTo>
                <a:lnTo>
                  <a:pt x="1637" y="4324"/>
                </a:lnTo>
                <a:lnTo>
                  <a:pt x="3213" y="0"/>
                </a:lnTo>
                <a:lnTo>
                  <a:pt x="3209" y="0"/>
                </a:lnTo>
                <a:close/>
                <a:moveTo>
                  <a:pt x="3260" y="0"/>
                </a:moveTo>
                <a:lnTo>
                  <a:pt x="1685" y="4324"/>
                </a:lnTo>
                <a:lnTo>
                  <a:pt x="1688" y="4324"/>
                </a:lnTo>
                <a:lnTo>
                  <a:pt x="3264" y="0"/>
                </a:lnTo>
                <a:lnTo>
                  <a:pt x="3260" y="0"/>
                </a:lnTo>
                <a:close/>
                <a:moveTo>
                  <a:pt x="3311" y="0"/>
                </a:moveTo>
                <a:lnTo>
                  <a:pt x="1736" y="4324"/>
                </a:lnTo>
                <a:lnTo>
                  <a:pt x="1739" y="4324"/>
                </a:lnTo>
                <a:lnTo>
                  <a:pt x="3315" y="0"/>
                </a:lnTo>
                <a:lnTo>
                  <a:pt x="3311" y="0"/>
                </a:lnTo>
                <a:close/>
                <a:moveTo>
                  <a:pt x="3363" y="0"/>
                </a:moveTo>
                <a:lnTo>
                  <a:pt x="1787" y="4324"/>
                </a:lnTo>
                <a:lnTo>
                  <a:pt x="1790" y="4324"/>
                </a:lnTo>
                <a:lnTo>
                  <a:pt x="3366" y="0"/>
                </a:lnTo>
                <a:lnTo>
                  <a:pt x="3363" y="0"/>
                </a:lnTo>
                <a:close/>
                <a:moveTo>
                  <a:pt x="3414" y="0"/>
                </a:moveTo>
                <a:lnTo>
                  <a:pt x="1838" y="4324"/>
                </a:lnTo>
                <a:lnTo>
                  <a:pt x="1841" y="4324"/>
                </a:lnTo>
                <a:lnTo>
                  <a:pt x="3417" y="0"/>
                </a:lnTo>
                <a:lnTo>
                  <a:pt x="3414" y="0"/>
                </a:lnTo>
                <a:close/>
                <a:moveTo>
                  <a:pt x="3465" y="0"/>
                </a:moveTo>
                <a:lnTo>
                  <a:pt x="1889" y="4324"/>
                </a:lnTo>
                <a:lnTo>
                  <a:pt x="1892" y="4324"/>
                </a:lnTo>
                <a:lnTo>
                  <a:pt x="3468" y="0"/>
                </a:lnTo>
                <a:lnTo>
                  <a:pt x="3465" y="0"/>
                </a:lnTo>
                <a:close/>
                <a:moveTo>
                  <a:pt x="3516" y="0"/>
                </a:moveTo>
                <a:lnTo>
                  <a:pt x="1939" y="4324"/>
                </a:lnTo>
                <a:lnTo>
                  <a:pt x="1942" y="4324"/>
                </a:lnTo>
                <a:lnTo>
                  <a:pt x="3519" y="0"/>
                </a:lnTo>
                <a:lnTo>
                  <a:pt x="3516" y="0"/>
                </a:lnTo>
                <a:close/>
                <a:moveTo>
                  <a:pt x="3567" y="0"/>
                </a:moveTo>
                <a:lnTo>
                  <a:pt x="1990" y="4324"/>
                </a:lnTo>
                <a:lnTo>
                  <a:pt x="1993" y="4324"/>
                </a:lnTo>
                <a:lnTo>
                  <a:pt x="3570" y="0"/>
                </a:lnTo>
                <a:lnTo>
                  <a:pt x="3567" y="0"/>
                </a:lnTo>
                <a:close/>
                <a:moveTo>
                  <a:pt x="3618" y="0"/>
                </a:moveTo>
                <a:lnTo>
                  <a:pt x="2041" y="4324"/>
                </a:lnTo>
                <a:lnTo>
                  <a:pt x="2045" y="4324"/>
                </a:lnTo>
                <a:lnTo>
                  <a:pt x="3621" y="0"/>
                </a:lnTo>
                <a:lnTo>
                  <a:pt x="3618" y="0"/>
                </a:lnTo>
                <a:close/>
                <a:moveTo>
                  <a:pt x="3669" y="0"/>
                </a:moveTo>
                <a:lnTo>
                  <a:pt x="2092" y="4324"/>
                </a:lnTo>
                <a:lnTo>
                  <a:pt x="2096" y="4324"/>
                </a:lnTo>
                <a:lnTo>
                  <a:pt x="3672" y="0"/>
                </a:lnTo>
                <a:lnTo>
                  <a:pt x="3669" y="0"/>
                </a:lnTo>
                <a:close/>
                <a:moveTo>
                  <a:pt x="3720" y="0"/>
                </a:moveTo>
                <a:lnTo>
                  <a:pt x="2143" y="4324"/>
                </a:lnTo>
                <a:lnTo>
                  <a:pt x="2147" y="4324"/>
                </a:lnTo>
                <a:lnTo>
                  <a:pt x="3724" y="0"/>
                </a:lnTo>
                <a:lnTo>
                  <a:pt x="3720" y="0"/>
                </a:lnTo>
                <a:close/>
                <a:moveTo>
                  <a:pt x="3771" y="0"/>
                </a:moveTo>
                <a:lnTo>
                  <a:pt x="2194" y="4324"/>
                </a:lnTo>
                <a:lnTo>
                  <a:pt x="2198" y="4324"/>
                </a:lnTo>
                <a:lnTo>
                  <a:pt x="3775" y="0"/>
                </a:lnTo>
                <a:lnTo>
                  <a:pt x="3771" y="0"/>
                </a:lnTo>
                <a:close/>
                <a:moveTo>
                  <a:pt x="3822" y="0"/>
                </a:moveTo>
                <a:lnTo>
                  <a:pt x="2245" y="4324"/>
                </a:lnTo>
                <a:lnTo>
                  <a:pt x="2249" y="4324"/>
                </a:lnTo>
                <a:lnTo>
                  <a:pt x="3826" y="0"/>
                </a:lnTo>
                <a:lnTo>
                  <a:pt x="3822" y="0"/>
                </a:lnTo>
                <a:close/>
                <a:moveTo>
                  <a:pt x="3873" y="0"/>
                </a:moveTo>
                <a:lnTo>
                  <a:pt x="2297" y="4324"/>
                </a:lnTo>
                <a:lnTo>
                  <a:pt x="2300" y="4324"/>
                </a:lnTo>
                <a:lnTo>
                  <a:pt x="3877" y="0"/>
                </a:lnTo>
                <a:lnTo>
                  <a:pt x="3873" y="0"/>
                </a:lnTo>
                <a:close/>
                <a:moveTo>
                  <a:pt x="3924" y="0"/>
                </a:moveTo>
                <a:lnTo>
                  <a:pt x="2348" y="4324"/>
                </a:lnTo>
                <a:lnTo>
                  <a:pt x="2351" y="4324"/>
                </a:lnTo>
                <a:lnTo>
                  <a:pt x="3928" y="0"/>
                </a:lnTo>
                <a:lnTo>
                  <a:pt x="3924" y="0"/>
                </a:lnTo>
                <a:close/>
                <a:moveTo>
                  <a:pt x="3975" y="0"/>
                </a:moveTo>
                <a:lnTo>
                  <a:pt x="2399" y="4324"/>
                </a:lnTo>
                <a:lnTo>
                  <a:pt x="2402" y="4324"/>
                </a:lnTo>
                <a:lnTo>
                  <a:pt x="3979" y="0"/>
                </a:lnTo>
                <a:lnTo>
                  <a:pt x="3975" y="0"/>
                </a:lnTo>
                <a:close/>
                <a:moveTo>
                  <a:pt x="4027" y="0"/>
                </a:moveTo>
                <a:lnTo>
                  <a:pt x="2450" y="4324"/>
                </a:lnTo>
                <a:lnTo>
                  <a:pt x="2453" y="4324"/>
                </a:lnTo>
                <a:lnTo>
                  <a:pt x="4030" y="0"/>
                </a:lnTo>
                <a:lnTo>
                  <a:pt x="4027" y="0"/>
                </a:lnTo>
                <a:close/>
                <a:moveTo>
                  <a:pt x="4078" y="0"/>
                </a:moveTo>
                <a:lnTo>
                  <a:pt x="2501" y="4324"/>
                </a:lnTo>
                <a:lnTo>
                  <a:pt x="2504" y="4324"/>
                </a:lnTo>
                <a:lnTo>
                  <a:pt x="4081" y="0"/>
                </a:lnTo>
                <a:lnTo>
                  <a:pt x="4078" y="0"/>
                </a:lnTo>
                <a:close/>
                <a:moveTo>
                  <a:pt x="4129" y="0"/>
                </a:moveTo>
                <a:lnTo>
                  <a:pt x="2552" y="4324"/>
                </a:lnTo>
                <a:lnTo>
                  <a:pt x="2555" y="4324"/>
                </a:lnTo>
                <a:lnTo>
                  <a:pt x="4132" y="0"/>
                </a:lnTo>
                <a:lnTo>
                  <a:pt x="4129" y="0"/>
                </a:lnTo>
                <a:close/>
                <a:moveTo>
                  <a:pt x="4180" y="0"/>
                </a:moveTo>
                <a:lnTo>
                  <a:pt x="2603" y="4324"/>
                </a:lnTo>
                <a:lnTo>
                  <a:pt x="2606" y="4324"/>
                </a:lnTo>
                <a:lnTo>
                  <a:pt x="4183" y="0"/>
                </a:lnTo>
                <a:lnTo>
                  <a:pt x="4180" y="0"/>
                </a:lnTo>
                <a:close/>
                <a:moveTo>
                  <a:pt x="4231" y="0"/>
                </a:moveTo>
                <a:lnTo>
                  <a:pt x="2654" y="4324"/>
                </a:lnTo>
                <a:lnTo>
                  <a:pt x="2658" y="4324"/>
                </a:lnTo>
                <a:lnTo>
                  <a:pt x="4234" y="0"/>
                </a:lnTo>
                <a:lnTo>
                  <a:pt x="4231" y="0"/>
                </a:lnTo>
                <a:close/>
                <a:moveTo>
                  <a:pt x="554" y="0"/>
                </a:moveTo>
                <a:lnTo>
                  <a:pt x="0" y="1519"/>
                </a:lnTo>
                <a:lnTo>
                  <a:pt x="0" y="1529"/>
                </a:lnTo>
                <a:lnTo>
                  <a:pt x="558" y="0"/>
                </a:lnTo>
                <a:lnTo>
                  <a:pt x="554" y="0"/>
                </a:lnTo>
                <a:close/>
                <a:moveTo>
                  <a:pt x="605" y="0"/>
                </a:moveTo>
                <a:lnTo>
                  <a:pt x="0" y="1660"/>
                </a:lnTo>
                <a:lnTo>
                  <a:pt x="0" y="1670"/>
                </a:lnTo>
                <a:lnTo>
                  <a:pt x="609" y="0"/>
                </a:lnTo>
                <a:lnTo>
                  <a:pt x="605" y="0"/>
                </a:lnTo>
                <a:close/>
                <a:moveTo>
                  <a:pt x="656" y="0"/>
                </a:moveTo>
                <a:lnTo>
                  <a:pt x="0" y="1800"/>
                </a:lnTo>
                <a:lnTo>
                  <a:pt x="0" y="1810"/>
                </a:lnTo>
                <a:lnTo>
                  <a:pt x="660" y="0"/>
                </a:lnTo>
                <a:lnTo>
                  <a:pt x="656" y="0"/>
                </a:lnTo>
                <a:close/>
                <a:moveTo>
                  <a:pt x="707" y="0"/>
                </a:moveTo>
                <a:lnTo>
                  <a:pt x="0" y="1940"/>
                </a:lnTo>
                <a:lnTo>
                  <a:pt x="0" y="1950"/>
                </a:lnTo>
                <a:lnTo>
                  <a:pt x="711" y="0"/>
                </a:lnTo>
                <a:lnTo>
                  <a:pt x="707" y="0"/>
                </a:lnTo>
                <a:close/>
                <a:moveTo>
                  <a:pt x="758" y="0"/>
                </a:moveTo>
                <a:lnTo>
                  <a:pt x="0" y="2080"/>
                </a:lnTo>
                <a:lnTo>
                  <a:pt x="0" y="2089"/>
                </a:lnTo>
                <a:lnTo>
                  <a:pt x="762" y="0"/>
                </a:lnTo>
                <a:lnTo>
                  <a:pt x="758" y="0"/>
                </a:lnTo>
                <a:close/>
                <a:moveTo>
                  <a:pt x="810" y="0"/>
                </a:moveTo>
                <a:lnTo>
                  <a:pt x="0" y="2220"/>
                </a:lnTo>
                <a:lnTo>
                  <a:pt x="0" y="2229"/>
                </a:lnTo>
                <a:lnTo>
                  <a:pt x="813" y="0"/>
                </a:lnTo>
                <a:lnTo>
                  <a:pt x="810" y="0"/>
                </a:lnTo>
                <a:close/>
                <a:moveTo>
                  <a:pt x="861" y="0"/>
                </a:moveTo>
                <a:lnTo>
                  <a:pt x="0" y="2360"/>
                </a:lnTo>
                <a:lnTo>
                  <a:pt x="0" y="2369"/>
                </a:lnTo>
                <a:lnTo>
                  <a:pt x="864" y="0"/>
                </a:lnTo>
                <a:lnTo>
                  <a:pt x="861" y="0"/>
                </a:lnTo>
                <a:close/>
                <a:moveTo>
                  <a:pt x="912" y="0"/>
                </a:moveTo>
                <a:lnTo>
                  <a:pt x="0" y="2500"/>
                </a:lnTo>
                <a:lnTo>
                  <a:pt x="0" y="2509"/>
                </a:lnTo>
                <a:lnTo>
                  <a:pt x="915" y="0"/>
                </a:lnTo>
                <a:lnTo>
                  <a:pt x="912" y="0"/>
                </a:lnTo>
                <a:close/>
                <a:moveTo>
                  <a:pt x="963" y="0"/>
                </a:moveTo>
                <a:lnTo>
                  <a:pt x="0" y="2640"/>
                </a:lnTo>
                <a:lnTo>
                  <a:pt x="0" y="2649"/>
                </a:lnTo>
                <a:lnTo>
                  <a:pt x="966" y="0"/>
                </a:lnTo>
                <a:lnTo>
                  <a:pt x="963" y="0"/>
                </a:lnTo>
                <a:close/>
                <a:moveTo>
                  <a:pt x="1014" y="0"/>
                </a:moveTo>
                <a:lnTo>
                  <a:pt x="0" y="2781"/>
                </a:lnTo>
                <a:lnTo>
                  <a:pt x="0" y="2790"/>
                </a:lnTo>
                <a:lnTo>
                  <a:pt x="1017" y="0"/>
                </a:lnTo>
                <a:lnTo>
                  <a:pt x="1014" y="0"/>
                </a:lnTo>
                <a:close/>
                <a:moveTo>
                  <a:pt x="1065" y="0"/>
                </a:moveTo>
                <a:lnTo>
                  <a:pt x="0" y="2921"/>
                </a:lnTo>
                <a:lnTo>
                  <a:pt x="0" y="2930"/>
                </a:lnTo>
                <a:lnTo>
                  <a:pt x="1068" y="0"/>
                </a:lnTo>
                <a:lnTo>
                  <a:pt x="1065" y="0"/>
                </a:lnTo>
                <a:close/>
                <a:moveTo>
                  <a:pt x="1116" y="0"/>
                </a:moveTo>
                <a:lnTo>
                  <a:pt x="0" y="3061"/>
                </a:lnTo>
                <a:lnTo>
                  <a:pt x="0" y="3070"/>
                </a:lnTo>
                <a:lnTo>
                  <a:pt x="1119" y="0"/>
                </a:lnTo>
                <a:lnTo>
                  <a:pt x="1116" y="0"/>
                </a:lnTo>
                <a:close/>
                <a:moveTo>
                  <a:pt x="1167" y="0"/>
                </a:moveTo>
                <a:lnTo>
                  <a:pt x="0" y="3201"/>
                </a:lnTo>
                <a:lnTo>
                  <a:pt x="0" y="3210"/>
                </a:lnTo>
                <a:lnTo>
                  <a:pt x="1171" y="0"/>
                </a:lnTo>
                <a:lnTo>
                  <a:pt x="1167" y="0"/>
                </a:lnTo>
                <a:close/>
                <a:moveTo>
                  <a:pt x="1218" y="0"/>
                </a:moveTo>
                <a:lnTo>
                  <a:pt x="0" y="3341"/>
                </a:lnTo>
                <a:lnTo>
                  <a:pt x="0" y="3350"/>
                </a:lnTo>
                <a:lnTo>
                  <a:pt x="1222" y="0"/>
                </a:lnTo>
                <a:lnTo>
                  <a:pt x="1218" y="0"/>
                </a:lnTo>
                <a:close/>
                <a:moveTo>
                  <a:pt x="1269" y="0"/>
                </a:moveTo>
                <a:lnTo>
                  <a:pt x="0" y="3481"/>
                </a:lnTo>
                <a:lnTo>
                  <a:pt x="0" y="3490"/>
                </a:lnTo>
                <a:lnTo>
                  <a:pt x="1273" y="0"/>
                </a:lnTo>
                <a:lnTo>
                  <a:pt x="1269" y="0"/>
                </a:lnTo>
                <a:close/>
                <a:moveTo>
                  <a:pt x="1320" y="0"/>
                </a:moveTo>
                <a:lnTo>
                  <a:pt x="0" y="3620"/>
                </a:lnTo>
                <a:lnTo>
                  <a:pt x="0" y="3630"/>
                </a:lnTo>
                <a:lnTo>
                  <a:pt x="1324" y="0"/>
                </a:lnTo>
                <a:lnTo>
                  <a:pt x="1320" y="0"/>
                </a:lnTo>
                <a:close/>
                <a:moveTo>
                  <a:pt x="1371" y="0"/>
                </a:moveTo>
                <a:lnTo>
                  <a:pt x="0" y="3760"/>
                </a:lnTo>
                <a:lnTo>
                  <a:pt x="0" y="3770"/>
                </a:lnTo>
                <a:lnTo>
                  <a:pt x="1375" y="0"/>
                </a:lnTo>
                <a:lnTo>
                  <a:pt x="1371" y="0"/>
                </a:lnTo>
                <a:close/>
                <a:moveTo>
                  <a:pt x="1423" y="0"/>
                </a:moveTo>
                <a:lnTo>
                  <a:pt x="0" y="3901"/>
                </a:lnTo>
                <a:lnTo>
                  <a:pt x="0" y="3911"/>
                </a:lnTo>
                <a:lnTo>
                  <a:pt x="1426" y="0"/>
                </a:lnTo>
                <a:lnTo>
                  <a:pt x="1423" y="0"/>
                </a:lnTo>
                <a:close/>
                <a:moveTo>
                  <a:pt x="1474" y="0"/>
                </a:moveTo>
                <a:lnTo>
                  <a:pt x="0" y="4041"/>
                </a:lnTo>
                <a:lnTo>
                  <a:pt x="0" y="4051"/>
                </a:lnTo>
                <a:lnTo>
                  <a:pt x="1477" y="0"/>
                </a:lnTo>
                <a:lnTo>
                  <a:pt x="1474" y="0"/>
                </a:lnTo>
                <a:close/>
                <a:moveTo>
                  <a:pt x="1525" y="0"/>
                </a:moveTo>
                <a:lnTo>
                  <a:pt x="0" y="4181"/>
                </a:lnTo>
                <a:lnTo>
                  <a:pt x="0" y="4191"/>
                </a:lnTo>
                <a:lnTo>
                  <a:pt x="1528" y="0"/>
                </a:lnTo>
                <a:lnTo>
                  <a:pt x="1525" y="0"/>
                </a:lnTo>
                <a:close/>
                <a:moveTo>
                  <a:pt x="1576" y="0"/>
                </a:moveTo>
                <a:lnTo>
                  <a:pt x="0" y="4321"/>
                </a:lnTo>
                <a:lnTo>
                  <a:pt x="0" y="4324"/>
                </a:lnTo>
                <a:lnTo>
                  <a:pt x="2" y="4324"/>
                </a:lnTo>
                <a:lnTo>
                  <a:pt x="1579" y="0"/>
                </a:lnTo>
                <a:lnTo>
                  <a:pt x="1576" y="0"/>
                </a:lnTo>
                <a:close/>
                <a:moveTo>
                  <a:pt x="1627" y="0"/>
                </a:moveTo>
                <a:lnTo>
                  <a:pt x="50" y="4324"/>
                </a:lnTo>
                <a:lnTo>
                  <a:pt x="53" y="4324"/>
                </a:lnTo>
                <a:lnTo>
                  <a:pt x="1630" y="0"/>
                </a:lnTo>
                <a:lnTo>
                  <a:pt x="1627" y="0"/>
                </a:lnTo>
                <a:close/>
                <a:moveTo>
                  <a:pt x="1678" y="0"/>
                </a:moveTo>
                <a:lnTo>
                  <a:pt x="101" y="4324"/>
                </a:lnTo>
                <a:lnTo>
                  <a:pt x="105" y="4324"/>
                </a:lnTo>
                <a:lnTo>
                  <a:pt x="1681" y="0"/>
                </a:lnTo>
                <a:lnTo>
                  <a:pt x="1678" y="0"/>
                </a:lnTo>
                <a:close/>
                <a:moveTo>
                  <a:pt x="1729" y="0"/>
                </a:moveTo>
                <a:lnTo>
                  <a:pt x="152" y="4324"/>
                </a:lnTo>
                <a:lnTo>
                  <a:pt x="156" y="4324"/>
                </a:lnTo>
                <a:lnTo>
                  <a:pt x="1732" y="0"/>
                </a:lnTo>
                <a:lnTo>
                  <a:pt x="1729" y="0"/>
                </a:lnTo>
                <a:close/>
                <a:moveTo>
                  <a:pt x="1780" y="0"/>
                </a:moveTo>
                <a:lnTo>
                  <a:pt x="203" y="4324"/>
                </a:lnTo>
                <a:lnTo>
                  <a:pt x="207" y="4324"/>
                </a:lnTo>
                <a:lnTo>
                  <a:pt x="1783" y="0"/>
                </a:lnTo>
                <a:lnTo>
                  <a:pt x="1780" y="0"/>
                </a:lnTo>
                <a:close/>
                <a:moveTo>
                  <a:pt x="1831" y="0"/>
                </a:moveTo>
                <a:lnTo>
                  <a:pt x="254" y="4324"/>
                </a:lnTo>
                <a:lnTo>
                  <a:pt x="258" y="4324"/>
                </a:lnTo>
                <a:lnTo>
                  <a:pt x="1835" y="0"/>
                </a:lnTo>
                <a:lnTo>
                  <a:pt x="1831" y="0"/>
                </a:lnTo>
                <a:close/>
                <a:moveTo>
                  <a:pt x="1882" y="0"/>
                </a:moveTo>
                <a:lnTo>
                  <a:pt x="305" y="4324"/>
                </a:lnTo>
                <a:lnTo>
                  <a:pt x="309" y="4324"/>
                </a:lnTo>
                <a:lnTo>
                  <a:pt x="1886" y="0"/>
                </a:lnTo>
                <a:lnTo>
                  <a:pt x="1882" y="0"/>
                </a:lnTo>
                <a:close/>
                <a:moveTo>
                  <a:pt x="1932" y="0"/>
                </a:moveTo>
                <a:lnTo>
                  <a:pt x="357" y="4324"/>
                </a:lnTo>
                <a:lnTo>
                  <a:pt x="360" y="4324"/>
                </a:lnTo>
                <a:lnTo>
                  <a:pt x="1936" y="0"/>
                </a:lnTo>
                <a:lnTo>
                  <a:pt x="1932" y="0"/>
                </a:lnTo>
                <a:close/>
                <a:moveTo>
                  <a:pt x="6631" y="0"/>
                </a:moveTo>
                <a:lnTo>
                  <a:pt x="5055" y="4324"/>
                </a:lnTo>
                <a:lnTo>
                  <a:pt x="5058" y="4324"/>
                </a:lnTo>
                <a:lnTo>
                  <a:pt x="6634" y="0"/>
                </a:lnTo>
                <a:lnTo>
                  <a:pt x="6631" y="0"/>
                </a:lnTo>
                <a:close/>
                <a:moveTo>
                  <a:pt x="6580" y="0"/>
                </a:moveTo>
                <a:lnTo>
                  <a:pt x="5004" y="4324"/>
                </a:lnTo>
                <a:lnTo>
                  <a:pt x="5007" y="4324"/>
                </a:lnTo>
                <a:lnTo>
                  <a:pt x="6583" y="0"/>
                </a:lnTo>
                <a:lnTo>
                  <a:pt x="6580" y="0"/>
                </a:lnTo>
                <a:close/>
                <a:moveTo>
                  <a:pt x="6682" y="0"/>
                </a:moveTo>
                <a:lnTo>
                  <a:pt x="5106" y="4324"/>
                </a:lnTo>
                <a:lnTo>
                  <a:pt x="5109" y="4324"/>
                </a:lnTo>
                <a:lnTo>
                  <a:pt x="6685" y="0"/>
                </a:lnTo>
                <a:lnTo>
                  <a:pt x="6682" y="0"/>
                </a:lnTo>
                <a:close/>
                <a:moveTo>
                  <a:pt x="6733" y="0"/>
                </a:moveTo>
                <a:lnTo>
                  <a:pt x="5157" y="4324"/>
                </a:lnTo>
                <a:lnTo>
                  <a:pt x="5160" y="4324"/>
                </a:lnTo>
                <a:lnTo>
                  <a:pt x="6736" y="0"/>
                </a:lnTo>
                <a:lnTo>
                  <a:pt x="6733" y="0"/>
                </a:lnTo>
                <a:close/>
                <a:moveTo>
                  <a:pt x="6784" y="0"/>
                </a:moveTo>
                <a:lnTo>
                  <a:pt x="5208" y="4324"/>
                </a:lnTo>
                <a:lnTo>
                  <a:pt x="5211" y="4324"/>
                </a:lnTo>
                <a:lnTo>
                  <a:pt x="6787" y="0"/>
                </a:lnTo>
                <a:lnTo>
                  <a:pt x="6784" y="0"/>
                </a:lnTo>
                <a:close/>
                <a:moveTo>
                  <a:pt x="6835" y="0"/>
                </a:moveTo>
                <a:lnTo>
                  <a:pt x="5259" y="4324"/>
                </a:lnTo>
                <a:lnTo>
                  <a:pt x="5263" y="4324"/>
                </a:lnTo>
                <a:lnTo>
                  <a:pt x="6838" y="0"/>
                </a:lnTo>
                <a:lnTo>
                  <a:pt x="6835" y="0"/>
                </a:lnTo>
                <a:close/>
                <a:moveTo>
                  <a:pt x="6886" y="0"/>
                </a:moveTo>
                <a:lnTo>
                  <a:pt x="5310" y="4324"/>
                </a:lnTo>
                <a:lnTo>
                  <a:pt x="5314" y="4324"/>
                </a:lnTo>
                <a:lnTo>
                  <a:pt x="6889" y="0"/>
                </a:lnTo>
                <a:lnTo>
                  <a:pt x="6886" y="0"/>
                </a:lnTo>
                <a:close/>
                <a:moveTo>
                  <a:pt x="6937" y="0"/>
                </a:moveTo>
                <a:lnTo>
                  <a:pt x="5361" y="4324"/>
                </a:lnTo>
                <a:lnTo>
                  <a:pt x="5365" y="4324"/>
                </a:lnTo>
                <a:lnTo>
                  <a:pt x="6940" y="0"/>
                </a:lnTo>
                <a:lnTo>
                  <a:pt x="6937" y="0"/>
                </a:lnTo>
                <a:close/>
                <a:moveTo>
                  <a:pt x="6988" y="0"/>
                </a:moveTo>
                <a:lnTo>
                  <a:pt x="5412" y="4324"/>
                </a:lnTo>
                <a:lnTo>
                  <a:pt x="5416" y="4324"/>
                </a:lnTo>
                <a:lnTo>
                  <a:pt x="6992" y="0"/>
                </a:lnTo>
                <a:lnTo>
                  <a:pt x="6988" y="0"/>
                </a:lnTo>
                <a:close/>
                <a:moveTo>
                  <a:pt x="7039" y="0"/>
                </a:moveTo>
                <a:lnTo>
                  <a:pt x="5463" y="4324"/>
                </a:lnTo>
                <a:lnTo>
                  <a:pt x="5467" y="4324"/>
                </a:lnTo>
                <a:lnTo>
                  <a:pt x="7043" y="0"/>
                </a:lnTo>
                <a:lnTo>
                  <a:pt x="7039" y="0"/>
                </a:lnTo>
                <a:close/>
                <a:moveTo>
                  <a:pt x="7090" y="0"/>
                </a:moveTo>
                <a:lnTo>
                  <a:pt x="5515" y="4324"/>
                </a:lnTo>
                <a:lnTo>
                  <a:pt x="5518" y="4324"/>
                </a:lnTo>
                <a:lnTo>
                  <a:pt x="7094" y="0"/>
                </a:lnTo>
                <a:lnTo>
                  <a:pt x="7090" y="0"/>
                </a:lnTo>
                <a:close/>
                <a:moveTo>
                  <a:pt x="7141" y="0"/>
                </a:moveTo>
                <a:lnTo>
                  <a:pt x="5566" y="4324"/>
                </a:lnTo>
                <a:lnTo>
                  <a:pt x="5569" y="4324"/>
                </a:lnTo>
                <a:lnTo>
                  <a:pt x="7145" y="0"/>
                </a:lnTo>
                <a:lnTo>
                  <a:pt x="7141" y="0"/>
                </a:lnTo>
                <a:close/>
                <a:moveTo>
                  <a:pt x="7192" y="0"/>
                </a:moveTo>
                <a:lnTo>
                  <a:pt x="5617" y="4324"/>
                </a:lnTo>
                <a:lnTo>
                  <a:pt x="5620" y="4324"/>
                </a:lnTo>
                <a:lnTo>
                  <a:pt x="7196" y="0"/>
                </a:lnTo>
                <a:lnTo>
                  <a:pt x="7192" y="0"/>
                </a:lnTo>
                <a:close/>
                <a:moveTo>
                  <a:pt x="7244" y="0"/>
                </a:moveTo>
                <a:lnTo>
                  <a:pt x="5668" y="4324"/>
                </a:lnTo>
                <a:lnTo>
                  <a:pt x="5671" y="4324"/>
                </a:lnTo>
                <a:lnTo>
                  <a:pt x="7247" y="0"/>
                </a:lnTo>
                <a:lnTo>
                  <a:pt x="7244" y="0"/>
                </a:lnTo>
                <a:close/>
                <a:moveTo>
                  <a:pt x="7295" y="0"/>
                </a:moveTo>
                <a:lnTo>
                  <a:pt x="5719" y="4324"/>
                </a:lnTo>
                <a:lnTo>
                  <a:pt x="5722" y="4324"/>
                </a:lnTo>
                <a:lnTo>
                  <a:pt x="7298" y="0"/>
                </a:lnTo>
                <a:lnTo>
                  <a:pt x="7295" y="0"/>
                </a:lnTo>
                <a:close/>
                <a:moveTo>
                  <a:pt x="7346" y="0"/>
                </a:moveTo>
                <a:lnTo>
                  <a:pt x="5769" y="4324"/>
                </a:lnTo>
                <a:lnTo>
                  <a:pt x="5772" y="4324"/>
                </a:lnTo>
                <a:lnTo>
                  <a:pt x="7349" y="0"/>
                </a:lnTo>
                <a:lnTo>
                  <a:pt x="7346" y="0"/>
                </a:lnTo>
                <a:close/>
                <a:moveTo>
                  <a:pt x="7397" y="0"/>
                </a:moveTo>
                <a:lnTo>
                  <a:pt x="5820" y="4324"/>
                </a:lnTo>
                <a:lnTo>
                  <a:pt x="5823" y="4324"/>
                </a:lnTo>
                <a:lnTo>
                  <a:pt x="7400" y="0"/>
                </a:lnTo>
                <a:lnTo>
                  <a:pt x="7397" y="0"/>
                </a:lnTo>
                <a:close/>
                <a:moveTo>
                  <a:pt x="7448" y="0"/>
                </a:moveTo>
                <a:lnTo>
                  <a:pt x="5871" y="4324"/>
                </a:lnTo>
                <a:lnTo>
                  <a:pt x="5874" y="4324"/>
                </a:lnTo>
                <a:lnTo>
                  <a:pt x="7451" y="0"/>
                </a:lnTo>
                <a:lnTo>
                  <a:pt x="7448" y="0"/>
                </a:lnTo>
                <a:close/>
                <a:moveTo>
                  <a:pt x="7499" y="0"/>
                </a:moveTo>
                <a:lnTo>
                  <a:pt x="5922" y="4324"/>
                </a:lnTo>
                <a:lnTo>
                  <a:pt x="5926" y="4324"/>
                </a:lnTo>
                <a:lnTo>
                  <a:pt x="7502" y="0"/>
                </a:lnTo>
                <a:lnTo>
                  <a:pt x="7499" y="0"/>
                </a:lnTo>
                <a:close/>
                <a:moveTo>
                  <a:pt x="7550" y="0"/>
                </a:moveTo>
                <a:lnTo>
                  <a:pt x="5973" y="4324"/>
                </a:lnTo>
                <a:lnTo>
                  <a:pt x="5977" y="4324"/>
                </a:lnTo>
                <a:lnTo>
                  <a:pt x="7553" y="0"/>
                </a:lnTo>
                <a:lnTo>
                  <a:pt x="7550" y="0"/>
                </a:lnTo>
                <a:close/>
                <a:moveTo>
                  <a:pt x="7601" y="0"/>
                </a:moveTo>
                <a:lnTo>
                  <a:pt x="6024" y="4324"/>
                </a:lnTo>
                <a:lnTo>
                  <a:pt x="6028" y="4324"/>
                </a:lnTo>
                <a:lnTo>
                  <a:pt x="7605" y="0"/>
                </a:lnTo>
                <a:lnTo>
                  <a:pt x="7601" y="0"/>
                </a:lnTo>
                <a:close/>
                <a:moveTo>
                  <a:pt x="7652" y="0"/>
                </a:moveTo>
                <a:lnTo>
                  <a:pt x="6075" y="4324"/>
                </a:lnTo>
                <a:lnTo>
                  <a:pt x="6079" y="4324"/>
                </a:lnTo>
                <a:lnTo>
                  <a:pt x="7656" y="0"/>
                </a:lnTo>
                <a:lnTo>
                  <a:pt x="7652" y="0"/>
                </a:lnTo>
                <a:close/>
                <a:moveTo>
                  <a:pt x="6126" y="4324"/>
                </a:moveTo>
                <a:lnTo>
                  <a:pt x="6130" y="4324"/>
                </a:lnTo>
                <a:lnTo>
                  <a:pt x="7678" y="79"/>
                </a:lnTo>
                <a:lnTo>
                  <a:pt x="7678" y="69"/>
                </a:lnTo>
                <a:lnTo>
                  <a:pt x="6126" y="4324"/>
                </a:lnTo>
                <a:close/>
                <a:moveTo>
                  <a:pt x="6181" y="4324"/>
                </a:moveTo>
                <a:lnTo>
                  <a:pt x="7678" y="219"/>
                </a:lnTo>
                <a:lnTo>
                  <a:pt x="7678" y="209"/>
                </a:lnTo>
                <a:lnTo>
                  <a:pt x="6178" y="4324"/>
                </a:lnTo>
                <a:lnTo>
                  <a:pt x="6181" y="4324"/>
                </a:lnTo>
                <a:close/>
                <a:moveTo>
                  <a:pt x="6232" y="4324"/>
                </a:moveTo>
                <a:lnTo>
                  <a:pt x="7678" y="358"/>
                </a:lnTo>
                <a:lnTo>
                  <a:pt x="7678" y="349"/>
                </a:lnTo>
                <a:lnTo>
                  <a:pt x="6229" y="4324"/>
                </a:lnTo>
                <a:lnTo>
                  <a:pt x="6232" y="4324"/>
                </a:lnTo>
                <a:close/>
                <a:moveTo>
                  <a:pt x="4333" y="0"/>
                </a:moveTo>
                <a:lnTo>
                  <a:pt x="2756" y="4324"/>
                </a:lnTo>
                <a:lnTo>
                  <a:pt x="2760" y="4324"/>
                </a:lnTo>
                <a:lnTo>
                  <a:pt x="4336" y="0"/>
                </a:lnTo>
                <a:lnTo>
                  <a:pt x="4333" y="0"/>
                </a:lnTo>
                <a:close/>
                <a:moveTo>
                  <a:pt x="4282" y="0"/>
                </a:moveTo>
                <a:lnTo>
                  <a:pt x="2705" y="4324"/>
                </a:lnTo>
                <a:lnTo>
                  <a:pt x="2709" y="4324"/>
                </a:lnTo>
                <a:lnTo>
                  <a:pt x="4285" y="0"/>
                </a:lnTo>
                <a:lnTo>
                  <a:pt x="4282" y="0"/>
                </a:lnTo>
                <a:close/>
                <a:moveTo>
                  <a:pt x="4384" y="0"/>
                </a:moveTo>
                <a:lnTo>
                  <a:pt x="2807" y="4324"/>
                </a:lnTo>
                <a:lnTo>
                  <a:pt x="2811" y="4324"/>
                </a:lnTo>
                <a:lnTo>
                  <a:pt x="4388" y="0"/>
                </a:lnTo>
                <a:lnTo>
                  <a:pt x="4384" y="0"/>
                </a:lnTo>
                <a:close/>
                <a:moveTo>
                  <a:pt x="4435" y="0"/>
                </a:moveTo>
                <a:lnTo>
                  <a:pt x="2858" y="4324"/>
                </a:lnTo>
                <a:lnTo>
                  <a:pt x="2862" y="4324"/>
                </a:lnTo>
                <a:lnTo>
                  <a:pt x="4439" y="0"/>
                </a:lnTo>
                <a:lnTo>
                  <a:pt x="4435" y="0"/>
                </a:lnTo>
                <a:close/>
                <a:moveTo>
                  <a:pt x="4486" y="0"/>
                </a:moveTo>
                <a:lnTo>
                  <a:pt x="2909" y="4324"/>
                </a:lnTo>
                <a:lnTo>
                  <a:pt x="2913" y="4324"/>
                </a:lnTo>
                <a:lnTo>
                  <a:pt x="4490" y="0"/>
                </a:lnTo>
                <a:lnTo>
                  <a:pt x="4486" y="0"/>
                </a:lnTo>
                <a:close/>
                <a:moveTo>
                  <a:pt x="4537" y="0"/>
                </a:moveTo>
                <a:lnTo>
                  <a:pt x="2961" y="4324"/>
                </a:lnTo>
                <a:lnTo>
                  <a:pt x="2964" y="4324"/>
                </a:lnTo>
                <a:lnTo>
                  <a:pt x="4541" y="0"/>
                </a:lnTo>
                <a:lnTo>
                  <a:pt x="4537" y="0"/>
                </a:lnTo>
                <a:close/>
                <a:moveTo>
                  <a:pt x="4588" y="0"/>
                </a:moveTo>
                <a:lnTo>
                  <a:pt x="3012" y="4324"/>
                </a:lnTo>
                <a:lnTo>
                  <a:pt x="3015" y="4324"/>
                </a:lnTo>
                <a:lnTo>
                  <a:pt x="4592" y="0"/>
                </a:lnTo>
                <a:lnTo>
                  <a:pt x="4588" y="0"/>
                </a:lnTo>
                <a:close/>
                <a:moveTo>
                  <a:pt x="4640" y="0"/>
                </a:moveTo>
                <a:lnTo>
                  <a:pt x="3063" y="4324"/>
                </a:lnTo>
                <a:lnTo>
                  <a:pt x="3066" y="4324"/>
                </a:lnTo>
                <a:lnTo>
                  <a:pt x="4643" y="0"/>
                </a:lnTo>
                <a:lnTo>
                  <a:pt x="4640" y="0"/>
                </a:lnTo>
                <a:close/>
                <a:moveTo>
                  <a:pt x="4691" y="0"/>
                </a:moveTo>
                <a:lnTo>
                  <a:pt x="3114" y="4324"/>
                </a:lnTo>
                <a:lnTo>
                  <a:pt x="3117" y="4324"/>
                </a:lnTo>
                <a:lnTo>
                  <a:pt x="4694" y="0"/>
                </a:lnTo>
                <a:lnTo>
                  <a:pt x="4691" y="0"/>
                </a:lnTo>
                <a:close/>
                <a:moveTo>
                  <a:pt x="4742" y="0"/>
                </a:moveTo>
                <a:lnTo>
                  <a:pt x="3165" y="4324"/>
                </a:lnTo>
                <a:lnTo>
                  <a:pt x="3168" y="4324"/>
                </a:lnTo>
                <a:lnTo>
                  <a:pt x="4745" y="0"/>
                </a:lnTo>
                <a:lnTo>
                  <a:pt x="4742" y="0"/>
                </a:lnTo>
                <a:close/>
                <a:moveTo>
                  <a:pt x="4793" y="0"/>
                </a:moveTo>
                <a:lnTo>
                  <a:pt x="3216" y="4324"/>
                </a:lnTo>
                <a:lnTo>
                  <a:pt x="3219" y="4324"/>
                </a:lnTo>
                <a:lnTo>
                  <a:pt x="4796" y="0"/>
                </a:lnTo>
                <a:lnTo>
                  <a:pt x="4793" y="0"/>
                </a:lnTo>
                <a:close/>
                <a:moveTo>
                  <a:pt x="4844" y="0"/>
                </a:moveTo>
                <a:lnTo>
                  <a:pt x="3267" y="4324"/>
                </a:lnTo>
                <a:lnTo>
                  <a:pt x="3270" y="4324"/>
                </a:lnTo>
                <a:lnTo>
                  <a:pt x="4847" y="0"/>
                </a:lnTo>
                <a:lnTo>
                  <a:pt x="4844" y="0"/>
                </a:lnTo>
                <a:close/>
                <a:moveTo>
                  <a:pt x="4895" y="0"/>
                </a:moveTo>
                <a:lnTo>
                  <a:pt x="3318" y="4324"/>
                </a:lnTo>
                <a:lnTo>
                  <a:pt x="3322" y="4324"/>
                </a:lnTo>
                <a:lnTo>
                  <a:pt x="4898" y="0"/>
                </a:lnTo>
                <a:lnTo>
                  <a:pt x="4895" y="0"/>
                </a:lnTo>
                <a:close/>
                <a:moveTo>
                  <a:pt x="4946" y="0"/>
                </a:moveTo>
                <a:lnTo>
                  <a:pt x="3369" y="4324"/>
                </a:lnTo>
                <a:lnTo>
                  <a:pt x="3373" y="4324"/>
                </a:lnTo>
                <a:lnTo>
                  <a:pt x="4949" y="0"/>
                </a:lnTo>
                <a:lnTo>
                  <a:pt x="4946" y="0"/>
                </a:lnTo>
                <a:close/>
                <a:moveTo>
                  <a:pt x="4997" y="0"/>
                </a:moveTo>
                <a:lnTo>
                  <a:pt x="3420" y="4324"/>
                </a:lnTo>
                <a:lnTo>
                  <a:pt x="3424" y="4324"/>
                </a:lnTo>
                <a:lnTo>
                  <a:pt x="5000" y="0"/>
                </a:lnTo>
                <a:lnTo>
                  <a:pt x="4997" y="0"/>
                </a:lnTo>
                <a:close/>
                <a:moveTo>
                  <a:pt x="5048" y="0"/>
                </a:moveTo>
                <a:lnTo>
                  <a:pt x="3471" y="4324"/>
                </a:lnTo>
                <a:lnTo>
                  <a:pt x="3475" y="4324"/>
                </a:lnTo>
                <a:lnTo>
                  <a:pt x="5052" y="0"/>
                </a:lnTo>
                <a:lnTo>
                  <a:pt x="5048" y="0"/>
                </a:lnTo>
                <a:close/>
                <a:moveTo>
                  <a:pt x="5099" y="0"/>
                </a:moveTo>
                <a:lnTo>
                  <a:pt x="3522" y="4324"/>
                </a:lnTo>
                <a:lnTo>
                  <a:pt x="3526" y="4324"/>
                </a:lnTo>
                <a:lnTo>
                  <a:pt x="5103" y="0"/>
                </a:lnTo>
                <a:lnTo>
                  <a:pt x="5099" y="0"/>
                </a:lnTo>
                <a:close/>
                <a:moveTo>
                  <a:pt x="5150" y="0"/>
                </a:moveTo>
                <a:lnTo>
                  <a:pt x="3574" y="4324"/>
                </a:lnTo>
                <a:lnTo>
                  <a:pt x="3577" y="4324"/>
                </a:lnTo>
                <a:lnTo>
                  <a:pt x="5154" y="0"/>
                </a:lnTo>
                <a:lnTo>
                  <a:pt x="5150" y="0"/>
                </a:lnTo>
                <a:close/>
                <a:moveTo>
                  <a:pt x="5201" y="0"/>
                </a:moveTo>
                <a:lnTo>
                  <a:pt x="3625" y="4324"/>
                </a:lnTo>
                <a:lnTo>
                  <a:pt x="3628" y="4324"/>
                </a:lnTo>
                <a:lnTo>
                  <a:pt x="5205" y="0"/>
                </a:lnTo>
                <a:lnTo>
                  <a:pt x="5201" y="0"/>
                </a:lnTo>
                <a:close/>
                <a:moveTo>
                  <a:pt x="5252" y="0"/>
                </a:moveTo>
                <a:lnTo>
                  <a:pt x="3676" y="4324"/>
                </a:lnTo>
                <a:lnTo>
                  <a:pt x="3679" y="4324"/>
                </a:lnTo>
                <a:lnTo>
                  <a:pt x="5256" y="0"/>
                </a:lnTo>
                <a:lnTo>
                  <a:pt x="5252" y="0"/>
                </a:lnTo>
                <a:close/>
                <a:moveTo>
                  <a:pt x="5304" y="0"/>
                </a:moveTo>
                <a:lnTo>
                  <a:pt x="3727" y="4324"/>
                </a:lnTo>
                <a:lnTo>
                  <a:pt x="3730" y="4324"/>
                </a:lnTo>
                <a:lnTo>
                  <a:pt x="5307" y="0"/>
                </a:lnTo>
                <a:lnTo>
                  <a:pt x="5304" y="0"/>
                </a:lnTo>
                <a:close/>
                <a:moveTo>
                  <a:pt x="5355" y="0"/>
                </a:moveTo>
                <a:lnTo>
                  <a:pt x="3778" y="4324"/>
                </a:lnTo>
                <a:lnTo>
                  <a:pt x="3781" y="4324"/>
                </a:lnTo>
                <a:lnTo>
                  <a:pt x="5358" y="0"/>
                </a:lnTo>
                <a:lnTo>
                  <a:pt x="5355" y="0"/>
                </a:lnTo>
                <a:close/>
                <a:moveTo>
                  <a:pt x="5406" y="0"/>
                </a:moveTo>
                <a:lnTo>
                  <a:pt x="3829" y="4324"/>
                </a:lnTo>
                <a:lnTo>
                  <a:pt x="3832" y="4324"/>
                </a:lnTo>
                <a:lnTo>
                  <a:pt x="5409" y="0"/>
                </a:lnTo>
                <a:lnTo>
                  <a:pt x="5406" y="0"/>
                </a:lnTo>
                <a:close/>
                <a:moveTo>
                  <a:pt x="5457" y="0"/>
                </a:moveTo>
                <a:lnTo>
                  <a:pt x="3880" y="4324"/>
                </a:lnTo>
                <a:lnTo>
                  <a:pt x="3883" y="4324"/>
                </a:lnTo>
                <a:lnTo>
                  <a:pt x="5460" y="0"/>
                </a:lnTo>
                <a:lnTo>
                  <a:pt x="5457" y="0"/>
                </a:lnTo>
                <a:close/>
                <a:moveTo>
                  <a:pt x="5508" y="0"/>
                </a:moveTo>
                <a:lnTo>
                  <a:pt x="3931" y="4324"/>
                </a:lnTo>
                <a:lnTo>
                  <a:pt x="3934" y="4324"/>
                </a:lnTo>
                <a:lnTo>
                  <a:pt x="5511" y="0"/>
                </a:lnTo>
                <a:lnTo>
                  <a:pt x="5508" y="0"/>
                </a:lnTo>
                <a:close/>
                <a:moveTo>
                  <a:pt x="5559" y="0"/>
                </a:moveTo>
                <a:lnTo>
                  <a:pt x="3982" y="4324"/>
                </a:lnTo>
                <a:lnTo>
                  <a:pt x="3986" y="4324"/>
                </a:lnTo>
                <a:lnTo>
                  <a:pt x="5562" y="0"/>
                </a:lnTo>
                <a:lnTo>
                  <a:pt x="5559" y="0"/>
                </a:lnTo>
                <a:close/>
                <a:moveTo>
                  <a:pt x="5610" y="0"/>
                </a:moveTo>
                <a:lnTo>
                  <a:pt x="4033" y="4324"/>
                </a:lnTo>
                <a:lnTo>
                  <a:pt x="4037" y="4324"/>
                </a:lnTo>
                <a:lnTo>
                  <a:pt x="5613" y="0"/>
                </a:lnTo>
                <a:lnTo>
                  <a:pt x="5610" y="0"/>
                </a:lnTo>
                <a:close/>
                <a:moveTo>
                  <a:pt x="5661" y="0"/>
                </a:moveTo>
                <a:lnTo>
                  <a:pt x="4084" y="4324"/>
                </a:lnTo>
                <a:lnTo>
                  <a:pt x="4088" y="4324"/>
                </a:lnTo>
                <a:lnTo>
                  <a:pt x="5665" y="0"/>
                </a:lnTo>
                <a:lnTo>
                  <a:pt x="5661" y="0"/>
                </a:lnTo>
                <a:close/>
                <a:moveTo>
                  <a:pt x="5712" y="0"/>
                </a:moveTo>
                <a:lnTo>
                  <a:pt x="4135" y="4324"/>
                </a:lnTo>
                <a:lnTo>
                  <a:pt x="4139" y="4324"/>
                </a:lnTo>
                <a:lnTo>
                  <a:pt x="5716" y="0"/>
                </a:lnTo>
                <a:lnTo>
                  <a:pt x="5712" y="0"/>
                </a:lnTo>
                <a:close/>
                <a:moveTo>
                  <a:pt x="5762" y="0"/>
                </a:moveTo>
                <a:lnTo>
                  <a:pt x="4186" y="4324"/>
                </a:lnTo>
                <a:lnTo>
                  <a:pt x="4190" y="4324"/>
                </a:lnTo>
                <a:lnTo>
                  <a:pt x="5766" y="0"/>
                </a:lnTo>
                <a:lnTo>
                  <a:pt x="5762" y="0"/>
                </a:lnTo>
                <a:close/>
                <a:moveTo>
                  <a:pt x="5813" y="0"/>
                </a:moveTo>
                <a:lnTo>
                  <a:pt x="4238" y="4324"/>
                </a:lnTo>
                <a:lnTo>
                  <a:pt x="4241" y="4324"/>
                </a:lnTo>
                <a:lnTo>
                  <a:pt x="5817" y="0"/>
                </a:lnTo>
                <a:lnTo>
                  <a:pt x="5813" y="0"/>
                </a:lnTo>
                <a:close/>
                <a:moveTo>
                  <a:pt x="5864" y="0"/>
                </a:moveTo>
                <a:lnTo>
                  <a:pt x="4289" y="4324"/>
                </a:lnTo>
                <a:lnTo>
                  <a:pt x="4292" y="4324"/>
                </a:lnTo>
                <a:lnTo>
                  <a:pt x="5868" y="0"/>
                </a:lnTo>
                <a:lnTo>
                  <a:pt x="5864" y="0"/>
                </a:lnTo>
                <a:close/>
                <a:moveTo>
                  <a:pt x="5915" y="0"/>
                </a:moveTo>
                <a:lnTo>
                  <a:pt x="4340" y="4324"/>
                </a:lnTo>
                <a:lnTo>
                  <a:pt x="4343" y="4324"/>
                </a:lnTo>
                <a:lnTo>
                  <a:pt x="5919" y="0"/>
                </a:lnTo>
                <a:lnTo>
                  <a:pt x="5915" y="0"/>
                </a:lnTo>
                <a:close/>
                <a:moveTo>
                  <a:pt x="5967" y="0"/>
                </a:moveTo>
                <a:lnTo>
                  <a:pt x="4391" y="4324"/>
                </a:lnTo>
                <a:lnTo>
                  <a:pt x="4394" y="4324"/>
                </a:lnTo>
                <a:lnTo>
                  <a:pt x="5970" y="0"/>
                </a:lnTo>
                <a:lnTo>
                  <a:pt x="5967" y="0"/>
                </a:lnTo>
                <a:close/>
                <a:moveTo>
                  <a:pt x="6018" y="0"/>
                </a:moveTo>
                <a:lnTo>
                  <a:pt x="4442" y="4324"/>
                </a:lnTo>
                <a:lnTo>
                  <a:pt x="4445" y="4324"/>
                </a:lnTo>
                <a:lnTo>
                  <a:pt x="6021" y="0"/>
                </a:lnTo>
                <a:lnTo>
                  <a:pt x="6018" y="0"/>
                </a:lnTo>
                <a:close/>
                <a:moveTo>
                  <a:pt x="6069" y="0"/>
                </a:moveTo>
                <a:lnTo>
                  <a:pt x="4493" y="4324"/>
                </a:lnTo>
                <a:lnTo>
                  <a:pt x="4496" y="4324"/>
                </a:lnTo>
                <a:lnTo>
                  <a:pt x="6072" y="0"/>
                </a:lnTo>
                <a:lnTo>
                  <a:pt x="6069" y="0"/>
                </a:lnTo>
                <a:close/>
                <a:moveTo>
                  <a:pt x="6120" y="0"/>
                </a:moveTo>
                <a:lnTo>
                  <a:pt x="4544" y="4324"/>
                </a:lnTo>
                <a:lnTo>
                  <a:pt x="4547" y="4324"/>
                </a:lnTo>
                <a:lnTo>
                  <a:pt x="6123" y="0"/>
                </a:lnTo>
                <a:lnTo>
                  <a:pt x="6120" y="0"/>
                </a:lnTo>
                <a:close/>
                <a:moveTo>
                  <a:pt x="6171" y="0"/>
                </a:moveTo>
                <a:lnTo>
                  <a:pt x="4595" y="4324"/>
                </a:lnTo>
                <a:lnTo>
                  <a:pt x="4599" y="4324"/>
                </a:lnTo>
                <a:lnTo>
                  <a:pt x="6174" y="0"/>
                </a:lnTo>
                <a:lnTo>
                  <a:pt x="6171" y="0"/>
                </a:lnTo>
                <a:close/>
                <a:moveTo>
                  <a:pt x="6222" y="0"/>
                </a:moveTo>
                <a:lnTo>
                  <a:pt x="4646" y="4324"/>
                </a:lnTo>
                <a:lnTo>
                  <a:pt x="4650" y="4324"/>
                </a:lnTo>
                <a:lnTo>
                  <a:pt x="6225" y="0"/>
                </a:lnTo>
                <a:lnTo>
                  <a:pt x="6222" y="0"/>
                </a:lnTo>
                <a:close/>
                <a:moveTo>
                  <a:pt x="6273" y="0"/>
                </a:moveTo>
                <a:lnTo>
                  <a:pt x="4697" y="4324"/>
                </a:lnTo>
                <a:lnTo>
                  <a:pt x="4701" y="4324"/>
                </a:lnTo>
                <a:lnTo>
                  <a:pt x="6276" y="0"/>
                </a:lnTo>
                <a:lnTo>
                  <a:pt x="6273" y="0"/>
                </a:lnTo>
                <a:close/>
                <a:moveTo>
                  <a:pt x="6324" y="0"/>
                </a:moveTo>
                <a:lnTo>
                  <a:pt x="4748" y="4324"/>
                </a:lnTo>
                <a:lnTo>
                  <a:pt x="4752" y="4324"/>
                </a:lnTo>
                <a:lnTo>
                  <a:pt x="6328" y="0"/>
                </a:lnTo>
                <a:lnTo>
                  <a:pt x="6324" y="0"/>
                </a:lnTo>
                <a:close/>
                <a:moveTo>
                  <a:pt x="6375" y="0"/>
                </a:moveTo>
                <a:lnTo>
                  <a:pt x="4799" y="4324"/>
                </a:lnTo>
                <a:lnTo>
                  <a:pt x="4803" y="4324"/>
                </a:lnTo>
                <a:lnTo>
                  <a:pt x="6379" y="0"/>
                </a:lnTo>
                <a:lnTo>
                  <a:pt x="6375" y="0"/>
                </a:lnTo>
                <a:close/>
                <a:moveTo>
                  <a:pt x="6426" y="0"/>
                </a:moveTo>
                <a:lnTo>
                  <a:pt x="4850" y="4324"/>
                </a:lnTo>
                <a:lnTo>
                  <a:pt x="4854" y="4324"/>
                </a:lnTo>
                <a:lnTo>
                  <a:pt x="6430" y="0"/>
                </a:lnTo>
                <a:lnTo>
                  <a:pt x="6426" y="0"/>
                </a:lnTo>
                <a:close/>
                <a:moveTo>
                  <a:pt x="6477" y="0"/>
                </a:moveTo>
                <a:lnTo>
                  <a:pt x="4902" y="4324"/>
                </a:lnTo>
                <a:lnTo>
                  <a:pt x="4905" y="4324"/>
                </a:lnTo>
                <a:lnTo>
                  <a:pt x="6481" y="0"/>
                </a:lnTo>
                <a:lnTo>
                  <a:pt x="6477" y="0"/>
                </a:lnTo>
                <a:close/>
                <a:moveTo>
                  <a:pt x="6528" y="0"/>
                </a:moveTo>
                <a:lnTo>
                  <a:pt x="4953" y="4324"/>
                </a:lnTo>
                <a:lnTo>
                  <a:pt x="4956" y="4324"/>
                </a:lnTo>
                <a:lnTo>
                  <a:pt x="6532" y="0"/>
                </a:lnTo>
                <a:lnTo>
                  <a:pt x="6528" y="0"/>
                </a:lnTo>
                <a:close/>
                <a:moveTo>
                  <a:pt x="6283" y="4324"/>
                </a:moveTo>
                <a:lnTo>
                  <a:pt x="7678" y="498"/>
                </a:lnTo>
                <a:lnTo>
                  <a:pt x="7678" y="489"/>
                </a:lnTo>
                <a:lnTo>
                  <a:pt x="6280" y="4324"/>
                </a:lnTo>
                <a:lnTo>
                  <a:pt x="6283" y="4324"/>
                </a:lnTo>
                <a:close/>
                <a:moveTo>
                  <a:pt x="6334" y="4324"/>
                </a:moveTo>
                <a:lnTo>
                  <a:pt x="7678" y="639"/>
                </a:lnTo>
                <a:lnTo>
                  <a:pt x="7678" y="630"/>
                </a:lnTo>
                <a:lnTo>
                  <a:pt x="6331" y="4324"/>
                </a:lnTo>
                <a:lnTo>
                  <a:pt x="6334" y="4324"/>
                </a:lnTo>
                <a:close/>
                <a:moveTo>
                  <a:pt x="6385" y="4324"/>
                </a:moveTo>
                <a:lnTo>
                  <a:pt x="7678" y="779"/>
                </a:lnTo>
                <a:lnTo>
                  <a:pt x="7678" y="770"/>
                </a:lnTo>
                <a:lnTo>
                  <a:pt x="6382" y="4324"/>
                </a:lnTo>
                <a:lnTo>
                  <a:pt x="6385" y="4324"/>
                </a:lnTo>
                <a:close/>
                <a:moveTo>
                  <a:pt x="6436" y="4324"/>
                </a:moveTo>
                <a:lnTo>
                  <a:pt x="7678" y="919"/>
                </a:lnTo>
                <a:lnTo>
                  <a:pt x="7678" y="910"/>
                </a:lnTo>
                <a:lnTo>
                  <a:pt x="6433" y="4324"/>
                </a:lnTo>
                <a:lnTo>
                  <a:pt x="6436" y="4324"/>
                </a:lnTo>
                <a:close/>
                <a:moveTo>
                  <a:pt x="6487" y="4324"/>
                </a:moveTo>
                <a:lnTo>
                  <a:pt x="7678" y="1059"/>
                </a:lnTo>
                <a:lnTo>
                  <a:pt x="7678" y="1050"/>
                </a:lnTo>
                <a:lnTo>
                  <a:pt x="6484" y="4324"/>
                </a:lnTo>
                <a:lnTo>
                  <a:pt x="6487" y="4324"/>
                </a:lnTo>
                <a:close/>
                <a:moveTo>
                  <a:pt x="6539" y="4324"/>
                </a:moveTo>
                <a:lnTo>
                  <a:pt x="7678" y="1199"/>
                </a:lnTo>
                <a:lnTo>
                  <a:pt x="7678" y="1190"/>
                </a:lnTo>
                <a:lnTo>
                  <a:pt x="6535" y="4324"/>
                </a:lnTo>
                <a:lnTo>
                  <a:pt x="6539" y="4324"/>
                </a:lnTo>
                <a:close/>
                <a:moveTo>
                  <a:pt x="6590" y="4324"/>
                </a:moveTo>
                <a:lnTo>
                  <a:pt x="7678" y="1339"/>
                </a:lnTo>
                <a:lnTo>
                  <a:pt x="7678" y="1330"/>
                </a:lnTo>
                <a:lnTo>
                  <a:pt x="6586" y="4324"/>
                </a:lnTo>
                <a:lnTo>
                  <a:pt x="6590" y="4324"/>
                </a:lnTo>
                <a:close/>
                <a:moveTo>
                  <a:pt x="6641" y="4324"/>
                </a:moveTo>
                <a:lnTo>
                  <a:pt x="7678" y="1479"/>
                </a:lnTo>
                <a:lnTo>
                  <a:pt x="7678" y="1470"/>
                </a:lnTo>
                <a:lnTo>
                  <a:pt x="6637" y="4324"/>
                </a:lnTo>
                <a:lnTo>
                  <a:pt x="6641" y="4324"/>
                </a:lnTo>
                <a:close/>
                <a:moveTo>
                  <a:pt x="6692" y="4324"/>
                </a:moveTo>
                <a:lnTo>
                  <a:pt x="7678" y="1619"/>
                </a:lnTo>
                <a:lnTo>
                  <a:pt x="7678" y="1610"/>
                </a:lnTo>
                <a:lnTo>
                  <a:pt x="6688" y="4324"/>
                </a:lnTo>
                <a:lnTo>
                  <a:pt x="6692" y="4324"/>
                </a:lnTo>
                <a:close/>
                <a:moveTo>
                  <a:pt x="6743" y="4324"/>
                </a:moveTo>
                <a:lnTo>
                  <a:pt x="7678" y="1760"/>
                </a:lnTo>
                <a:lnTo>
                  <a:pt x="7678" y="1751"/>
                </a:lnTo>
                <a:lnTo>
                  <a:pt x="6739" y="4324"/>
                </a:lnTo>
                <a:lnTo>
                  <a:pt x="6743" y="4324"/>
                </a:lnTo>
                <a:close/>
                <a:moveTo>
                  <a:pt x="6794" y="4324"/>
                </a:moveTo>
                <a:lnTo>
                  <a:pt x="7678" y="1900"/>
                </a:lnTo>
                <a:lnTo>
                  <a:pt x="7678" y="1890"/>
                </a:lnTo>
                <a:lnTo>
                  <a:pt x="6791" y="4324"/>
                </a:lnTo>
                <a:lnTo>
                  <a:pt x="6794" y="4324"/>
                </a:lnTo>
                <a:close/>
                <a:moveTo>
                  <a:pt x="6845" y="4324"/>
                </a:moveTo>
                <a:lnTo>
                  <a:pt x="7678" y="2040"/>
                </a:lnTo>
                <a:lnTo>
                  <a:pt x="7678" y="2030"/>
                </a:lnTo>
                <a:lnTo>
                  <a:pt x="6842" y="4324"/>
                </a:lnTo>
                <a:lnTo>
                  <a:pt x="6845" y="4324"/>
                </a:lnTo>
                <a:close/>
                <a:moveTo>
                  <a:pt x="6896" y="4324"/>
                </a:moveTo>
                <a:lnTo>
                  <a:pt x="7678" y="2180"/>
                </a:lnTo>
                <a:lnTo>
                  <a:pt x="7678" y="2170"/>
                </a:lnTo>
                <a:lnTo>
                  <a:pt x="6893" y="4324"/>
                </a:lnTo>
                <a:lnTo>
                  <a:pt x="6896" y="4324"/>
                </a:lnTo>
                <a:close/>
                <a:moveTo>
                  <a:pt x="6947" y="4324"/>
                </a:moveTo>
                <a:lnTo>
                  <a:pt x="7678" y="2320"/>
                </a:lnTo>
                <a:lnTo>
                  <a:pt x="7678" y="2310"/>
                </a:lnTo>
                <a:lnTo>
                  <a:pt x="6944" y="4324"/>
                </a:lnTo>
                <a:lnTo>
                  <a:pt x="6947" y="4324"/>
                </a:lnTo>
                <a:close/>
                <a:moveTo>
                  <a:pt x="6998" y="4324"/>
                </a:moveTo>
                <a:lnTo>
                  <a:pt x="7678" y="2460"/>
                </a:lnTo>
                <a:lnTo>
                  <a:pt x="7678" y="2450"/>
                </a:lnTo>
                <a:lnTo>
                  <a:pt x="6995" y="4324"/>
                </a:lnTo>
                <a:lnTo>
                  <a:pt x="6998" y="4324"/>
                </a:lnTo>
                <a:close/>
                <a:moveTo>
                  <a:pt x="7049" y="4324"/>
                </a:moveTo>
                <a:lnTo>
                  <a:pt x="7678" y="2600"/>
                </a:lnTo>
                <a:lnTo>
                  <a:pt x="7678" y="2590"/>
                </a:lnTo>
                <a:lnTo>
                  <a:pt x="7046" y="4324"/>
                </a:lnTo>
                <a:lnTo>
                  <a:pt x="7049" y="4324"/>
                </a:lnTo>
                <a:close/>
                <a:moveTo>
                  <a:pt x="7100" y="4324"/>
                </a:moveTo>
                <a:lnTo>
                  <a:pt x="7678" y="2741"/>
                </a:lnTo>
                <a:lnTo>
                  <a:pt x="7678" y="2731"/>
                </a:lnTo>
                <a:lnTo>
                  <a:pt x="7097" y="4324"/>
                </a:lnTo>
                <a:lnTo>
                  <a:pt x="7100" y="4324"/>
                </a:lnTo>
                <a:close/>
                <a:moveTo>
                  <a:pt x="7151" y="4324"/>
                </a:moveTo>
                <a:lnTo>
                  <a:pt x="7678" y="2880"/>
                </a:lnTo>
                <a:lnTo>
                  <a:pt x="7678" y="2871"/>
                </a:lnTo>
                <a:lnTo>
                  <a:pt x="7148" y="4324"/>
                </a:lnTo>
                <a:lnTo>
                  <a:pt x="7151" y="4324"/>
                </a:lnTo>
                <a:close/>
                <a:moveTo>
                  <a:pt x="7203" y="4324"/>
                </a:moveTo>
                <a:lnTo>
                  <a:pt x="7678" y="3020"/>
                </a:lnTo>
                <a:lnTo>
                  <a:pt x="7678" y="3011"/>
                </a:lnTo>
                <a:lnTo>
                  <a:pt x="7199" y="4324"/>
                </a:lnTo>
                <a:lnTo>
                  <a:pt x="7203" y="4324"/>
                </a:lnTo>
                <a:close/>
                <a:moveTo>
                  <a:pt x="7254" y="4324"/>
                </a:moveTo>
                <a:lnTo>
                  <a:pt x="7678" y="3160"/>
                </a:lnTo>
                <a:lnTo>
                  <a:pt x="7678" y="3151"/>
                </a:lnTo>
                <a:lnTo>
                  <a:pt x="7250" y="4324"/>
                </a:lnTo>
                <a:lnTo>
                  <a:pt x="7254" y="4324"/>
                </a:lnTo>
                <a:close/>
                <a:moveTo>
                  <a:pt x="7305" y="4324"/>
                </a:moveTo>
                <a:lnTo>
                  <a:pt x="7678" y="3300"/>
                </a:lnTo>
                <a:lnTo>
                  <a:pt x="7678" y="3291"/>
                </a:lnTo>
                <a:lnTo>
                  <a:pt x="7301" y="4324"/>
                </a:lnTo>
                <a:lnTo>
                  <a:pt x="7305" y="4324"/>
                </a:lnTo>
                <a:close/>
                <a:moveTo>
                  <a:pt x="7356" y="4324"/>
                </a:moveTo>
                <a:lnTo>
                  <a:pt x="7678" y="3440"/>
                </a:lnTo>
                <a:lnTo>
                  <a:pt x="7678" y="3431"/>
                </a:lnTo>
                <a:lnTo>
                  <a:pt x="7352" y="4324"/>
                </a:lnTo>
                <a:lnTo>
                  <a:pt x="7356" y="4324"/>
                </a:lnTo>
                <a:close/>
                <a:moveTo>
                  <a:pt x="7407" y="4324"/>
                </a:moveTo>
                <a:lnTo>
                  <a:pt x="7678" y="3580"/>
                </a:lnTo>
                <a:lnTo>
                  <a:pt x="7678" y="3571"/>
                </a:lnTo>
                <a:lnTo>
                  <a:pt x="7403" y="4324"/>
                </a:lnTo>
                <a:lnTo>
                  <a:pt x="7407" y="4324"/>
                </a:lnTo>
                <a:close/>
                <a:moveTo>
                  <a:pt x="7458" y="4324"/>
                </a:moveTo>
                <a:lnTo>
                  <a:pt x="7678" y="3720"/>
                </a:lnTo>
                <a:lnTo>
                  <a:pt x="7678" y="3711"/>
                </a:lnTo>
                <a:lnTo>
                  <a:pt x="7455" y="4324"/>
                </a:lnTo>
                <a:lnTo>
                  <a:pt x="7458" y="4324"/>
                </a:lnTo>
                <a:close/>
                <a:moveTo>
                  <a:pt x="7509" y="4324"/>
                </a:moveTo>
                <a:lnTo>
                  <a:pt x="7678" y="3861"/>
                </a:lnTo>
                <a:lnTo>
                  <a:pt x="7678" y="3852"/>
                </a:lnTo>
                <a:lnTo>
                  <a:pt x="7506" y="4324"/>
                </a:lnTo>
                <a:lnTo>
                  <a:pt x="7509" y="4324"/>
                </a:lnTo>
                <a:close/>
                <a:moveTo>
                  <a:pt x="7560" y="4324"/>
                </a:moveTo>
                <a:lnTo>
                  <a:pt x="7678" y="4001"/>
                </a:lnTo>
                <a:lnTo>
                  <a:pt x="7678" y="3992"/>
                </a:lnTo>
                <a:lnTo>
                  <a:pt x="7557" y="4324"/>
                </a:lnTo>
                <a:lnTo>
                  <a:pt x="7560" y="4324"/>
                </a:lnTo>
                <a:close/>
                <a:moveTo>
                  <a:pt x="7611" y="4324"/>
                </a:moveTo>
                <a:lnTo>
                  <a:pt x="7678" y="4141"/>
                </a:lnTo>
                <a:lnTo>
                  <a:pt x="7678" y="4132"/>
                </a:lnTo>
                <a:lnTo>
                  <a:pt x="7608" y="4324"/>
                </a:lnTo>
                <a:lnTo>
                  <a:pt x="7611" y="4324"/>
                </a:lnTo>
                <a:close/>
                <a:moveTo>
                  <a:pt x="7662" y="4324"/>
                </a:moveTo>
                <a:lnTo>
                  <a:pt x="7678" y="4281"/>
                </a:lnTo>
                <a:lnTo>
                  <a:pt x="7678" y="4272"/>
                </a:lnTo>
                <a:lnTo>
                  <a:pt x="7659" y="4324"/>
                </a:lnTo>
                <a:lnTo>
                  <a:pt x="7662" y="4324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C44614-97FC-4333-A684-1F5D7CDFC0A5}"/>
              </a:ext>
            </a:extLst>
          </p:cNvPr>
          <p:cNvSpPr/>
          <p:nvPr/>
        </p:nvSpPr>
        <p:spPr>
          <a:xfrm>
            <a:off x="0" y="6165669"/>
            <a:ext cx="12192000" cy="6923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859">
            <a:extLst>
              <a:ext uri="{FF2B5EF4-FFF2-40B4-BE49-F238E27FC236}">
                <a16:creationId xmlns:a16="http://schemas.microsoft.com/office/drawing/2014/main" id="{E4D02F5A-B44B-4ACC-B2A0-5CAD95818AC7}"/>
              </a:ext>
            </a:extLst>
          </p:cNvPr>
          <p:cNvSpPr>
            <a:spLocks noEditPoints="1"/>
          </p:cNvSpPr>
          <p:nvPr/>
        </p:nvSpPr>
        <p:spPr bwMode="auto">
          <a:xfrm>
            <a:off x="1588" y="-3175"/>
            <a:ext cx="12188825" cy="6864350"/>
          </a:xfrm>
          <a:custGeom>
            <a:avLst/>
            <a:gdLst>
              <a:gd name="T0" fmla="*/ 146 w 7678"/>
              <a:gd name="T1" fmla="*/ 0 h 4324"/>
              <a:gd name="T2" fmla="*/ 299 w 7678"/>
              <a:gd name="T3" fmla="*/ 0 h 4324"/>
              <a:gd name="T4" fmla="*/ 452 w 7678"/>
              <a:gd name="T5" fmla="*/ 0 h 4324"/>
              <a:gd name="T6" fmla="*/ 1983 w 7678"/>
              <a:gd name="T7" fmla="*/ 0 h 4324"/>
              <a:gd name="T8" fmla="*/ 2188 w 7678"/>
              <a:gd name="T9" fmla="*/ 0 h 4324"/>
              <a:gd name="T10" fmla="*/ 2341 w 7678"/>
              <a:gd name="T11" fmla="*/ 0 h 4324"/>
              <a:gd name="T12" fmla="*/ 2494 w 7678"/>
              <a:gd name="T13" fmla="*/ 0 h 4324"/>
              <a:gd name="T14" fmla="*/ 2647 w 7678"/>
              <a:gd name="T15" fmla="*/ 0 h 4324"/>
              <a:gd name="T16" fmla="*/ 2801 w 7678"/>
              <a:gd name="T17" fmla="*/ 0 h 4324"/>
              <a:gd name="T18" fmla="*/ 2954 w 7678"/>
              <a:gd name="T19" fmla="*/ 0 h 4324"/>
              <a:gd name="T20" fmla="*/ 3107 w 7678"/>
              <a:gd name="T21" fmla="*/ 0 h 4324"/>
              <a:gd name="T22" fmla="*/ 3260 w 7678"/>
              <a:gd name="T23" fmla="*/ 0 h 4324"/>
              <a:gd name="T24" fmla="*/ 3414 w 7678"/>
              <a:gd name="T25" fmla="*/ 0 h 4324"/>
              <a:gd name="T26" fmla="*/ 3567 w 7678"/>
              <a:gd name="T27" fmla="*/ 0 h 4324"/>
              <a:gd name="T28" fmla="*/ 3720 w 7678"/>
              <a:gd name="T29" fmla="*/ 0 h 4324"/>
              <a:gd name="T30" fmla="*/ 3873 w 7678"/>
              <a:gd name="T31" fmla="*/ 0 h 4324"/>
              <a:gd name="T32" fmla="*/ 4027 w 7678"/>
              <a:gd name="T33" fmla="*/ 0 h 4324"/>
              <a:gd name="T34" fmla="*/ 4180 w 7678"/>
              <a:gd name="T35" fmla="*/ 0 h 4324"/>
              <a:gd name="T36" fmla="*/ 605 w 7678"/>
              <a:gd name="T37" fmla="*/ 0 h 4324"/>
              <a:gd name="T38" fmla="*/ 758 w 7678"/>
              <a:gd name="T39" fmla="*/ 0 h 4324"/>
              <a:gd name="T40" fmla="*/ 912 w 7678"/>
              <a:gd name="T41" fmla="*/ 0 h 4324"/>
              <a:gd name="T42" fmla="*/ 1065 w 7678"/>
              <a:gd name="T43" fmla="*/ 0 h 4324"/>
              <a:gd name="T44" fmla="*/ 1218 w 7678"/>
              <a:gd name="T45" fmla="*/ 0 h 4324"/>
              <a:gd name="T46" fmla="*/ 1371 w 7678"/>
              <a:gd name="T47" fmla="*/ 0 h 4324"/>
              <a:gd name="T48" fmla="*/ 1525 w 7678"/>
              <a:gd name="T49" fmla="*/ 0 h 4324"/>
              <a:gd name="T50" fmla="*/ 1681 w 7678"/>
              <a:gd name="T51" fmla="*/ 0 h 4324"/>
              <a:gd name="T52" fmla="*/ 1835 w 7678"/>
              <a:gd name="T53" fmla="*/ 0 h 4324"/>
              <a:gd name="T54" fmla="*/ 6634 w 7678"/>
              <a:gd name="T55" fmla="*/ 0 h 4324"/>
              <a:gd name="T56" fmla="*/ 6736 w 7678"/>
              <a:gd name="T57" fmla="*/ 0 h 4324"/>
              <a:gd name="T58" fmla="*/ 6889 w 7678"/>
              <a:gd name="T59" fmla="*/ 0 h 4324"/>
              <a:gd name="T60" fmla="*/ 7043 w 7678"/>
              <a:gd name="T61" fmla="*/ 0 h 4324"/>
              <a:gd name="T62" fmla="*/ 7196 w 7678"/>
              <a:gd name="T63" fmla="*/ 0 h 4324"/>
              <a:gd name="T64" fmla="*/ 7349 w 7678"/>
              <a:gd name="T65" fmla="*/ 0 h 4324"/>
              <a:gd name="T66" fmla="*/ 7502 w 7678"/>
              <a:gd name="T67" fmla="*/ 0 h 4324"/>
              <a:gd name="T68" fmla="*/ 7656 w 7678"/>
              <a:gd name="T69" fmla="*/ 0 h 4324"/>
              <a:gd name="T70" fmla="*/ 6229 w 7678"/>
              <a:gd name="T71" fmla="*/ 4324 h 4324"/>
              <a:gd name="T72" fmla="*/ 4388 w 7678"/>
              <a:gd name="T73" fmla="*/ 0 h 4324"/>
              <a:gd name="T74" fmla="*/ 4541 w 7678"/>
              <a:gd name="T75" fmla="*/ 0 h 4324"/>
              <a:gd name="T76" fmla="*/ 4694 w 7678"/>
              <a:gd name="T77" fmla="*/ 0 h 4324"/>
              <a:gd name="T78" fmla="*/ 4847 w 7678"/>
              <a:gd name="T79" fmla="*/ 0 h 4324"/>
              <a:gd name="T80" fmla="*/ 5000 w 7678"/>
              <a:gd name="T81" fmla="*/ 0 h 4324"/>
              <a:gd name="T82" fmla="*/ 5154 w 7678"/>
              <a:gd name="T83" fmla="*/ 0 h 4324"/>
              <a:gd name="T84" fmla="*/ 5307 w 7678"/>
              <a:gd name="T85" fmla="*/ 0 h 4324"/>
              <a:gd name="T86" fmla="*/ 5460 w 7678"/>
              <a:gd name="T87" fmla="*/ 0 h 4324"/>
              <a:gd name="T88" fmla="*/ 5613 w 7678"/>
              <a:gd name="T89" fmla="*/ 0 h 4324"/>
              <a:gd name="T90" fmla="*/ 5766 w 7678"/>
              <a:gd name="T91" fmla="*/ 0 h 4324"/>
              <a:gd name="T92" fmla="*/ 5919 w 7678"/>
              <a:gd name="T93" fmla="*/ 0 h 4324"/>
              <a:gd name="T94" fmla="*/ 6072 w 7678"/>
              <a:gd name="T95" fmla="*/ 0 h 4324"/>
              <a:gd name="T96" fmla="*/ 6225 w 7678"/>
              <a:gd name="T97" fmla="*/ 0 h 4324"/>
              <a:gd name="T98" fmla="*/ 6379 w 7678"/>
              <a:gd name="T99" fmla="*/ 0 h 4324"/>
              <a:gd name="T100" fmla="*/ 6532 w 7678"/>
              <a:gd name="T101" fmla="*/ 0 h 4324"/>
              <a:gd name="T102" fmla="*/ 6382 w 7678"/>
              <a:gd name="T103" fmla="*/ 4324 h 4324"/>
              <a:gd name="T104" fmla="*/ 6535 w 7678"/>
              <a:gd name="T105" fmla="*/ 4324 h 4324"/>
              <a:gd name="T106" fmla="*/ 6688 w 7678"/>
              <a:gd name="T107" fmla="*/ 4324 h 4324"/>
              <a:gd name="T108" fmla="*/ 6842 w 7678"/>
              <a:gd name="T109" fmla="*/ 4324 h 4324"/>
              <a:gd name="T110" fmla="*/ 6995 w 7678"/>
              <a:gd name="T111" fmla="*/ 4324 h 4324"/>
              <a:gd name="T112" fmla="*/ 7148 w 7678"/>
              <a:gd name="T113" fmla="*/ 4324 h 4324"/>
              <a:gd name="T114" fmla="*/ 7301 w 7678"/>
              <a:gd name="T115" fmla="*/ 4324 h 4324"/>
              <a:gd name="T116" fmla="*/ 7455 w 7678"/>
              <a:gd name="T117" fmla="*/ 4324 h 4324"/>
              <a:gd name="T118" fmla="*/ 7608 w 7678"/>
              <a:gd name="T119" fmla="*/ 4324 h 4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678" h="4324">
                <a:moveTo>
                  <a:pt x="47" y="0"/>
                </a:moveTo>
                <a:lnTo>
                  <a:pt x="0" y="128"/>
                </a:lnTo>
                <a:lnTo>
                  <a:pt x="0" y="119"/>
                </a:lnTo>
                <a:lnTo>
                  <a:pt x="43" y="0"/>
                </a:lnTo>
                <a:lnTo>
                  <a:pt x="47" y="0"/>
                </a:lnTo>
                <a:close/>
                <a:moveTo>
                  <a:pt x="94" y="0"/>
                </a:moveTo>
                <a:lnTo>
                  <a:pt x="0" y="259"/>
                </a:lnTo>
                <a:lnTo>
                  <a:pt x="0" y="268"/>
                </a:lnTo>
                <a:lnTo>
                  <a:pt x="98" y="0"/>
                </a:lnTo>
                <a:lnTo>
                  <a:pt x="94" y="0"/>
                </a:lnTo>
                <a:close/>
                <a:moveTo>
                  <a:pt x="146" y="0"/>
                </a:moveTo>
                <a:lnTo>
                  <a:pt x="0" y="399"/>
                </a:lnTo>
                <a:lnTo>
                  <a:pt x="0" y="408"/>
                </a:lnTo>
                <a:lnTo>
                  <a:pt x="149" y="0"/>
                </a:lnTo>
                <a:lnTo>
                  <a:pt x="146" y="0"/>
                </a:lnTo>
                <a:close/>
                <a:moveTo>
                  <a:pt x="197" y="0"/>
                </a:moveTo>
                <a:lnTo>
                  <a:pt x="0" y="539"/>
                </a:lnTo>
                <a:lnTo>
                  <a:pt x="0" y="549"/>
                </a:lnTo>
                <a:lnTo>
                  <a:pt x="200" y="0"/>
                </a:lnTo>
                <a:lnTo>
                  <a:pt x="197" y="0"/>
                </a:lnTo>
                <a:close/>
                <a:moveTo>
                  <a:pt x="248" y="0"/>
                </a:moveTo>
                <a:lnTo>
                  <a:pt x="0" y="680"/>
                </a:lnTo>
                <a:lnTo>
                  <a:pt x="0" y="689"/>
                </a:lnTo>
                <a:lnTo>
                  <a:pt x="251" y="0"/>
                </a:lnTo>
                <a:lnTo>
                  <a:pt x="248" y="0"/>
                </a:lnTo>
                <a:close/>
                <a:moveTo>
                  <a:pt x="299" y="0"/>
                </a:moveTo>
                <a:lnTo>
                  <a:pt x="0" y="820"/>
                </a:lnTo>
                <a:lnTo>
                  <a:pt x="0" y="829"/>
                </a:lnTo>
                <a:lnTo>
                  <a:pt x="302" y="0"/>
                </a:lnTo>
                <a:lnTo>
                  <a:pt x="299" y="0"/>
                </a:lnTo>
                <a:close/>
                <a:moveTo>
                  <a:pt x="350" y="0"/>
                </a:moveTo>
                <a:lnTo>
                  <a:pt x="0" y="960"/>
                </a:lnTo>
                <a:lnTo>
                  <a:pt x="0" y="969"/>
                </a:lnTo>
                <a:lnTo>
                  <a:pt x="353" y="0"/>
                </a:lnTo>
                <a:lnTo>
                  <a:pt x="350" y="0"/>
                </a:lnTo>
                <a:close/>
                <a:moveTo>
                  <a:pt x="401" y="0"/>
                </a:moveTo>
                <a:lnTo>
                  <a:pt x="0" y="1099"/>
                </a:lnTo>
                <a:lnTo>
                  <a:pt x="0" y="1109"/>
                </a:lnTo>
                <a:lnTo>
                  <a:pt x="404" y="0"/>
                </a:lnTo>
                <a:lnTo>
                  <a:pt x="401" y="0"/>
                </a:lnTo>
                <a:close/>
                <a:moveTo>
                  <a:pt x="452" y="0"/>
                </a:moveTo>
                <a:lnTo>
                  <a:pt x="0" y="1239"/>
                </a:lnTo>
                <a:lnTo>
                  <a:pt x="0" y="1249"/>
                </a:lnTo>
                <a:lnTo>
                  <a:pt x="455" y="0"/>
                </a:lnTo>
                <a:lnTo>
                  <a:pt x="452" y="0"/>
                </a:lnTo>
                <a:close/>
                <a:moveTo>
                  <a:pt x="503" y="0"/>
                </a:moveTo>
                <a:lnTo>
                  <a:pt x="0" y="1379"/>
                </a:lnTo>
                <a:lnTo>
                  <a:pt x="0" y="1389"/>
                </a:lnTo>
                <a:lnTo>
                  <a:pt x="507" y="0"/>
                </a:lnTo>
                <a:lnTo>
                  <a:pt x="503" y="0"/>
                </a:lnTo>
                <a:close/>
                <a:moveTo>
                  <a:pt x="2034" y="0"/>
                </a:moveTo>
                <a:lnTo>
                  <a:pt x="459" y="4324"/>
                </a:lnTo>
                <a:lnTo>
                  <a:pt x="462" y="4324"/>
                </a:lnTo>
                <a:lnTo>
                  <a:pt x="2038" y="0"/>
                </a:lnTo>
                <a:lnTo>
                  <a:pt x="2034" y="0"/>
                </a:lnTo>
                <a:close/>
                <a:moveTo>
                  <a:pt x="1983" y="0"/>
                </a:moveTo>
                <a:lnTo>
                  <a:pt x="408" y="4324"/>
                </a:lnTo>
                <a:lnTo>
                  <a:pt x="411" y="4324"/>
                </a:lnTo>
                <a:lnTo>
                  <a:pt x="1987" y="0"/>
                </a:lnTo>
                <a:lnTo>
                  <a:pt x="1983" y="0"/>
                </a:lnTo>
                <a:close/>
                <a:moveTo>
                  <a:pt x="2086" y="0"/>
                </a:moveTo>
                <a:lnTo>
                  <a:pt x="510" y="4324"/>
                </a:lnTo>
                <a:lnTo>
                  <a:pt x="513" y="4324"/>
                </a:lnTo>
                <a:lnTo>
                  <a:pt x="2089" y="0"/>
                </a:lnTo>
                <a:lnTo>
                  <a:pt x="2086" y="0"/>
                </a:lnTo>
                <a:close/>
                <a:moveTo>
                  <a:pt x="2137" y="0"/>
                </a:moveTo>
                <a:lnTo>
                  <a:pt x="561" y="4324"/>
                </a:lnTo>
                <a:lnTo>
                  <a:pt x="564" y="4324"/>
                </a:lnTo>
                <a:lnTo>
                  <a:pt x="2140" y="0"/>
                </a:lnTo>
                <a:lnTo>
                  <a:pt x="2137" y="0"/>
                </a:lnTo>
                <a:close/>
                <a:moveTo>
                  <a:pt x="2188" y="0"/>
                </a:moveTo>
                <a:lnTo>
                  <a:pt x="612" y="4324"/>
                </a:lnTo>
                <a:lnTo>
                  <a:pt x="615" y="4324"/>
                </a:lnTo>
                <a:lnTo>
                  <a:pt x="2191" y="0"/>
                </a:lnTo>
                <a:lnTo>
                  <a:pt x="2188" y="0"/>
                </a:lnTo>
                <a:close/>
                <a:moveTo>
                  <a:pt x="2239" y="0"/>
                </a:moveTo>
                <a:lnTo>
                  <a:pt x="663" y="4324"/>
                </a:lnTo>
                <a:lnTo>
                  <a:pt x="666" y="4324"/>
                </a:lnTo>
                <a:lnTo>
                  <a:pt x="2242" y="0"/>
                </a:lnTo>
                <a:lnTo>
                  <a:pt x="2239" y="0"/>
                </a:lnTo>
                <a:close/>
                <a:moveTo>
                  <a:pt x="2290" y="0"/>
                </a:moveTo>
                <a:lnTo>
                  <a:pt x="714" y="4324"/>
                </a:lnTo>
                <a:lnTo>
                  <a:pt x="718" y="4324"/>
                </a:lnTo>
                <a:lnTo>
                  <a:pt x="2293" y="0"/>
                </a:lnTo>
                <a:lnTo>
                  <a:pt x="2290" y="0"/>
                </a:lnTo>
                <a:close/>
                <a:moveTo>
                  <a:pt x="2341" y="0"/>
                </a:moveTo>
                <a:lnTo>
                  <a:pt x="765" y="4324"/>
                </a:lnTo>
                <a:lnTo>
                  <a:pt x="769" y="4324"/>
                </a:lnTo>
                <a:lnTo>
                  <a:pt x="2344" y="0"/>
                </a:lnTo>
                <a:lnTo>
                  <a:pt x="2341" y="0"/>
                </a:lnTo>
                <a:close/>
                <a:moveTo>
                  <a:pt x="2392" y="0"/>
                </a:moveTo>
                <a:lnTo>
                  <a:pt x="816" y="4324"/>
                </a:lnTo>
                <a:lnTo>
                  <a:pt x="820" y="4324"/>
                </a:lnTo>
                <a:lnTo>
                  <a:pt x="2395" y="0"/>
                </a:lnTo>
                <a:lnTo>
                  <a:pt x="2392" y="0"/>
                </a:lnTo>
                <a:close/>
                <a:moveTo>
                  <a:pt x="2443" y="0"/>
                </a:moveTo>
                <a:lnTo>
                  <a:pt x="867" y="4324"/>
                </a:lnTo>
                <a:lnTo>
                  <a:pt x="871" y="4324"/>
                </a:lnTo>
                <a:lnTo>
                  <a:pt x="2447" y="0"/>
                </a:lnTo>
                <a:lnTo>
                  <a:pt x="2443" y="0"/>
                </a:lnTo>
                <a:close/>
                <a:moveTo>
                  <a:pt x="2494" y="0"/>
                </a:moveTo>
                <a:lnTo>
                  <a:pt x="918" y="4324"/>
                </a:lnTo>
                <a:lnTo>
                  <a:pt x="922" y="4324"/>
                </a:lnTo>
                <a:lnTo>
                  <a:pt x="2498" y="0"/>
                </a:lnTo>
                <a:lnTo>
                  <a:pt x="2494" y="0"/>
                </a:lnTo>
                <a:close/>
                <a:moveTo>
                  <a:pt x="2545" y="0"/>
                </a:moveTo>
                <a:lnTo>
                  <a:pt x="969" y="4324"/>
                </a:lnTo>
                <a:lnTo>
                  <a:pt x="973" y="4324"/>
                </a:lnTo>
                <a:lnTo>
                  <a:pt x="2549" y="0"/>
                </a:lnTo>
                <a:lnTo>
                  <a:pt x="2545" y="0"/>
                </a:lnTo>
                <a:close/>
                <a:moveTo>
                  <a:pt x="2596" y="0"/>
                </a:moveTo>
                <a:lnTo>
                  <a:pt x="1021" y="4324"/>
                </a:lnTo>
                <a:lnTo>
                  <a:pt x="1024" y="4324"/>
                </a:lnTo>
                <a:lnTo>
                  <a:pt x="2600" y="0"/>
                </a:lnTo>
                <a:lnTo>
                  <a:pt x="2596" y="0"/>
                </a:lnTo>
                <a:close/>
                <a:moveTo>
                  <a:pt x="2647" y="0"/>
                </a:moveTo>
                <a:lnTo>
                  <a:pt x="1072" y="4324"/>
                </a:lnTo>
                <a:lnTo>
                  <a:pt x="1075" y="4324"/>
                </a:lnTo>
                <a:lnTo>
                  <a:pt x="2651" y="0"/>
                </a:lnTo>
                <a:lnTo>
                  <a:pt x="2647" y="0"/>
                </a:lnTo>
                <a:close/>
                <a:moveTo>
                  <a:pt x="2699" y="0"/>
                </a:moveTo>
                <a:lnTo>
                  <a:pt x="1123" y="4324"/>
                </a:lnTo>
                <a:lnTo>
                  <a:pt x="1126" y="4324"/>
                </a:lnTo>
                <a:lnTo>
                  <a:pt x="2702" y="0"/>
                </a:lnTo>
                <a:lnTo>
                  <a:pt x="2699" y="0"/>
                </a:lnTo>
                <a:close/>
                <a:moveTo>
                  <a:pt x="2750" y="0"/>
                </a:moveTo>
                <a:lnTo>
                  <a:pt x="1174" y="4324"/>
                </a:lnTo>
                <a:lnTo>
                  <a:pt x="1177" y="4324"/>
                </a:lnTo>
                <a:lnTo>
                  <a:pt x="2753" y="0"/>
                </a:lnTo>
                <a:lnTo>
                  <a:pt x="2750" y="0"/>
                </a:lnTo>
                <a:close/>
                <a:moveTo>
                  <a:pt x="2801" y="0"/>
                </a:moveTo>
                <a:lnTo>
                  <a:pt x="1225" y="4324"/>
                </a:lnTo>
                <a:lnTo>
                  <a:pt x="1228" y="4324"/>
                </a:lnTo>
                <a:lnTo>
                  <a:pt x="2804" y="0"/>
                </a:lnTo>
                <a:lnTo>
                  <a:pt x="2801" y="0"/>
                </a:lnTo>
                <a:close/>
                <a:moveTo>
                  <a:pt x="2852" y="0"/>
                </a:moveTo>
                <a:lnTo>
                  <a:pt x="1276" y="4324"/>
                </a:lnTo>
                <a:lnTo>
                  <a:pt x="1279" y="4324"/>
                </a:lnTo>
                <a:lnTo>
                  <a:pt x="2855" y="0"/>
                </a:lnTo>
                <a:lnTo>
                  <a:pt x="2852" y="0"/>
                </a:lnTo>
                <a:close/>
                <a:moveTo>
                  <a:pt x="2903" y="0"/>
                </a:moveTo>
                <a:lnTo>
                  <a:pt x="1327" y="4324"/>
                </a:lnTo>
                <a:lnTo>
                  <a:pt x="1330" y="4324"/>
                </a:lnTo>
                <a:lnTo>
                  <a:pt x="2906" y="0"/>
                </a:lnTo>
                <a:lnTo>
                  <a:pt x="2903" y="0"/>
                </a:lnTo>
                <a:close/>
                <a:moveTo>
                  <a:pt x="2954" y="0"/>
                </a:moveTo>
                <a:lnTo>
                  <a:pt x="1378" y="4324"/>
                </a:lnTo>
                <a:lnTo>
                  <a:pt x="1382" y="4324"/>
                </a:lnTo>
                <a:lnTo>
                  <a:pt x="2957" y="0"/>
                </a:lnTo>
                <a:lnTo>
                  <a:pt x="2954" y="0"/>
                </a:lnTo>
                <a:close/>
                <a:moveTo>
                  <a:pt x="3005" y="0"/>
                </a:moveTo>
                <a:lnTo>
                  <a:pt x="1429" y="4324"/>
                </a:lnTo>
                <a:lnTo>
                  <a:pt x="1433" y="4324"/>
                </a:lnTo>
                <a:lnTo>
                  <a:pt x="3008" y="0"/>
                </a:lnTo>
                <a:lnTo>
                  <a:pt x="3005" y="0"/>
                </a:lnTo>
                <a:close/>
                <a:moveTo>
                  <a:pt x="3056" y="0"/>
                </a:moveTo>
                <a:lnTo>
                  <a:pt x="1480" y="4324"/>
                </a:lnTo>
                <a:lnTo>
                  <a:pt x="1484" y="4324"/>
                </a:lnTo>
                <a:lnTo>
                  <a:pt x="3059" y="0"/>
                </a:lnTo>
                <a:lnTo>
                  <a:pt x="3056" y="0"/>
                </a:lnTo>
                <a:close/>
                <a:moveTo>
                  <a:pt x="3107" y="0"/>
                </a:moveTo>
                <a:lnTo>
                  <a:pt x="1531" y="4324"/>
                </a:lnTo>
                <a:lnTo>
                  <a:pt x="1535" y="4324"/>
                </a:lnTo>
                <a:lnTo>
                  <a:pt x="3111" y="0"/>
                </a:lnTo>
                <a:lnTo>
                  <a:pt x="3107" y="0"/>
                </a:lnTo>
                <a:close/>
                <a:moveTo>
                  <a:pt x="3158" y="0"/>
                </a:moveTo>
                <a:lnTo>
                  <a:pt x="1582" y="4324"/>
                </a:lnTo>
                <a:lnTo>
                  <a:pt x="1586" y="4324"/>
                </a:lnTo>
                <a:lnTo>
                  <a:pt x="3162" y="0"/>
                </a:lnTo>
                <a:lnTo>
                  <a:pt x="3158" y="0"/>
                </a:lnTo>
                <a:close/>
                <a:moveTo>
                  <a:pt x="3209" y="0"/>
                </a:moveTo>
                <a:lnTo>
                  <a:pt x="1634" y="4324"/>
                </a:lnTo>
                <a:lnTo>
                  <a:pt x="1637" y="4324"/>
                </a:lnTo>
                <a:lnTo>
                  <a:pt x="3213" y="0"/>
                </a:lnTo>
                <a:lnTo>
                  <a:pt x="3209" y="0"/>
                </a:lnTo>
                <a:close/>
                <a:moveTo>
                  <a:pt x="3260" y="0"/>
                </a:moveTo>
                <a:lnTo>
                  <a:pt x="1685" y="4324"/>
                </a:lnTo>
                <a:lnTo>
                  <a:pt x="1688" y="4324"/>
                </a:lnTo>
                <a:lnTo>
                  <a:pt x="3264" y="0"/>
                </a:lnTo>
                <a:lnTo>
                  <a:pt x="3260" y="0"/>
                </a:lnTo>
                <a:close/>
                <a:moveTo>
                  <a:pt x="3311" y="0"/>
                </a:moveTo>
                <a:lnTo>
                  <a:pt x="1736" y="4324"/>
                </a:lnTo>
                <a:lnTo>
                  <a:pt x="1739" y="4324"/>
                </a:lnTo>
                <a:lnTo>
                  <a:pt x="3315" y="0"/>
                </a:lnTo>
                <a:lnTo>
                  <a:pt x="3311" y="0"/>
                </a:lnTo>
                <a:close/>
                <a:moveTo>
                  <a:pt x="3363" y="0"/>
                </a:moveTo>
                <a:lnTo>
                  <a:pt x="1787" y="4324"/>
                </a:lnTo>
                <a:lnTo>
                  <a:pt x="1790" y="4324"/>
                </a:lnTo>
                <a:lnTo>
                  <a:pt x="3366" y="0"/>
                </a:lnTo>
                <a:lnTo>
                  <a:pt x="3363" y="0"/>
                </a:lnTo>
                <a:close/>
                <a:moveTo>
                  <a:pt x="3414" y="0"/>
                </a:moveTo>
                <a:lnTo>
                  <a:pt x="1838" y="4324"/>
                </a:lnTo>
                <a:lnTo>
                  <a:pt x="1841" y="4324"/>
                </a:lnTo>
                <a:lnTo>
                  <a:pt x="3417" y="0"/>
                </a:lnTo>
                <a:lnTo>
                  <a:pt x="3414" y="0"/>
                </a:lnTo>
                <a:close/>
                <a:moveTo>
                  <a:pt x="3465" y="0"/>
                </a:moveTo>
                <a:lnTo>
                  <a:pt x="1889" y="4324"/>
                </a:lnTo>
                <a:lnTo>
                  <a:pt x="1892" y="4324"/>
                </a:lnTo>
                <a:lnTo>
                  <a:pt x="3468" y="0"/>
                </a:lnTo>
                <a:lnTo>
                  <a:pt x="3465" y="0"/>
                </a:lnTo>
                <a:close/>
                <a:moveTo>
                  <a:pt x="3516" y="0"/>
                </a:moveTo>
                <a:lnTo>
                  <a:pt x="1939" y="4324"/>
                </a:lnTo>
                <a:lnTo>
                  <a:pt x="1942" y="4324"/>
                </a:lnTo>
                <a:lnTo>
                  <a:pt x="3519" y="0"/>
                </a:lnTo>
                <a:lnTo>
                  <a:pt x="3516" y="0"/>
                </a:lnTo>
                <a:close/>
                <a:moveTo>
                  <a:pt x="3567" y="0"/>
                </a:moveTo>
                <a:lnTo>
                  <a:pt x="1990" y="4324"/>
                </a:lnTo>
                <a:lnTo>
                  <a:pt x="1993" y="4324"/>
                </a:lnTo>
                <a:lnTo>
                  <a:pt x="3570" y="0"/>
                </a:lnTo>
                <a:lnTo>
                  <a:pt x="3567" y="0"/>
                </a:lnTo>
                <a:close/>
                <a:moveTo>
                  <a:pt x="3618" y="0"/>
                </a:moveTo>
                <a:lnTo>
                  <a:pt x="2041" y="4324"/>
                </a:lnTo>
                <a:lnTo>
                  <a:pt x="2045" y="4324"/>
                </a:lnTo>
                <a:lnTo>
                  <a:pt x="3621" y="0"/>
                </a:lnTo>
                <a:lnTo>
                  <a:pt x="3618" y="0"/>
                </a:lnTo>
                <a:close/>
                <a:moveTo>
                  <a:pt x="3669" y="0"/>
                </a:moveTo>
                <a:lnTo>
                  <a:pt x="2092" y="4324"/>
                </a:lnTo>
                <a:lnTo>
                  <a:pt x="2096" y="4324"/>
                </a:lnTo>
                <a:lnTo>
                  <a:pt x="3672" y="0"/>
                </a:lnTo>
                <a:lnTo>
                  <a:pt x="3669" y="0"/>
                </a:lnTo>
                <a:close/>
                <a:moveTo>
                  <a:pt x="3720" y="0"/>
                </a:moveTo>
                <a:lnTo>
                  <a:pt x="2143" y="4324"/>
                </a:lnTo>
                <a:lnTo>
                  <a:pt x="2147" y="4324"/>
                </a:lnTo>
                <a:lnTo>
                  <a:pt x="3724" y="0"/>
                </a:lnTo>
                <a:lnTo>
                  <a:pt x="3720" y="0"/>
                </a:lnTo>
                <a:close/>
                <a:moveTo>
                  <a:pt x="3771" y="0"/>
                </a:moveTo>
                <a:lnTo>
                  <a:pt x="2194" y="4324"/>
                </a:lnTo>
                <a:lnTo>
                  <a:pt x="2198" y="4324"/>
                </a:lnTo>
                <a:lnTo>
                  <a:pt x="3775" y="0"/>
                </a:lnTo>
                <a:lnTo>
                  <a:pt x="3771" y="0"/>
                </a:lnTo>
                <a:close/>
                <a:moveTo>
                  <a:pt x="3822" y="0"/>
                </a:moveTo>
                <a:lnTo>
                  <a:pt x="2245" y="4324"/>
                </a:lnTo>
                <a:lnTo>
                  <a:pt x="2249" y="4324"/>
                </a:lnTo>
                <a:lnTo>
                  <a:pt x="3826" y="0"/>
                </a:lnTo>
                <a:lnTo>
                  <a:pt x="3822" y="0"/>
                </a:lnTo>
                <a:close/>
                <a:moveTo>
                  <a:pt x="3873" y="0"/>
                </a:moveTo>
                <a:lnTo>
                  <a:pt x="2297" y="4324"/>
                </a:lnTo>
                <a:lnTo>
                  <a:pt x="2300" y="4324"/>
                </a:lnTo>
                <a:lnTo>
                  <a:pt x="3877" y="0"/>
                </a:lnTo>
                <a:lnTo>
                  <a:pt x="3873" y="0"/>
                </a:lnTo>
                <a:close/>
                <a:moveTo>
                  <a:pt x="3924" y="0"/>
                </a:moveTo>
                <a:lnTo>
                  <a:pt x="2348" y="4324"/>
                </a:lnTo>
                <a:lnTo>
                  <a:pt x="2351" y="4324"/>
                </a:lnTo>
                <a:lnTo>
                  <a:pt x="3928" y="0"/>
                </a:lnTo>
                <a:lnTo>
                  <a:pt x="3924" y="0"/>
                </a:lnTo>
                <a:close/>
                <a:moveTo>
                  <a:pt x="3975" y="0"/>
                </a:moveTo>
                <a:lnTo>
                  <a:pt x="2399" y="4324"/>
                </a:lnTo>
                <a:lnTo>
                  <a:pt x="2402" y="4324"/>
                </a:lnTo>
                <a:lnTo>
                  <a:pt x="3979" y="0"/>
                </a:lnTo>
                <a:lnTo>
                  <a:pt x="3975" y="0"/>
                </a:lnTo>
                <a:close/>
                <a:moveTo>
                  <a:pt x="4027" y="0"/>
                </a:moveTo>
                <a:lnTo>
                  <a:pt x="2450" y="4324"/>
                </a:lnTo>
                <a:lnTo>
                  <a:pt x="2453" y="4324"/>
                </a:lnTo>
                <a:lnTo>
                  <a:pt x="4030" y="0"/>
                </a:lnTo>
                <a:lnTo>
                  <a:pt x="4027" y="0"/>
                </a:lnTo>
                <a:close/>
                <a:moveTo>
                  <a:pt x="4078" y="0"/>
                </a:moveTo>
                <a:lnTo>
                  <a:pt x="2501" y="4324"/>
                </a:lnTo>
                <a:lnTo>
                  <a:pt x="2504" y="4324"/>
                </a:lnTo>
                <a:lnTo>
                  <a:pt x="4081" y="0"/>
                </a:lnTo>
                <a:lnTo>
                  <a:pt x="4078" y="0"/>
                </a:lnTo>
                <a:close/>
                <a:moveTo>
                  <a:pt x="4129" y="0"/>
                </a:moveTo>
                <a:lnTo>
                  <a:pt x="2552" y="4324"/>
                </a:lnTo>
                <a:lnTo>
                  <a:pt x="2555" y="4324"/>
                </a:lnTo>
                <a:lnTo>
                  <a:pt x="4132" y="0"/>
                </a:lnTo>
                <a:lnTo>
                  <a:pt x="4129" y="0"/>
                </a:lnTo>
                <a:close/>
                <a:moveTo>
                  <a:pt x="4180" y="0"/>
                </a:moveTo>
                <a:lnTo>
                  <a:pt x="2603" y="4324"/>
                </a:lnTo>
                <a:lnTo>
                  <a:pt x="2606" y="4324"/>
                </a:lnTo>
                <a:lnTo>
                  <a:pt x="4183" y="0"/>
                </a:lnTo>
                <a:lnTo>
                  <a:pt x="4180" y="0"/>
                </a:lnTo>
                <a:close/>
                <a:moveTo>
                  <a:pt x="4231" y="0"/>
                </a:moveTo>
                <a:lnTo>
                  <a:pt x="2654" y="4324"/>
                </a:lnTo>
                <a:lnTo>
                  <a:pt x="2658" y="4324"/>
                </a:lnTo>
                <a:lnTo>
                  <a:pt x="4234" y="0"/>
                </a:lnTo>
                <a:lnTo>
                  <a:pt x="4231" y="0"/>
                </a:lnTo>
                <a:close/>
                <a:moveTo>
                  <a:pt x="554" y="0"/>
                </a:moveTo>
                <a:lnTo>
                  <a:pt x="0" y="1519"/>
                </a:lnTo>
                <a:lnTo>
                  <a:pt x="0" y="1529"/>
                </a:lnTo>
                <a:lnTo>
                  <a:pt x="558" y="0"/>
                </a:lnTo>
                <a:lnTo>
                  <a:pt x="554" y="0"/>
                </a:lnTo>
                <a:close/>
                <a:moveTo>
                  <a:pt x="605" y="0"/>
                </a:moveTo>
                <a:lnTo>
                  <a:pt x="0" y="1660"/>
                </a:lnTo>
                <a:lnTo>
                  <a:pt x="0" y="1670"/>
                </a:lnTo>
                <a:lnTo>
                  <a:pt x="609" y="0"/>
                </a:lnTo>
                <a:lnTo>
                  <a:pt x="605" y="0"/>
                </a:lnTo>
                <a:close/>
                <a:moveTo>
                  <a:pt x="656" y="0"/>
                </a:moveTo>
                <a:lnTo>
                  <a:pt x="0" y="1800"/>
                </a:lnTo>
                <a:lnTo>
                  <a:pt x="0" y="1810"/>
                </a:lnTo>
                <a:lnTo>
                  <a:pt x="660" y="0"/>
                </a:lnTo>
                <a:lnTo>
                  <a:pt x="656" y="0"/>
                </a:lnTo>
                <a:close/>
                <a:moveTo>
                  <a:pt x="707" y="0"/>
                </a:moveTo>
                <a:lnTo>
                  <a:pt x="0" y="1940"/>
                </a:lnTo>
                <a:lnTo>
                  <a:pt x="0" y="1950"/>
                </a:lnTo>
                <a:lnTo>
                  <a:pt x="711" y="0"/>
                </a:lnTo>
                <a:lnTo>
                  <a:pt x="707" y="0"/>
                </a:lnTo>
                <a:close/>
                <a:moveTo>
                  <a:pt x="758" y="0"/>
                </a:moveTo>
                <a:lnTo>
                  <a:pt x="0" y="2080"/>
                </a:lnTo>
                <a:lnTo>
                  <a:pt x="0" y="2089"/>
                </a:lnTo>
                <a:lnTo>
                  <a:pt x="762" y="0"/>
                </a:lnTo>
                <a:lnTo>
                  <a:pt x="758" y="0"/>
                </a:lnTo>
                <a:close/>
                <a:moveTo>
                  <a:pt x="810" y="0"/>
                </a:moveTo>
                <a:lnTo>
                  <a:pt x="0" y="2220"/>
                </a:lnTo>
                <a:lnTo>
                  <a:pt x="0" y="2229"/>
                </a:lnTo>
                <a:lnTo>
                  <a:pt x="813" y="0"/>
                </a:lnTo>
                <a:lnTo>
                  <a:pt x="810" y="0"/>
                </a:lnTo>
                <a:close/>
                <a:moveTo>
                  <a:pt x="861" y="0"/>
                </a:moveTo>
                <a:lnTo>
                  <a:pt x="0" y="2360"/>
                </a:lnTo>
                <a:lnTo>
                  <a:pt x="0" y="2369"/>
                </a:lnTo>
                <a:lnTo>
                  <a:pt x="864" y="0"/>
                </a:lnTo>
                <a:lnTo>
                  <a:pt x="861" y="0"/>
                </a:lnTo>
                <a:close/>
                <a:moveTo>
                  <a:pt x="912" y="0"/>
                </a:moveTo>
                <a:lnTo>
                  <a:pt x="0" y="2500"/>
                </a:lnTo>
                <a:lnTo>
                  <a:pt x="0" y="2509"/>
                </a:lnTo>
                <a:lnTo>
                  <a:pt x="915" y="0"/>
                </a:lnTo>
                <a:lnTo>
                  <a:pt x="912" y="0"/>
                </a:lnTo>
                <a:close/>
                <a:moveTo>
                  <a:pt x="963" y="0"/>
                </a:moveTo>
                <a:lnTo>
                  <a:pt x="0" y="2640"/>
                </a:lnTo>
                <a:lnTo>
                  <a:pt x="0" y="2649"/>
                </a:lnTo>
                <a:lnTo>
                  <a:pt x="966" y="0"/>
                </a:lnTo>
                <a:lnTo>
                  <a:pt x="963" y="0"/>
                </a:lnTo>
                <a:close/>
                <a:moveTo>
                  <a:pt x="1014" y="0"/>
                </a:moveTo>
                <a:lnTo>
                  <a:pt x="0" y="2781"/>
                </a:lnTo>
                <a:lnTo>
                  <a:pt x="0" y="2790"/>
                </a:lnTo>
                <a:lnTo>
                  <a:pt x="1017" y="0"/>
                </a:lnTo>
                <a:lnTo>
                  <a:pt x="1014" y="0"/>
                </a:lnTo>
                <a:close/>
                <a:moveTo>
                  <a:pt x="1065" y="0"/>
                </a:moveTo>
                <a:lnTo>
                  <a:pt x="0" y="2921"/>
                </a:lnTo>
                <a:lnTo>
                  <a:pt x="0" y="2930"/>
                </a:lnTo>
                <a:lnTo>
                  <a:pt x="1068" y="0"/>
                </a:lnTo>
                <a:lnTo>
                  <a:pt x="1065" y="0"/>
                </a:lnTo>
                <a:close/>
                <a:moveTo>
                  <a:pt x="1116" y="0"/>
                </a:moveTo>
                <a:lnTo>
                  <a:pt x="0" y="3061"/>
                </a:lnTo>
                <a:lnTo>
                  <a:pt x="0" y="3070"/>
                </a:lnTo>
                <a:lnTo>
                  <a:pt x="1119" y="0"/>
                </a:lnTo>
                <a:lnTo>
                  <a:pt x="1116" y="0"/>
                </a:lnTo>
                <a:close/>
                <a:moveTo>
                  <a:pt x="1167" y="0"/>
                </a:moveTo>
                <a:lnTo>
                  <a:pt x="0" y="3201"/>
                </a:lnTo>
                <a:lnTo>
                  <a:pt x="0" y="3210"/>
                </a:lnTo>
                <a:lnTo>
                  <a:pt x="1171" y="0"/>
                </a:lnTo>
                <a:lnTo>
                  <a:pt x="1167" y="0"/>
                </a:lnTo>
                <a:close/>
                <a:moveTo>
                  <a:pt x="1218" y="0"/>
                </a:moveTo>
                <a:lnTo>
                  <a:pt x="0" y="3341"/>
                </a:lnTo>
                <a:lnTo>
                  <a:pt x="0" y="3350"/>
                </a:lnTo>
                <a:lnTo>
                  <a:pt x="1222" y="0"/>
                </a:lnTo>
                <a:lnTo>
                  <a:pt x="1218" y="0"/>
                </a:lnTo>
                <a:close/>
                <a:moveTo>
                  <a:pt x="1269" y="0"/>
                </a:moveTo>
                <a:lnTo>
                  <a:pt x="0" y="3481"/>
                </a:lnTo>
                <a:lnTo>
                  <a:pt x="0" y="3490"/>
                </a:lnTo>
                <a:lnTo>
                  <a:pt x="1273" y="0"/>
                </a:lnTo>
                <a:lnTo>
                  <a:pt x="1269" y="0"/>
                </a:lnTo>
                <a:close/>
                <a:moveTo>
                  <a:pt x="1320" y="0"/>
                </a:moveTo>
                <a:lnTo>
                  <a:pt x="0" y="3620"/>
                </a:lnTo>
                <a:lnTo>
                  <a:pt x="0" y="3630"/>
                </a:lnTo>
                <a:lnTo>
                  <a:pt x="1324" y="0"/>
                </a:lnTo>
                <a:lnTo>
                  <a:pt x="1320" y="0"/>
                </a:lnTo>
                <a:close/>
                <a:moveTo>
                  <a:pt x="1371" y="0"/>
                </a:moveTo>
                <a:lnTo>
                  <a:pt x="0" y="3760"/>
                </a:lnTo>
                <a:lnTo>
                  <a:pt x="0" y="3770"/>
                </a:lnTo>
                <a:lnTo>
                  <a:pt x="1375" y="0"/>
                </a:lnTo>
                <a:lnTo>
                  <a:pt x="1371" y="0"/>
                </a:lnTo>
                <a:close/>
                <a:moveTo>
                  <a:pt x="1423" y="0"/>
                </a:moveTo>
                <a:lnTo>
                  <a:pt x="0" y="3901"/>
                </a:lnTo>
                <a:lnTo>
                  <a:pt x="0" y="3911"/>
                </a:lnTo>
                <a:lnTo>
                  <a:pt x="1426" y="0"/>
                </a:lnTo>
                <a:lnTo>
                  <a:pt x="1423" y="0"/>
                </a:lnTo>
                <a:close/>
                <a:moveTo>
                  <a:pt x="1474" y="0"/>
                </a:moveTo>
                <a:lnTo>
                  <a:pt x="0" y="4041"/>
                </a:lnTo>
                <a:lnTo>
                  <a:pt x="0" y="4051"/>
                </a:lnTo>
                <a:lnTo>
                  <a:pt x="1477" y="0"/>
                </a:lnTo>
                <a:lnTo>
                  <a:pt x="1474" y="0"/>
                </a:lnTo>
                <a:close/>
                <a:moveTo>
                  <a:pt x="1525" y="0"/>
                </a:moveTo>
                <a:lnTo>
                  <a:pt x="0" y="4181"/>
                </a:lnTo>
                <a:lnTo>
                  <a:pt x="0" y="4191"/>
                </a:lnTo>
                <a:lnTo>
                  <a:pt x="1528" y="0"/>
                </a:lnTo>
                <a:lnTo>
                  <a:pt x="1525" y="0"/>
                </a:lnTo>
                <a:close/>
                <a:moveTo>
                  <a:pt x="1576" y="0"/>
                </a:moveTo>
                <a:lnTo>
                  <a:pt x="0" y="4321"/>
                </a:lnTo>
                <a:lnTo>
                  <a:pt x="0" y="4324"/>
                </a:lnTo>
                <a:lnTo>
                  <a:pt x="2" y="4324"/>
                </a:lnTo>
                <a:lnTo>
                  <a:pt x="1579" y="0"/>
                </a:lnTo>
                <a:lnTo>
                  <a:pt x="1576" y="0"/>
                </a:lnTo>
                <a:close/>
                <a:moveTo>
                  <a:pt x="1627" y="0"/>
                </a:moveTo>
                <a:lnTo>
                  <a:pt x="50" y="4324"/>
                </a:lnTo>
                <a:lnTo>
                  <a:pt x="53" y="4324"/>
                </a:lnTo>
                <a:lnTo>
                  <a:pt x="1630" y="0"/>
                </a:lnTo>
                <a:lnTo>
                  <a:pt x="1627" y="0"/>
                </a:lnTo>
                <a:close/>
                <a:moveTo>
                  <a:pt x="1678" y="0"/>
                </a:moveTo>
                <a:lnTo>
                  <a:pt x="101" y="4324"/>
                </a:lnTo>
                <a:lnTo>
                  <a:pt x="105" y="4324"/>
                </a:lnTo>
                <a:lnTo>
                  <a:pt x="1681" y="0"/>
                </a:lnTo>
                <a:lnTo>
                  <a:pt x="1678" y="0"/>
                </a:lnTo>
                <a:close/>
                <a:moveTo>
                  <a:pt x="1729" y="0"/>
                </a:moveTo>
                <a:lnTo>
                  <a:pt x="152" y="4324"/>
                </a:lnTo>
                <a:lnTo>
                  <a:pt x="156" y="4324"/>
                </a:lnTo>
                <a:lnTo>
                  <a:pt x="1732" y="0"/>
                </a:lnTo>
                <a:lnTo>
                  <a:pt x="1729" y="0"/>
                </a:lnTo>
                <a:close/>
                <a:moveTo>
                  <a:pt x="1780" y="0"/>
                </a:moveTo>
                <a:lnTo>
                  <a:pt x="203" y="4324"/>
                </a:lnTo>
                <a:lnTo>
                  <a:pt x="207" y="4324"/>
                </a:lnTo>
                <a:lnTo>
                  <a:pt x="1783" y="0"/>
                </a:lnTo>
                <a:lnTo>
                  <a:pt x="1780" y="0"/>
                </a:lnTo>
                <a:close/>
                <a:moveTo>
                  <a:pt x="1831" y="0"/>
                </a:moveTo>
                <a:lnTo>
                  <a:pt x="254" y="4324"/>
                </a:lnTo>
                <a:lnTo>
                  <a:pt x="258" y="4324"/>
                </a:lnTo>
                <a:lnTo>
                  <a:pt x="1835" y="0"/>
                </a:lnTo>
                <a:lnTo>
                  <a:pt x="1831" y="0"/>
                </a:lnTo>
                <a:close/>
                <a:moveTo>
                  <a:pt x="1882" y="0"/>
                </a:moveTo>
                <a:lnTo>
                  <a:pt x="305" y="4324"/>
                </a:lnTo>
                <a:lnTo>
                  <a:pt x="309" y="4324"/>
                </a:lnTo>
                <a:lnTo>
                  <a:pt x="1886" y="0"/>
                </a:lnTo>
                <a:lnTo>
                  <a:pt x="1882" y="0"/>
                </a:lnTo>
                <a:close/>
                <a:moveTo>
                  <a:pt x="1932" y="0"/>
                </a:moveTo>
                <a:lnTo>
                  <a:pt x="357" y="4324"/>
                </a:lnTo>
                <a:lnTo>
                  <a:pt x="360" y="4324"/>
                </a:lnTo>
                <a:lnTo>
                  <a:pt x="1936" y="0"/>
                </a:lnTo>
                <a:lnTo>
                  <a:pt x="1932" y="0"/>
                </a:lnTo>
                <a:close/>
                <a:moveTo>
                  <a:pt x="6631" y="0"/>
                </a:moveTo>
                <a:lnTo>
                  <a:pt x="5055" y="4324"/>
                </a:lnTo>
                <a:lnTo>
                  <a:pt x="5058" y="4324"/>
                </a:lnTo>
                <a:lnTo>
                  <a:pt x="6634" y="0"/>
                </a:lnTo>
                <a:lnTo>
                  <a:pt x="6631" y="0"/>
                </a:lnTo>
                <a:close/>
                <a:moveTo>
                  <a:pt x="6580" y="0"/>
                </a:moveTo>
                <a:lnTo>
                  <a:pt x="5004" y="4324"/>
                </a:lnTo>
                <a:lnTo>
                  <a:pt x="5007" y="4324"/>
                </a:lnTo>
                <a:lnTo>
                  <a:pt x="6583" y="0"/>
                </a:lnTo>
                <a:lnTo>
                  <a:pt x="6580" y="0"/>
                </a:lnTo>
                <a:close/>
                <a:moveTo>
                  <a:pt x="6682" y="0"/>
                </a:moveTo>
                <a:lnTo>
                  <a:pt x="5106" y="4324"/>
                </a:lnTo>
                <a:lnTo>
                  <a:pt x="5109" y="4324"/>
                </a:lnTo>
                <a:lnTo>
                  <a:pt x="6685" y="0"/>
                </a:lnTo>
                <a:lnTo>
                  <a:pt x="6682" y="0"/>
                </a:lnTo>
                <a:close/>
                <a:moveTo>
                  <a:pt x="6733" y="0"/>
                </a:moveTo>
                <a:lnTo>
                  <a:pt x="5157" y="4324"/>
                </a:lnTo>
                <a:lnTo>
                  <a:pt x="5160" y="4324"/>
                </a:lnTo>
                <a:lnTo>
                  <a:pt x="6736" y="0"/>
                </a:lnTo>
                <a:lnTo>
                  <a:pt x="6733" y="0"/>
                </a:lnTo>
                <a:close/>
                <a:moveTo>
                  <a:pt x="6784" y="0"/>
                </a:moveTo>
                <a:lnTo>
                  <a:pt x="5208" y="4324"/>
                </a:lnTo>
                <a:lnTo>
                  <a:pt x="5211" y="4324"/>
                </a:lnTo>
                <a:lnTo>
                  <a:pt x="6787" y="0"/>
                </a:lnTo>
                <a:lnTo>
                  <a:pt x="6784" y="0"/>
                </a:lnTo>
                <a:close/>
                <a:moveTo>
                  <a:pt x="6835" y="0"/>
                </a:moveTo>
                <a:lnTo>
                  <a:pt x="5259" y="4324"/>
                </a:lnTo>
                <a:lnTo>
                  <a:pt x="5263" y="4324"/>
                </a:lnTo>
                <a:lnTo>
                  <a:pt x="6838" y="0"/>
                </a:lnTo>
                <a:lnTo>
                  <a:pt x="6835" y="0"/>
                </a:lnTo>
                <a:close/>
                <a:moveTo>
                  <a:pt x="6886" y="0"/>
                </a:moveTo>
                <a:lnTo>
                  <a:pt x="5310" y="4324"/>
                </a:lnTo>
                <a:lnTo>
                  <a:pt x="5314" y="4324"/>
                </a:lnTo>
                <a:lnTo>
                  <a:pt x="6889" y="0"/>
                </a:lnTo>
                <a:lnTo>
                  <a:pt x="6886" y="0"/>
                </a:lnTo>
                <a:close/>
                <a:moveTo>
                  <a:pt x="6937" y="0"/>
                </a:moveTo>
                <a:lnTo>
                  <a:pt x="5361" y="4324"/>
                </a:lnTo>
                <a:lnTo>
                  <a:pt x="5365" y="4324"/>
                </a:lnTo>
                <a:lnTo>
                  <a:pt x="6940" y="0"/>
                </a:lnTo>
                <a:lnTo>
                  <a:pt x="6937" y="0"/>
                </a:lnTo>
                <a:close/>
                <a:moveTo>
                  <a:pt x="6988" y="0"/>
                </a:moveTo>
                <a:lnTo>
                  <a:pt x="5412" y="4324"/>
                </a:lnTo>
                <a:lnTo>
                  <a:pt x="5416" y="4324"/>
                </a:lnTo>
                <a:lnTo>
                  <a:pt x="6992" y="0"/>
                </a:lnTo>
                <a:lnTo>
                  <a:pt x="6988" y="0"/>
                </a:lnTo>
                <a:close/>
                <a:moveTo>
                  <a:pt x="7039" y="0"/>
                </a:moveTo>
                <a:lnTo>
                  <a:pt x="5463" y="4324"/>
                </a:lnTo>
                <a:lnTo>
                  <a:pt x="5467" y="4324"/>
                </a:lnTo>
                <a:lnTo>
                  <a:pt x="7043" y="0"/>
                </a:lnTo>
                <a:lnTo>
                  <a:pt x="7039" y="0"/>
                </a:lnTo>
                <a:close/>
                <a:moveTo>
                  <a:pt x="7090" y="0"/>
                </a:moveTo>
                <a:lnTo>
                  <a:pt x="5515" y="4324"/>
                </a:lnTo>
                <a:lnTo>
                  <a:pt x="5518" y="4324"/>
                </a:lnTo>
                <a:lnTo>
                  <a:pt x="7094" y="0"/>
                </a:lnTo>
                <a:lnTo>
                  <a:pt x="7090" y="0"/>
                </a:lnTo>
                <a:close/>
                <a:moveTo>
                  <a:pt x="7141" y="0"/>
                </a:moveTo>
                <a:lnTo>
                  <a:pt x="5566" y="4324"/>
                </a:lnTo>
                <a:lnTo>
                  <a:pt x="5569" y="4324"/>
                </a:lnTo>
                <a:lnTo>
                  <a:pt x="7145" y="0"/>
                </a:lnTo>
                <a:lnTo>
                  <a:pt x="7141" y="0"/>
                </a:lnTo>
                <a:close/>
                <a:moveTo>
                  <a:pt x="7192" y="0"/>
                </a:moveTo>
                <a:lnTo>
                  <a:pt x="5617" y="4324"/>
                </a:lnTo>
                <a:lnTo>
                  <a:pt x="5620" y="4324"/>
                </a:lnTo>
                <a:lnTo>
                  <a:pt x="7196" y="0"/>
                </a:lnTo>
                <a:lnTo>
                  <a:pt x="7192" y="0"/>
                </a:lnTo>
                <a:close/>
                <a:moveTo>
                  <a:pt x="7244" y="0"/>
                </a:moveTo>
                <a:lnTo>
                  <a:pt x="5668" y="4324"/>
                </a:lnTo>
                <a:lnTo>
                  <a:pt x="5671" y="4324"/>
                </a:lnTo>
                <a:lnTo>
                  <a:pt x="7247" y="0"/>
                </a:lnTo>
                <a:lnTo>
                  <a:pt x="7244" y="0"/>
                </a:lnTo>
                <a:close/>
                <a:moveTo>
                  <a:pt x="7295" y="0"/>
                </a:moveTo>
                <a:lnTo>
                  <a:pt x="5719" y="4324"/>
                </a:lnTo>
                <a:lnTo>
                  <a:pt x="5722" y="4324"/>
                </a:lnTo>
                <a:lnTo>
                  <a:pt x="7298" y="0"/>
                </a:lnTo>
                <a:lnTo>
                  <a:pt x="7295" y="0"/>
                </a:lnTo>
                <a:close/>
                <a:moveTo>
                  <a:pt x="7346" y="0"/>
                </a:moveTo>
                <a:lnTo>
                  <a:pt x="5769" y="4324"/>
                </a:lnTo>
                <a:lnTo>
                  <a:pt x="5772" y="4324"/>
                </a:lnTo>
                <a:lnTo>
                  <a:pt x="7349" y="0"/>
                </a:lnTo>
                <a:lnTo>
                  <a:pt x="7346" y="0"/>
                </a:lnTo>
                <a:close/>
                <a:moveTo>
                  <a:pt x="7397" y="0"/>
                </a:moveTo>
                <a:lnTo>
                  <a:pt x="5820" y="4324"/>
                </a:lnTo>
                <a:lnTo>
                  <a:pt x="5823" y="4324"/>
                </a:lnTo>
                <a:lnTo>
                  <a:pt x="7400" y="0"/>
                </a:lnTo>
                <a:lnTo>
                  <a:pt x="7397" y="0"/>
                </a:lnTo>
                <a:close/>
                <a:moveTo>
                  <a:pt x="7448" y="0"/>
                </a:moveTo>
                <a:lnTo>
                  <a:pt x="5871" y="4324"/>
                </a:lnTo>
                <a:lnTo>
                  <a:pt x="5874" y="4324"/>
                </a:lnTo>
                <a:lnTo>
                  <a:pt x="7451" y="0"/>
                </a:lnTo>
                <a:lnTo>
                  <a:pt x="7448" y="0"/>
                </a:lnTo>
                <a:close/>
                <a:moveTo>
                  <a:pt x="7499" y="0"/>
                </a:moveTo>
                <a:lnTo>
                  <a:pt x="5922" y="4324"/>
                </a:lnTo>
                <a:lnTo>
                  <a:pt x="5926" y="4324"/>
                </a:lnTo>
                <a:lnTo>
                  <a:pt x="7502" y="0"/>
                </a:lnTo>
                <a:lnTo>
                  <a:pt x="7499" y="0"/>
                </a:lnTo>
                <a:close/>
                <a:moveTo>
                  <a:pt x="7550" y="0"/>
                </a:moveTo>
                <a:lnTo>
                  <a:pt x="5973" y="4324"/>
                </a:lnTo>
                <a:lnTo>
                  <a:pt x="5977" y="4324"/>
                </a:lnTo>
                <a:lnTo>
                  <a:pt x="7553" y="0"/>
                </a:lnTo>
                <a:lnTo>
                  <a:pt x="7550" y="0"/>
                </a:lnTo>
                <a:close/>
                <a:moveTo>
                  <a:pt x="7601" y="0"/>
                </a:moveTo>
                <a:lnTo>
                  <a:pt x="6024" y="4324"/>
                </a:lnTo>
                <a:lnTo>
                  <a:pt x="6028" y="4324"/>
                </a:lnTo>
                <a:lnTo>
                  <a:pt x="7605" y="0"/>
                </a:lnTo>
                <a:lnTo>
                  <a:pt x="7601" y="0"/>
                </a:lnTo>
                <a:close/>
                <a:moveTo>
                  <a:pt x="7652" y="0"/>
                </a:moveTo>
                <a:lnTo>
                  <a:pt x="6075" y="4324"/>
                </a:lnTo>
                <a:lnTo>
                  <a:pt x="6079" y="4324"/>
                </a:lnTo>
                <a:lnTo>
                  <a:pt x="7656" y="0"/>
                </a:lnTo>
                <a:lnTo>
                  <a:pt x="7652" y="0"/>
                </a:lnTo>
                <a:close/>
                <a:moveTo>
                  <a:pt x="6126" y="4324"/>
                </a:moveTo>
                <a:lnTo>
                  <a:pt x="6130" y="4324"/>
                </a:lnTo>
                <a:lnTo>
                  <a:pt x="7678" y="79"/>
                </a:lnTo>
                <a:lnTo>
                  <a:pt x="7678" y="69"/>
                </a:lnTo>
                <a:lnTo>
                  <a:pt x="6126" y="4324"/>
                </a:lnTo>
                <a:close/>
                <a:moveTo>
                  <a:pt x="6181" y="4324"/>
                </a:moveTo>
                <a:lnTo>
                  <a:pt x="7678" y="219"/>
                </a:lnTo>
                <a:lnTo>
                  <a:pt x="7678" y="209"/>
                </a:lnTo>
                <a:lnTo>
                  <a:pt x="6178" y="4324"/>
                </a:lnTo>
                <a:lnTo>
                  <a:pt x="6181" y="4324"/>
                </a:lnTo>
                <a:close/>
                <a:moveTo>
                  <a:pt x="6232" y="4324"/>
                </a:moveTo>
                <a:lnTo>
                  <a:pt x="7678" y="358"/>
                </a:lnTo>
                <a:lnTo>
                  <a:pt x="7678" y="349"/>
                </a:lnTo>
                <a:lnTo>
                  <a:pt x="6229" y="4324"/>
                </a:lnTo>
                <a:lnTo>
                  <a:pt x="6232" y="4324"/>
                </a:lnTo>
                <a:close/>
                <a:moveTo>
                  <a:pt x="4333" y="0"/>
                </a:moveTo>
                <a:lnTo>
                  <a:pt x="2756" y="4324"/>
                </a:lnTo>
                <a:lnTo>
                  <a:pt x="2760" y="4324"/>
                </a:lnTo>
                <a:lnTo>
                  <a:pt x="4336" y="0"/>
                </a:lnTo>
                <a:lnTo>
                  <a:pt x="4333" y="0"/>
                </a:lnTo>
                <a:close/>
                <a:moveTo>
                  <a:pt x="4282" y="0"/>
                </a:moveTo>
                <a:lnTo>
                  <a:pt x="2705" y="4324"/>
                </a:lnTo>
                <a:lnTo>
                  <a:pt x="2709" y="4324"/>
                </a:lnTo>
                <a:lnTo>
                  <a:pt x="4285" y="0"/>
                </a:lnTo>
                <a:lnTo>
                  <a:pt x="4282" y="0"/>
                </a:lnTo>
                <a:close/>
                <a:moveTo>
                  <a:pt x="4384" y="0"/>
                </a:moveTo>
                <a:lnTo>
                  <a:pt x="2807" y="4324"/>
                </a:lnTo>
                <a:lnTo>
                  <a:pt x="2811" y="4324"/>
                </a:lnTo>
                <a:lnTo>
                  <a:pt x="4388" y="0"/>
                </a:lnTo>
                <a:lnTo>
                  <a:pt x="4384" y="0"/>
                </a:lnTo>
                <a:close/>
                <a:moveTo>
                  <a:pt x="4435" y="0"/>
                </a:moveTo>
                <a:lnTo>
                  <a:pt x="2858" y="4324"/>
                </a:lnTo>
                <a:lnTo>
                  <a:pt x="2862" y="4324"/>
                </a:lnTo>
                <a:lnTo>
                  <a:pt x="4439" y="0"/>
                </a:lnTo>
                <a:lnTo>
                  <a:pt x="4435" y="0"/>
                </a:lnTo>
                <a:close/>
                <a:moveTo>
                  <a:pt x="4486" y="0"/>
                </a:moveTo>
                <a:lnTo>
                  <a:pt x="2909" y="4324"/>
                </a:lnTo>
                <a:lnTo>
                  <a:pt x="2913" y="4324"/>
                </a:lnTo>
                <a:lnTo>
                  <a:pt x="4490" y="0"/>
                </a:lnTo>
                <a:lnTo>
                  <a:pt x="4486" y="0"/>
                </a:lnTo>
                <a:close/>
                <a:moveTo>
                  <a:pt x="4537" y="0"/>
                </a:moveTo>
                <a:lnTo>
                  <a:pt x="2961" y="4324"/>
                </a:lnTo>
                <a:lnTo>
                  <a:pt x="2964" y="4324"/>
                </a:lnTo>
                <a:lnTo>
                  <a:pt x="4541" y="0"/>
                </a:lnTo>
                <a:lnTo>
                  <a:pt x="4537" y="0"/>
                </a:lnTo>
                <a:close/>
                <a:moveTo>
                  <a:pt x="4588" y="0"/>
                </a:moveTo>
                <a:lnTo>
                  <a:pt x="3012" y="4324"/>
                </a:lnTo>
                <a:lnTo>
                  <a:pt x="3015" y="4324"/>
                </a:lnTo>
                <a:lnTo>
                  <a:pt x="4592" y="0"/>
                </a:lnTo>
                <a:lnTo>
                  <a:pt x="4588" y="0"/>
                </a:lnTo>
                <a:close/>
                <a:moveTo>
                  <a:pt x="4640" y="0"/>
                </a:moveTo>
                <a:lnTo>
                  <a:pt x="3063" y="4324"/>
                </a:lnTo>
                <a:lnTo>
                  <a:pt x="3066" y="4324"/>
                </a:lnTo>
                <a:lnTo>
                  <a:pt x="4643" y="0"/>
                </a:lnTo>
                <a:lnTo>
                  <a:pt x="4640" y="0"/>
                </a:lnTo>
                <a:close/>
                <a:moveTo>
                  <a:pt x="4691" y="0"/>
                </a:moveTo>
                <a:lnTo>
                  <a:pt x="3114" y="4324"/>
                </a:lnTo>
                <a:lnTo>
                  <a:pt x="3117" y="4324"/>
                </a:lnTo>
                <a:lnTo>
                  <a:pt x="4694" y="0"/>
                </a:lnTo>
                <a:lnTo>
                  <a:pt x="4691" y="0"/>
                </a:lnTo>
                <a:close/>
                <a:moveTo>
                  <a:pt x="4742" y="0"/>
                </a:moveTo>
                <a:lnTo>
                  <a:pt x="3165" y="4324"/>
                </a:lnTo>
                <a:lnTo>
                  <a:pt x="3168" y="4324"/>
                </a:lnTo>
                <a:lnTo>
                  <a:pt x="4745" y="0"/>
                </a:lnTo>
                <a:lnTo>
                  <a:pt x="4742" y="0"/>
                </a:lnTo>
                <a:close/>
                <a:moveTo>
                  <a:pt x="4793" y="0"/>
                </a:moveTo>
                <a:lnTo>
                  <a:pt x="3216" y="4324"/>
                </a:lnTo>
                <a:lnTo>
                  <a:pt x="3219" y="4324"/>
                </a:lnTo>
                <a:lnTo>
                  <a:pt x="4796" y="0"/>
                </a:lnTo>
                <a:lnTo>
                  <a:pt x="4793" y="0"/>
                </a:lnTo>
                <a:close/>
                <a:moveTo>
                  <a:pt x="4844" y="0"/>
                </a:moveTo>
                <a:lnTo>
                  <a:pt x="3267" y="4324"/>
                </a:lnTo>
                <a:lnTo>
                  <a:pt x="3270" y="4324"/>
                </a:lnTo>
                <a:lnTo>
                  <a:pt x="4847" y="0"/>
                </a:lnTo>
                <a:lnTo>
                  <a:pt x="4844" y="0"/>
                </a:lnTo>
                <a:close/>
                <a:moveTo>
                  <a:pt x="4895" y="0"/>
                </a:moveTo>
                <a:lnTo>
                  <a:pt x="3318" y="4324"/>
                </a:lnTo>
                <a:lnTo>
                  <a:pt x="3322" y="4324"/>
                </a:lnTo>
                <a:lnTo>
                  <a:pt x="4898" y="0"/>
                </a:lnTo>
                <a:lnTo>
                  <a:pt x="4895" y="0"/>
                </a:lnTo>
                <a:close/>
                <a:moveTo>
                  <a:pt x="4946" y="0"/>
                </a:moveTo>
                <a:lnTo>
                  <a:pt x="3369" y="4324"/>
                </a:lnTo>
                <a:lnTo>
                  <a:pt x="3373" y="4324"/>
                </a:lnTo>
                <a:lnTo>
                  <a:pt x="4949" y="0"/>
                </a:lnTo>
                <a:lnTo>
                  <a:pt x="4946" y="0"/>
                </a:lnTo>
                <a:close/>
                <a:moveTo>
                  <a:pt x="4997" y="0"/>
                </a:moveTo>
                <a:lnTo>
                  <a:pt x="3420" y="4324"/>
                </a:lnTo>
                <a:lnTo>
                  <a:pt x="3424" y="4324"/>
                </a:lnTo>
                <a:lnTo>
                  <a:pt x="5000" y="0"/>
                </a:lnTo>
                <a:lnTo>
                  <a:pt x="4997" y="0"/>
                </a:lnTo>
                <a:close/>
                <a:moveTo>
                  <a:pt x="5048" y="0"/>
                </a:moveTo>
                <a:lnTo>
                  <a:pt x="3471" y="4324"/>
                </a:lnTo>
                <a:lnTo>
                  <a:pt x="3475" y="4324"/>
                </a:lnTo>
                <a:lnTo>
                  <a:pt x="5052" y="0"/>
                </a:lnTo>
                <a:lnTo>
                  <a:pt x="5048" y="0"/>
                </a:lnTo>
                <a:close/>
                <a:moveTo>
                  <a:pt x="5099" y="0"/>
                </a:moveTo>
                <a:lnTo>
                  <a:pt x="3522" y="4324"/>
                </a:lnTo>
                <a:lnTo>
                  <a:pt x="3526" y="4324"/>
                </a:lnTo>
                <a:lnTo>
                  <a:pt x="5103" y="0"/>
                </a:lnTo>
                <a:lnTo>
                  <a:pt x="5099" y="0"/>
                </a:lnTo>
                <a:close/>
                <a:moveTo>
                  <a:pt x="5150" y="0"/>
                </a:moveTo>
                <a:lnTo>
                  <a:pt x="3574" y="4324"/>
                </a:lnTo>
                <a:lnTo>
                  <a:pt x="3577" y="4324"/>
                </a:lnTo>
                <a:lnTo>
                  <a:pt x="5154" y="0"/>
                </a:lnTo>
                <a:lnTo>
                  <a:pt x="5150" y="0"/>
                </a:lnTo>
                <a:close/>
                <a:moveTo>
                  <a:pt x="5201" y="0"/>
                </a:moveTo>
                <a:lnTo>
                  <a:pt x="3625" y="4324"/>
                </a:lnTo>
                <a:lnTo>
                  <a:pt x="3628" y="4324"/>
                </a:lnTo>
                <a:lnTo>
                  <a:pt x="5205" y="0"/>
                </a:lnTo>
                <a:lnTo>
                  <a:pt x="5201" y="0"/>
                </a:lnTo>
                <a:close/>
                <a:moveTo>
                  <a:pt x="5252" y="0"/>
                </a:moveTo>
                <a:lnTo>
                  <a:pt x="3676" y="4324"/>
                </a:lnTo>
                <a:lnTo>
                  <a:pt x="3679" y="4324"/>
                </a:lnTo>
                <a:lnTo>
                  <a:pt x="5256" y="0"/>
                </a:lnTo>
                <a:lnTo>
                  <a:pt x="5252" y="0"/>
                </a:lnTo>
                <a:close/>
                <a:moveTo>
                  <a:pt x="5304" y="0"/>
                </a:moveTo>
                <a:lnTo>
                  <a:pt x="3727" y="4324"/>
                </a:lnTo>
                <a:lnTo>
                  <a:pt x="3730" y="4324"/>
                </a:lnTo>
                <a:lnTo>
                  <a:pt x="5307" y="0"/>
                </a:lnTo>
                <a:lnTo>
                  <a:pt x="5304" y="0"/>
                </a:lnTo>
                <a:close/>
                <a:moveTo>
                  <a:pt x="5355" y="0"/>
                </a:moveTo>
                <a:lnTo>
                  <a:pt x="3778" y="4324"/>
                </a:lnTo>
                <a:lnTo>
                  <a:pt x="3781" y="4324"/>
                </a:lnTo>
                <a:lnTo>
                  <a:pt x="5358" y="0"/>
                </a:lnTo>
                <a:lnTo>
                  <a:pt x="5355" y="0"/>
                </a:lnTo>
                <a:close/>
                <a:moveTo>
                  <a:pt x="5406" y="0"/>
                </a:moveTo>
                <a:lnTo>
                  <a:pt x="3829" y="4324"/>
                </a:lnTo>
                <a:lnTo>
                  <a:pt x="3832" y="4324"/>
                </a:lnTo>
                <a:lnTo>
                  <a:pt x="5409" y="0"/>
                </a:lnTo>
                <a:lnTo>
                  <a:pt x="5406" y="0"/>
                </a:lnTo>
                <a:close/>
                <a:moveTo>
                  <a:pt x="5457" y="0"/>
                </a:moveTo>
                <a:lnTo>
                  <a:pt x="3880" y="4324"/>
                </a:lnTo>
                <a:lnTo>
                  <a:pt x="3883" y="4324"/>
                </a:lnTo>
                <a:lnTo>
                  <a:pt x="5460" y="0"/>
                </a:lnTo>
                <a:lnTo>
                  <a:pt x="5457" y="0"/>
                </a:lnTo>
                <a:close/>
                <a:moveTo>
                  <a:pt x="5508" y="0"/>
                </a:moveTo>
                <a:lnTo>
                  <a:pt x="3931" y="4324"/>
                </a:lnTo>
                <a:lnTo>
                  <a:pt x="3934" y="4324"/>
                </a:lnTo>
                <a:lnTo>
                  <a:pt x="5511" y="0"/>
                </a:lnTo>
                <a:lnTo>
                  <a:pt x="5508" y="0"/>
                </a:lnTo>
                <a:close/>
                <a:moveTo>
                  <a:pt x="5559" y="0"/>
                </a:moveTo>
                <a:lnTo>
                  <a:pt x="3982" y="4324"/>
                </a:lnTo>
                <a:lnTo>
                  <a:pt x="3986" y="4324"/>
                </a:lnTo>
                <a:lnTo>
                  <a:pt x="5562" y="0"/>
                </a:lnTo>
                <a:lnTo>
                  <a:pt x="5559" y="0"/>
                </a:lnTo>
                <a:close/>
                <a:moveTo>
                  <a:pt x="5610" y="0"/>
                </a:moveTo>
                <a:lnTo>
                  <a:pt x="4033" y="4324"/>
                </a:lnTo>
                <a:lnTo>
                  <a:pt x="4037" y="4324"/>
                </a:lnTo>
                <a:lnTo>
                  <a:pt x="5613" y="0"/>
                </a:lnTo>
                <a:lnTo>
                  <a:pt x="5610" y="0"/>
                </a:lnTo>
                <a:close/>
                <a:moveTo>
                  <a:pt x="5661" y="0"/>
                </a:moveTo>
                <a:lnTo>
                  <a:pt x="4084" y="4324"/>
                </a:lnTo>
                <a:lnTo>
                  <a:pt x="4088" y="4324"/>
                </a:lnTo>
                <a:lnTo>
                  <a:pt x="5665" y="0"/>
                </a:lnTo>
                <a:lnTo>
                  <a:pt x="5661" y="0"/>
                </a:lnTo>
                <a:close/>
                <a:moveTo>
                  <a:pt x="5712" y="0"/>
                </a:moveTo>
                <a:lnTo>
                  <a:pt x="4135" y="4324"/>
                </a:lnTo>
                <a:lnTo>
                  <a:pt x="4139" y="4324"/>
                </a:lnTo>
                <a:lnTo>
                  <a:pt x="5716" y="0"/>
                </a:lnTo>
                <a:lnTo>
                  <a:pt x="5712" y="0"/>
                </a:lnTo>
                <a:close/>
                <a:moveTo>
                  <a:pt x="5762" y="0"/>
                </a:moveTo>
                <a:lnTo>
                  <a:pt x="4186" y="4324"/>
                </a:lnTo>
                <a:lnTo>
                  <a:pt x="4190" y="4324"/>
                </a:lnTo>
                <a:lnTo>
                  <a:pt x="5766" y="0"/>
                </a:lnTo>
                <a:lnTo>
                  <a:pt x="5762" y="0"/>
                </a:lnTo>
                <a:close/>
                <a:moveTo>
                  <a:pt x="5813" y="0"/>
                </a:moveTo>
                <a:lnTo>
                  <a:pt x="4238" y="4324"/>
                </a:lnTo>
                <a:lnTo>
                  <a:pt x="4241" y="4324"/>
                </a:lnTo>
                <a:lnTo>
                  <a:pt x="5817" y="0"/>
                </a:lnTo>
                <a:lnTo>
                  <a:pt x="5813" y="0"/>
                </a:lnTo>
                <a:close/>
                <a:moveTo>
                  <a:pt x="5864" y="0"/>
                </a:moveTo>
                <a:lnTo>
                  <a:pt x="4289" y="4324"/>
                </a:lnTo>
                <a:lnTo>
                  <a:pt x="4292" y="4324"/>
                </a:lnTo>
                <a:lnTo>
                  <a:pt x="5868" y="0"/>
                </a:lnTo>
                <a:lnTo>
                  <a:pt x="5864" y="0"/>
                </a:lnTo>
                <a:close/>
                <a:moveTo>
                  <a:pt x="5915" y="0"/>
                </a:moveTo>
                <a:lnTo>
                  <a:pt x="4340" y="4324"/>
                </a:lnTo>
                <a:lnTo>
                  <a:pt x="4343" y="4324"/>
                </a:lnTo>
                <a:lnTo>
                  <a:pt x="5919" y="0"/>
                </a:lnTo>
                <a:lnTo>
                  <a:pt x="5915" y="0"/>
                </a:lnTo>
                <a:close/>
                <a:moveTo>
                  <a:pt x="5967" y="0"/>
                </a:moveTo>
                <a:lnTo>
                  <a:pt x="4391" y="4324"/>
                </a:lnTo>
                <a:lnTo>
                  <a:pt x="4394" y="4324"/>
                </a:lnTo>
                <a:lnTo>
                  <a:pt x="5970" y="0"/>
                </a:lnTo>
                <a:lnTo>
                  <a:pt x="5967" y="0"/>
                </a:lnTo>
                <a:close/>
                <a:moveTo>
                  <a:pt x="6018" y="0"/>
                </a:moveTo>
                <a:lnTo>
                  <a:pt x="4442" y="4324"/>
                </a:lnTo>
                <a:lnTo>
                  <a:pt x="4445" y="4324"/>
                </a:lnTo>
                <a:lnTo>
                  <a:pt x="6021" y="0"/>
                </a:lnTo>
                <a:lnTo>
                  <a:pt x="6018" y="0"/>
                </a:lnTo>
                <a:close/>
                <a:moveTo>
                  <a:pt x="6069" y="0"/>
                </a:moveTo>
                <a:lnTo>
                  <a:pt x="4493" y="4324"/>
                </a:lnTo>
                <a:lnTo>
                  <a:pt x="4496" y="4324"/>
                </a:lnTo>
                <a:lnTo>
                  <a:pt x="6072" y="0"/>
                </a:lnTo>
                <a:lnTo>
                  <a:pt x="6069" y="0"/>
                </a:lnTo>
                <a:close/>
                <a:moveTo>
                  <a:pt x="6120" y="0"/>
                </a:moveTo>
                <a:lnTo>
                  <a:pt x="4544" y="4324"/>
                </a:lnTo>
                <a:lnTo>
                  <a:pt x="4547" y="4324"/>
                </a:lnTo>
                <a:lnTo>
                  <a:pt x="6123" y="0"/>
                </a:lnTo>
                <a:lnTo>
                  <a:pt x="6120" y="0"/>
                </a:lnTo>
                <a:close/>
                <a:moveTo>
                  <a:pt x="6171" y="0"/>
                </a:moveTo>
                <a:lnTo>
                  <a:pt x="4595" y="4324"/>
                </a:lnTo>
                <a:lnTo>
                  <a:pt x="4599" y="4324"/>
                </a:lnTo>
                <a:lnTo>
                  <a:pt x="6174" y="0"/>
                </a:lnTo>
                <a:lnTo>
                  <a:pt x="6171" y="0"/>
                </a:lnTo>
                <a:close/>
                <a:moveTo>
                  <a:pt x="6222" y="0"/>
                </a:moveTo>
                <a:lnTo>
                  <a:pt x="4646" y="4324"/>
                </a:lnTo>
                <a:lnTo>
                  <a:pt x="4650" y="4324"/>
                </a:lnTo>
                <a:lnTo>
                  <a:pt x="6225" y="0"/>
                </a:lnTo>
                <a:lnTo>
                  <a:pt x="6222" y="0"/>
                </a:lnTo>
                <a:close/>
                <a:moveTo>
                  <a:pt x="6273" y="0"/>
                </a:moveTo>
                <a:lnTo>
                  <a:pt x="4697" y="4324"/>
                </a:lnTo>
                <a:lnTo>
                  <a:pt x="4701" y="4324"/>
                </a:lnTo>
                <a:lnTo>
                  <a:pt x="6276" y="0"/>
                </a:lnTo>
                <a:lnTo>
                  <a:pt x="6273" y="0"/>
                </a:lnTo>
                <a:close/>
                <a:moveTo>
                  <a:pt x="6324" y="0"/>
                </a:moveTo>
                <a:lnTo>
                  <a:pt x="4748" y="4324"/>
                </a:lnTo>
                <a:lnTo>
                  <a:pt x="4752" y="4324"/>
                </a:lnTo>
                <a:lnTo>
                  <a:pt x="6328" y="0"/>
                </a:lnTo>
                <a:lnTo>
                  <a:pt x="6324" y="0"/>
                </a:lnTo>
                <a:close/>
                <a:moveTo>
                  <a:pt x="6375" y="0"/>
                </a:moveTo>
                <a:lnTo>
                  <a:pt x="4799" y="4324"/>
                </a:lnTo>
                <a:lnTo>
                  <a:pt x="4803" y="4324"/>
                </a:lnTo>
                <a:lnTo>
                  <a:pt x="6379" y="0"/>
                </a:lnTo>
                <a:lnTo>
                  <a:pt x="6375" y="0"/>
                </a:lnTo>
                <a:close/>
                <a:moveTo>
                  <a:pt x="6426" y="0"/>
                </a:moveTo>
                <a:lnTo>
                  <a:pt x="4850" y="4324"/>
                </a:lnTo>
                <a:lnTo>
                  <a:pt x="4854" y="4324"/>
                </a:lnTo>
                <a:lnTo>
                  <a:pt x="6430" y="0"/>
                </a:lnTo>
                <a:lnTo>
                  <a:pt x="6426" y="0"/>
                </a:lnTo>
                <a:close/>
                <a:moveTo>
                  <a:pt x="6477" y="0"/>
                </a:moveTo>
                <a:lnTo>
                  <a:pt x="4902" y="4324"/>
                </a:lnTo>
                <a:lnTo>
                  <a:pt x="4905" y="4324"/>
                </a:lnTo>
                <a:lnTo>
                  <a:pt x="6481" y="0"/>
                </a:lnTo>
                <a:lnTo>
                  <a:pt x="6477" y="0"/>
                </a:lnTo>
                <a:close/>
                <a:moveTo>
                  <a:pt x="6528" y="0"/>
                </a:moveTo>
                <a:lnTo>
                  <a:pt x="4953" y="4324"/>
                </a:lnTo>
                <a:lnTo>
                  <a:pt x="4956" y="4324"/>
                </a:lnTo>
                <a:lnTo>
                  <a:pt x="6532" y="0"/>
                </a:lnTo>
                <a:lnTo>
                  <a:pt x="6528" y="0"/>
                </a:lnTo>
                <a:close/>
                <a:moveTo>
                  <a:pt x="6283" y="4324"/>
                </a:moveTo>
                <a:lnTo>
                  <a:pt x="7678" y="498"/>
                </a:lnTo>
                <a:lnTo>
                  <a:pt x="7678" y="489"/>
                </a:lnTo>
                <a:lnTo>
                  <a:pt x="6280" y="4324"/>
                </a:lnTo>
                <a:lnTo>
                  <a:pt x="6283" y="4324"/>
                </a:lnTo>
                <a:close/>
                <a:moveTo>
                  <a:pt x="6334" y="4324"/>
                </a:moveTo>
                <a:lnTo>
                  <a:pt x="7678" y="639"/>
                </a:lnTo>
                <a:lnTo>
                  <a:pt x="7678" y="630"/>
                </a:lnTo>
                <a:lnTo>
                  <a:pt x="6331" y="4324"/>
                </a:lnTo>
                <a:lnTo>
                  <a:pt x="6334" y="4324"/>
                </a:lnTo>
                <a:close/>
                <a:moveTo>
                  <a:pt x="6385" y="4324"/>
                </a:moveTo>
                <a:lnTo>
                  <a:pt x="7678" y="779"/>
                </a:lnTo>
                <a:lnTo>
                  <a:pt x="7678" y="770"/>
                </a:lnTo>
                <a:lnTo>
                  <a:pt x="6382" y="4324"/>
                </a:lnTo>
                <a:lnTo>
                  <a:pt x="6385" y="4324"/>
                </a:lnTo>
                <a:close/>
                <a:moveTo>
                  <a:pt x="6436" y="4324"/>
                </a:moveTo>
                <a:lnTo>
                  <a:pt x="7678" y="919"/>
                </a:lnTo>
                <a:lnTo>
                  <a:pt x="7678" y="910"/>
                </a:lnTo>
                <a:lnTo>
                  <a:pt x="6433" y="4324"/>
                </a:lnTo>
                <a:lnTo>
                  <a:pt x="6436" y="4324"/>
                </a:lnTo>
                <a:close/>
                <a:moveTo>
                  <a:pt x="6487" y="4324"/>
                </a:moveTo>
                <a:lnTo>
                  <a:pt x="7678" y="1059"/>
                </a:lnTo>
                <a:lnTo>
                  <a:pt x="7678" y="1050"/>
                </a:lnTo>
                <a:lnTo>
                  <a:pt x="6484" y="4324"/>
                </a:lnTo>
                <a:lnTo>
                  <a:pt x="6487" y="4324"/>
                </a:lnTo>
                <a:close/>
                <a:moveTo>
                  <a:pt x="6539" y="4324"/>
                </a:moveTo>
                <a:lnTo>
                  <a:pt x="7678" y="1199"/>
                </a:lnTo>
                <a:lnTo>
                  <a:pt x="7678" y="1190"/>
                </a:lnTo>
                <a:lnTo>
                  <a:pt x="6535" y="4324"/>
                </a:lnTo>
                <a:lnTo>
                  <a:pt x="6539" y="4324"/>
                </a:lnTo>
                <a:close/>
                <a:moveTo>
                  <a:pt x="6590" y="4324"/>
                </a:moveTo>
                <a:lnTo>
                  <a:pt x="7678" y="1339"/>
                </a:lnTo>
                <a:lnTo>
                  <a:pt x="7678" y="1330"/>
                </a:lnTo>
                <a:lnTo>
                  <a:pt x="6586" y="4324"/>
                </a:lnTo>
                <a:lnTo>
                  <a:pt x="6590" y="4324"/>
                </a:lnTo>
                <a:close/>
                <a:moveTo>
                  <a:pt x="6641" y="4324"/>
                </a:moveTo>
                <a:lnTo>
                  <a:pt x="7678" y="1479"/>
                </a:lnTo>
                <a:lnTo>
                  <a:pt x="7678" y="1470"/>
                </a:lnTo>
                <a:lnTo>
                  <a:pt x="6637" y="4324"/>
                </a:lnTo>
                <a:lnTo>
                  <a:pt x="6641" y="4324"/>
                </a:lnTo>
                <a:close/>
                <a:moveTo>
                  <a:pt x="6692" y="4324"/>
                </a:moveTo>
                <a:lnTo>
                  <a:pt x="7678" y="1619"/>
                </a:lnTo>
                <a:lnTo>
                  <a:pt x="7678" y="1610"/>
                </a:lnTo>
                <a:lnTo>
                  <a:pt x="6688" y="4324"/>
                </a:lnTo>
                <a:lnTo>
                  <a:pt x="6692" y="4324"/>
                </a:lnTo>
                <a:close/>
                <a:moveTo>
                  <a:pt x="6743" y="4324"/>
                </a:moveTo>
                <a:lnTo>
                  <a:pt x="7678" y="1760"/>
                </a:lnTo>
                <a:lnTo>
                  <a:pt x="7678" y="1751"/>
                </a:lnTo>
                <a:lnTo>
                  <a:pt x="6739" y="4324"/>
                </a:lnTo>
                <a:lnTo>
                  <a:pt x="6743" y="4324"/>
                </a:lnTo>
                <a:close/>
                <a:moveTo>
                  <a:pt x="6794" y="4324"/>
                </a:moveTo>
                <a:lnTo>
                  <a:pt x="7678" y="1900"/>
                </a:lnTo>
                <a:lnTo>
                  <a:pt x="7678" y="1890"/>
                </a:lnTo>
                <a:lnTo>
                  <a:pt x="6791" y="4324"/>
                </a:lnTo>
                <a:lnTo>
                  <a:pt x="6794" y="4324"/>
                </a:lnTo>
                <a:close/>
                <a:moveTo>
                  <a:pt x="6845" y="4324"/>
                </a:moveTo>
                <a:lnTo>
                  <a:pt x="7678" y="2040"/>
                </a:lnTo>
                <a:lnTo>
                  <a:pt x="7678" y="2030"/>
                </a:lnTo>
                <a:lnTo>
                  <a:pt x="6842" y="4324"/>
                </a:lnTo>
                <a:lnTo>
                  <a:pt x="6845" y="4324"/>
                </a:lnTo>
                <a:close/>
                <a:moveTo>
                  <a:pt x="6896" y="4324"/>
                </a:moveTo>
                <a:lnTo>
                  <a:pt x="7678" y="2180"/>
                </a:lnTo>
                <a:lnTo>
                  <a:pt x="7678" y="2170"/>
                </a:lnTo>
                <a:lnTo>
                  <a:pt x="6893" y="4324"/>
                </a:lnTo>
                <a:lnTo>
                  <a:pt x="6896" y="4324"/>
                </a:lnTo>
                <a:close/>
                <a:moveTo>
                  <a:pt x="6947" y="4324"/>
                </a:moveTo>
                <a:lnTo>
                  <a:pt x="7678" y="2320"/>
                </a:lnTo>
                <a:lnTo>
                  <a:pt x="7678" y="2310"/>
                </a:lnTo>
                <a:lnTo>
                  <a:pt x="6944" y="4324"/>
                </a:lnTo>
                <a:lnTo>
                  <a:pt x="6947" y="4324"/>
                </a:lnTo>
                <a:close/>
                <a:moveTo>
                  <a:pt x="6998" y="4324"/>
                </a:moveTo>
                <a:lnTo>
                  <a:pt x="7678" y="2460"/>
                </a:lnTo>
                <a:lnTo>
                  <a:pt x="7678" y="2450"/>
                </a:lnTo>
                <a:lnTo>
                  <a:pt x="6995" y="4324"/>
                </a:lnTo>
                <a:lnTo>
                  <a:pt x="6998" y="4324"/>
                </a:lnTo>
                <a:close/>
                <a:moveTo>
                  <a:pt x="7049" y="4324"/>
                </a:moveTo>
                <a:lnTo>
                  <a:pt x="7678" y="2600"/>
                </a:lnTo>
                <a:lnTo>
                  <a:pt x="7678" y="2590"/>
                </a:lnTo>
                <a:lnTo>
                  <a:pt x="7046" y="4324"/>
                </a:lnTo>
                <a:lnTo>
                  <a:pt x="7049" y="4324"/>
                </a:lnTo>
                <a:close/>
                <a:moveTo>
                  <a:pt x="7100" y="4324"/>
                </a:moveTo>
                <a:lnTo>
                  <a:pt x="7678" y="2741"/>
                </a:lnTo>
                <a:lnTo>
                  <a:pt x="7678" y="2731"/>
                </a:lnTo>
                <a:lnTo>
                  <a:pt x="7097" y="4324"/>
                </a:lnTo>
                <a:lnTo>
                  <a:pt x="7100" y="4324"/>
                </a:lnTo>
                <a:close/>
                <a:moveTo>
                  <a:pt x="7151" y="4324"/>
                </a:moveTo>
                <a:lnTo>
                  <a:pt x="7678" y="2880"/>
                </a:lnTo>
                <a:lnTo>
                  <a:pt x="7678" y="2871"/>
                </a:lnTo>
                <a:lnTo>
                  <a:pt x="7148" y="4324"/>
                </a:lnTo>
                <a:lnTo>
                  <a:pt x="7151" y="4324"/>
                </a:lnTo>
                <a:close/>
                <a:moveTo>
                  <a:pt x="7203" y="4324"/>
                </a:moveTo>
                <a:lnTo>
                  <a:pt x="7678" y="3020"/>
                </a:lnTo>
                <a:lnTo>
                  <a:pt x="7678" y="3011"/>
                </a:lnTo>
                <a:lnTo>
                  <a:pt x="7199" y="4324"/>
                </a:lnTo>
                <a:lnTo>
                  <a:pt x="7203" y="4324"/>
                </a:lnTo>
                <a:close/>
                <a:moveTo>
                  <a:pt x="7254" y="4324"/>
                </a:moveTo>
                <a:lnTo>
                  <a:pt x="7678" y="3160"/>
                </a:lnTo>
                <a:lnTo>
                  <a:pt x="7678" y="3151"/>
                </a:lnTo>
                <a:lnTo>
                  <a:pt x="7250" y="4324"/>
                </a:lnTo>
                <a:lnTo>
                  <a:pt x="7254" y="4324"/>
                </a:lnTo>
                <a:close/>
                <a:moveTo>
                  <a:pt x="7305" y="4324"/>
                </a:moveTo>
                <a:lnTo>
                  <a:pt x="7678" y="3300"/>
                </a:lnTo>
                <a:lnTo>
                  <a:pt x="7678" y="3291"/>
                </a:lnTo>
                <a:lnTo>
                  <a:pt x="7301" y="4324"/>
                </a:lnTo>
                <a:lnTo>
                  <a:pt x="7305" y="4324"/>
                </a:lnTo>
                <a:close/>
                <a:moveTo>
                  <a:pt x="7356" y="4324"/>
                </a:moveTo>
                <a:lnTo>
                  <a:pt x="7678" y="3440"/>
                </a:lnTo>
                <a:lnTo>
                  <a:pt x="7678" y="3431"/>
                </a:lnTo>
                <a:lnTo>
                  <a:pt x="7352" y="4324"/>
                </a:lnTo>
                <a:lnTo>
                  <a:pt x="7356" y="4324"/>
                </a:lnTo>
                <a:close/>
                <a:moveTo>
                  <a:pt x="7407" y="4324"/>
                </a:moveTo>
                <a:lnTo>
                  <a:pt x="7678" y="3580"/>
                </a:lnTo>
                <a:lnTo>
                  <a:pt x="7678" y="3571"/>
                </a:lnTo>
                <a:lnTo>
                  <a:pt x="7403" y="4324"/>
                </a:lnTo>
                <a:lnTo>
                  <a:pt x="7407" y="4324"/>
                </a:lnTo>
                <a:close/>
                <a:moveTo>
                  <a:pt x="7458" y="4324"/>
                </a:moveTo>
                <a:lnTo>
                  <a:pt x="7678" y="3720"/>
                </a:lnTo>
                <a:lnTo>
                  <a:pt x="7678" y="3711"/>
                </a:lnTo>
                <a:lnTo>
                  <a:pt x="7455" y="4324"/>
                </a:lnTo>
                <a:lnTo>
                  <a:pt x="7458" y="4324"/>
                </a:lnTo>
                <a:close/>
                <a:moveTo>
                  <a:pt x="7509" y="4324"/>
                </a:moveTo>
                <a:lnTo>
                  <a:pt x="7678" y="3861"/>
                </a:lnTo>
                <a:lnTo>
                  <a:pt x="7678" y="3852"/>
                </a:lnTo>
                <a:lnTo>
                  <a:pt x="7506" y="4324"/>
                </a:lnTo>
                <a:lnTo>
                  <a:pt x="7509" y="4324"/>
                </a:lnTo>
                <a:close/>
                <a:moveTo>
                  <a:pt x="7560" y="4324"/>
                </a:moveTo>
                <a:lnTo>
                  <a:pt x="7678" y="4001"/>
                </a:lnTo>
                <a:lnTo>
                  <a:pt x="7678" y="3992"/>
                </a:lnTo>
                <a:lnTo>
                  <a:pt x="7557" y="4324"/>
                </a:lnTo>
                <a:lnTo>
                  <a:pt x="7560" y="4324"/>
                </a:lnTo>
                <a:close/>
                <a:moveTo>
                  <a:pt x="7611" y="4324"/>
                </a:moveTo>
                <a:lnTo>
                  <a:pt x="7678" y="4141"/>
                </a:lnTo>
                <a:lnTo>
                  <a:pt x="7678" y="4132"/>
                </a:lnTo>
                <a:lnTo>
                  <a:pt x="7608" y="4324"/>
                </a:lnTo>
                <a:lnTo>
                  <a:pt x="7611" y="4324"/>
                </a:lnTo>
                <a:close/>
                <a:moveTo>
                  <a:pt x="7662" y="4324"/>
                </a:moveTo>
                <a:lnTo>
                  <a:pt x="7678" y="4281"/>
                </a:lnTo>
                <a:lnTo>
                  <a:pt x="7678" y="4272"/>
                </a:lnTo>
                <a:lnTo>
                  <a:pt x="7659" y="4324"/>
                </a:lnTo>
                <a:lnTo>
                  <a:pt x="7662" y="4324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3FCBB03-4949-2C46-A84A-83F9A2BB5BA1}"/>
              </a:ext>
            </a:extLst>
          </p:cNvPr>
          <p:cNvCxnSpPr>
            <a:cxnSpLocks/>
          </p:cNvCxnSpPr>
          <p:nvPr/>
        </p:nvCxnSpPr>
        <p:spPr>
          <a:xfrm flipH="1">
            <a:off x="11292043" y="6457730"/>
            <a:ext cx="51773" cy="15464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0EB8D34-3909-B447-8C83-8FBF30B02D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3405" y="1981199"/>
            <a:ext cx="10716095" cy="3154680"/>
          </a:xfrm>
          <a:prstGeom prst="rect">
            <a:avLst/>
          </a:prstGeom>
        </p:spPr>
        <p:txBody>
          <a:bodyPr lIns="0" rIns="0" anchor="ctr" anchorCtr="0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7200" b="1" i="0" kern="1200" spc="-150" dirty="0">
                <a:solidFill>
                  <a:schemeClr val="accent1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Master transition slide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D99463-836C-4C4D-9DC8-066C3843B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27" y="6308513"/>
            <a:ext cx="2889504" cy="40633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01F139A-C6F5-4C73-B1CD-93C4586C3F45}"/>
              </a:ext>
            </a:extLst>
          </p:cNvPr>
          <p:cNvCxnSpPr>
            <a:cxnSpLocks/>
          </p:cNvCxnSpPr>
          <p:nvPr userDrawn="1"/>
        </p:nvCxnSpPr>
        <p:spPr>
          <a:xfrm flipH="1">
            <a:off x="11292043" y="6457730"/>
            <a:ext cx="51773" cy="15464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922230AA-6934-48A5-A493-7F22BD65B5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0227" y="6308513"/>
            <a:ext cx="2889504" cy="40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790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2DDFDE7-375F-314B-9A1C-60025A97E4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1" y="484188"/>
            <a:ext cx="5676900" cy="4968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Slide Subject</a:t>
            </a:r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3F04A294-7852-49F2-A43C-D279EEB490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6750" y="6418670"/>
            <a:ext cx="486149" cy="30280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400" b="1" i="0">
                <a:solidFill>
                  <a:schemeClr val="accent1"/>
                </a:solidFill>
                <a:latin typeface="Book Antiqua" panose="02040602050305030304" pitchFamily="18" charset="0"/>
              </a:defRPr>
            </a:lvl1pPr>
          </a:lstStyle>
          <a:p>
            <a:fld id="{2DA5447E-0822-1949-A150-34FFF811F1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043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 Bulle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60F1F-8420-7245-B2FF-0C37EE8D055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0976" y="2599000"/>
            <a:ext cx="10287000" cy="31541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00000"/>
              <a:defRPr sz="2400">
                <a:latin typeface="Book Antiqua" panose="02040602050305030304" pitchFamily="18" charset="0"/>
              </a:defRPr>
            </a:lvl1pPr>
            <a:lvl2pPr marL="685800" indent="-228600">
              <a:buClr>
                <a:schemeClr val="accent2"/>
              </a:buClr>
              <a:buSzPct val="80000"/>
              <a:buFont typeface="Airborne" panose="02000000000000000000" pitchFamily="2" charset="0"/>
              <a:buChar char="&gt;"/>
              <a:defRPr sz="2000">
                <a:latin typeface="Book Antiqua" panose="02040602050305030304" pitchFamily="18" charset="0"/>
              </a:defRPr>
            </a:lvl2pPr>
            <a:lvl3pPr marL="1143000" indent="-228600"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  <a:defRPr sz="1800">
                <a:latin typeface="Book Antiqua" panose="02040602050305030304" pitchFamily="18" charset="0"/>
              </a:defRPr>
            </a:lvl3pPr>
            <a:lvl4pPr marL="1600200" indent="-228600">
              <a:buClr>
                <a:schemeClr val="accent2"/>
              </a:buClr>
              <a:buSzPct val="102000"/>
              <a:buFont typeface="BoomerSerif Book" panose="02000505000000020004" pitchFamily="2" charset="0"/>
              <a:buChar char="−"/>
              <a:defRPr sz="1600">
                <a:latin typeface="Book Antiqua" panose="02040602050305030304" pitchFamily="18" charset="0"/>
              </a:defRPr>
            </a:lvl4pPr>
            <a:lvl5pPr>
              <a:buClr>
                <a:schemeClr val="accent1"/>
              </a:buClr>
              <a:defRPr sz="1600"/>
            </a:lvl5pPr>
          </a:lstStyle>
          <a:p>
            <a:r>
              <a:rPr lang="en-US" altLang="en-US" dirty="0"/>
              <a:t>First level of information</a:t>
            </a:r>
          </a:p>
          <a:p>
            <a:pPr lvl="1"/>
            <a:r>
              <a:rPr lang="en-US" altLang="en-US" dirty="0"/>
              <a:t>Second level of information</a:t>
            </a:r>
          </a:p>
          <a:p>
            <a:pPr lvl="2"/>
            <a:r>
              <a:rPr lang="en-US" dirty="0"/>
              <a:t>Third level of information</a:t>
            </a:r>
          </a:p>
          <a:p>
            <a:pPr lvl="3"/>
            <a:r>
              <a:rPr lang="en-US" dirty="0"/>
              <a:t>Fourth level of information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81A84B0-A5FA-E24E-8EA6-2E5D973194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0976" y="1417320"/>
            <a:ext cx="10287000" cy="5669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-150" dirty="0">
                <a:solidFill>
                  <a:schemeClr val="accent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Slide header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70F6EC1-3445-BE46-BE39-80B2EDCC0E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0976" y="2019102"/>
            <a:ext cx="10287000" cy="568323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A318342-83FF-614F-9507-07719F018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1" y="484188"/>
            <a:ext cx="5676900" cy="4968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Slide Subject</a:t>
            </a:r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5CD43C6D-4EDF-469A-9752-F60A037F1D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6750" y="6418670"/>
            <a:ext cx="486149" cy="30280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400" b="1" i="0">
                <a:solidFill>
                  <a:schemeClr val="accent1"/>
                </a:solidFill>
                <a:latin typeface="Book Antiqua" panose="02040602050305030304" pitchFamily="18" charset="0"/>
              </a:defRPr>
            </a:lvl1pPr>
          </a:lstStyle>
          <a:p>
            <a:fld id="{2DA5447E-0822-1949-A150-34FFF811F1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776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60F1F-8420-7245-B2FF-0C37EE8D055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0976" y="2599000"/>
            <a:ext cx="6058445" cy="319991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00000"/>
              <a:defRPr sz="2400">
                <a:latin typeface="Book Antiqua" panose="02040602050305030304" pitchFamily="18" charset="0"/>
              </a:defRPr>
            </a:lvl1pPr>
            <a:lvl2pPr marL="685800" indent="-228600">
              <a:buClr>
                <a:schemeClr val="accent2"/>
              </a:buClr>
              <a:buSzPct val="80000"/>
              <a:buFont typeface="Airborne" panose="02000000000000000000" pitchFamily="2" charset="0"/>
              <a:buChar char="&gt;"/>
              <a:defRPr sz="2000">
                <a:latin typeface="Book Antiqua" panose="02040602050305030304" pitchFamily="18" charset="0"/>
              </a:defRPr>
            </a:lvl2pPr>
            <a:lvl3pPr marL="1143000" indent="-228600"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  <a:defRPr sz="1800">
                <a:latin typeface="Book Antiqua" panose="02040602050305030304" pitchFamily="18" charset="0"/>
              </a:defRPr>
            </a:lvl3pPr>
            <a:lvl4pPr marL="1600200" indent="-228600">
              <a:buClr>
                <a:schemeClr val="accent2"/>
              </a:buClr>
              <a:buSzPct val="102000"/>
              <a:buFont typeface="BoomerSerif Book" panose="02000505000000020004" pitchFamily="2" charset="0"/>
              <a:buChar char="−"/>
              <a:defRPr sz="1600">
                <a:latin typeface="Book Antiqua" panose="02040602050305030304" pitchFamily="18" charset="0"/>
              </a:defRPr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First level of information</a:t>
            </a:r>
          </a:p>
          <a:p>
            <a:pPr lvl="1"/>
            <a:r>
              <a:rPr lang="en-US" dirty="0"/>
              <a:t>Second level of information</a:t>
            </a:r>
          </a:p>
          <a:p>
            <a:pPr lvl="2"/>
            <a:r>
              <a:rPr lang="en-US" dirty="0"/>
              <a:t>Third level of information</a:t>
            </a:r>
          </a:p>
          <a:p>
            <a:pPr lvl="3"/>
            <a:r>
              <a:rPr lang="en-US" dirty="0"/>
              <a:t>Fourth level of information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81A84B0-A5FA-E24E-8EA6-2E5D973194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0976" y="1417320"/>
            <a:ext cx="10287000" cy="5669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-150" dirty="0">
                <a:solidFill>
                  <a:schemeClr val="accent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Slide header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70F6EC1-3445-BE46-BE39-80B2EDCC0E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0976" y="2019102"/>
            <a:ext cx="10287000" cy="568323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C79799D-58D1-4E48-9F48-17EB18722F8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467600" y="2599000"/>
            <a:ext cx="3771900" cy="3200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Book Antiqua" panose="02040602050305030304" pitchFamily="18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E825A58-495F-1541-9B26-87B979A1FA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1" y="484188"/>
            <a:ext cx="5676900" cy="4968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Slide Subject</a:t>
            </a:r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7E8732A6-478E-4BC4-A42E-9654B1338C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6750" y="6418670"/>
            <a:ext cx="486149" cy="30280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400" b="1" i="0">
                <a:solidFill>
                  <a:schemeClr val="accent1"/>
                </a:solidFill>
                <a:latin typeface="Book Antiqua" panose="02040602050305030304" pitchFamily="18" charset="0"/>
              </a:defRPr>
            </a:lvl1pPr>
          </a:lstStyle>
          <a:p>
            <a:fld id="{2DA5447E-0822-1949-A150-34FFF811F1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124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60F1F-8420-7245-B2FF-0C37EE8D055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0976" y="2599000"/>
            <a:ext cx="6058445" cy="319991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00000"/>
              <a:defRPr sz="2400">
                <a:latin typeface="Book Antiqua" panose="02040602050305030304" pitchFamily="18" charset="0"/>
              </a:defRPr>
            </a:lvl1pPr>
            <a:lvl2pPr marL="685800" indent="-228600">
              <a:buClr>
                <a:schemeClr val="accent2"/>
              </a:buClr>
              <a:buSzPct val="80000"/>
              <a:buFont typeface="Airborne" panose="02000000000000000000" pitchFamily="2" charset="0"/>
              <a:buChar char="&gt;"/>
              <a:defRPr sz="2000">
                <a:latin typeface="Book Antiqua" panose="02040602050305030304" pitchFamily="18" charset="0"/>
              </a:defRPr>
            </a:lvl2pPr>
            <a:lvl3pPr marL="1143000" indent="-228600"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  <a:defRPr sz="1800">
                <a:latin typeface="Book Antiqua" panose="02040602050305030304" pitchFamily="18" charset="0"/>
              </a:defRPr>
            </a:lvl3pPr>
            <a:lvl4pPr marL="1600200" indent="-228600">
              <a:buClr>
                <a:schemeClr val="accent2"/>
              </a:buClr>
              <a:buSzPct val="102000"/>
              <a:buFont typeface="BoomerSerif Book" panose="02000505000000020004" pitchFamily="2" charset="0"/>
              <a:buChar char="−"/>
              <a:defRPr sz="1600">
                <a:latin typeface="Book Antiqua" panose="02040602050305030304" pitchFamily="18" charset="0"/>
              </a:defRPr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First level of information</a:t>
            </a:r>
          </a:p>
          <a:p>
            <a:pPr lvl="1"/>
            <a:r>
              <a:rPr lang="en-US" dirty="0"/>
              <a:t>Second level of information</a:t>
            </a:r>
          </a:p>
          <a:p>
            <a:pPr lvl="2"/>
            <a:r>
              <a:rPr lang="en-US" dirty="0"/>
              <a:t>Third level of information</a:t>
            </a:r>
          </a:p>
          <a:p>
            <a:pPr lvl="3"/>
            <a:r>
              <a:rPr lang="en-US" dirty="0"/>
              <a:t>Fourth level of information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81A84B0-A5FA-E24E-8EA6-2E5D973194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0976" y="1417320"/>
            <a:ext cx="10287000" cy="5669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-150" dirty="0">
                <a:solidFill>
                  <a:schemeClr val="accent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Slide header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70F6EC1-3445-BE46-BE39-80B2EDCC0E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0976" y="2019102"/>
            <a:ext cx="10287000" cy="568323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D9B7376-5B45-8545-A711-F1B84186DE7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7467600" y="2599000"/>
            <a:ext cx="3771900" cy="3200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Book Antiqua" panose="02040602050305030304" pitchFamily="18" charset="0"/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8E79E1B-D091-DE4C-85F3-EED50810B8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1" y="484188"/>
            <a:ext cx="5676900" cy="4968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Slide Subject</a:t>
            </a: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40947B31-9446-4D7D-BD69-4D8DBB01E5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6750" y="6418670"/>
            <a:ext cx="486149" cy="30280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400" b="1" i="0">
                <a:solidFill>
                  <a:schemeClr val="accent1"/>
                </a:solidFill>
                <a:latin typeface="Book Antiqua" panose="02040602050305030304" pitchFamily="18" charset="0"/>
              </a:defRPr>
            </a:lvl1pPr>
          </a:lstStyle>
          <a:p>
            <a:fld id="{2DA5447E-0822-1949-A150-34FFF811F1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422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722F4D4F-8837-6E4B-9002-C2A5B2A2A195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7467600" y="2587625"/>
            <a:ext cx="3770313" cy="3211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60F1F-8420-7245-B2FF-0C37EE8D055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0976" y="2599000"/>
            <a:ext cx="6058445" cy="319991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00000"/>
              <a:defRPr sz="2400">
                <a:latin typeface="Book Antiqua" panose="02040602050305030304" pitchFamily="18" charset="0"/>
              </a:defRPr>
            </a:lvl1pPr>
            <a:lvl2pPr marL="685800" indent="-228600">
              <a:buClr>
                <a:schemeClr val="accent2"/>
              </a:buClr>
              <a:buSzPct val="80000"/>
              <a:buFont typeface="Airborne" panose="02000000000000000000" pitchFamily="2" charset="0"/>
              <a:buChar char="&gt;"/>
              <a:defRPr sz="2000">
                <a:latin typeface="Book Antiqua" panose="02040602050305030304" pitchFamily="18" charset="0"/>
              </a:defRPr>
            </a:lvl2pPr>
            <a:lvl3pPr marL="1143000" indent="-228600"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  <a:defRPr sz="1800">
                <a:latin typeface="Book Antiqua" panose="02040602050305030304" pitchFamily="18" charset="0"/>
              </a:defRPr>
            </a:lvl3pPr>
            <a:lvl4pPr marL="1600200" indent="-228600">
              <a:buClr>
                <a:schemeClr val="accent2"/>
              </a:buClr>
              <a:buSzPct val="102000"/>
              <a:buFont typeface="BoomerSerif Book" panose="02000505000000020004" pitchFamily="2" charset="0"/>
              <a:buChar char="−"/>
              <a:defRPr sz="1600">
                <a:latin typeface="Book Antiqua" panose="02040602050305030304" pitchFamily="18" charset="0"/>
              </a:defRPr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First level of information</a:t>
            </a:r>
          </a:p>
          <a:p>
            <a:pPr lvl="1"/>
            <a:r>
              <a:rPr lang="en-US" dirty="0"/>
              <a:t>Second level of information</a:t>
            </a:r>
          </a:p>
          <a:p>
            <a:pPr lvl="2"/>
            <a:r>
              <a:rPr lang="en-US" dirty="0"/>
              <a:t>Third level of information</a:t>
            </a:r>
          </a:p>
          <a:p>
            <a:pPr lvl="3"/>
            <a:r>
              <a:rPr lang="en-US" dirty="0"/>
              <a:t>Fourth level of information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81A84B0-A5FA-E24E-8EA6-2E5D973194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0976" y="1417320"/>
            <a:ext cx="10287000" cy="5669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-150" dirty="0">
                <a:solidFill>
                  <a:schemeClr val="accent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Slide header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70F6EC1-3445-BE46-BE39-80B2EDCC0E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0976" y="2019102"/>
            <a:ext cx="10287000" cy="568323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8E79E1B-D091-DE4C-85F3-EED50810B8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1" y="484188"/>
            <a:ext cx="5676900" cy="4968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Slide Subject</a:t>
            </a: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40947B31-9446-4D7D-BD69-4D8DBB01E5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6750" y="6418670"/>
            <a:ext cx="486149" cy="30280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400" b="1" i="0">
                <a:solidFill>
                  <a:schemeClr val="accent1"/>
                </a:solidFill>
                <a:latin typeface="Book Antiqua" panose="02040602050305030304" pitchFamily="18" charset="0"/>
              </a:defRPr>
            </a:lvl1pPr>
          </a:lstStyle>
          <a:p>
            <a:fld id="{2DA5447E-0822-1949-A150-34FFF811F1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316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743B8-45B4-FA4D-A086-439A61E763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0976" y="1417320"/>
            <a:ext cx="10287000" cy="5669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-150" dirty="0">
                <a:solidFill>
                  <a:schemeClr val="accent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Slide header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2383ABE-C060-664E-8980-3D13A46D8E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1" y="484188"/>
            <a:ext cx="5676900" cy="4968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Slide Subject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24FA213-F778-4BB4-B910-56F96A38962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0976" y="2599000"/>
            <a:ext cx="5029200" cy="319991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00000"/>
              <a:defRPr sz="2400">
                <a:latin typeface="Book Antiqua" panose="02040602050305030304" pitchFamily="18" charset="0"/>
              </a:defRPr>
            </a:lvl1pPr>
            <a:lvl2pPr marL="685800" indent="-228600">
              <a:buClr>
                <a:schemeClr val="accent2"/>
              </a:buClr>
              <a:buSzPct val="80000"/>
              <a:buFont typeface="Airborne" panose="02000000000000000000" pitchFamily="2" charset="0"/>
              <a:buChar char="&gt;"/>
              <a:defRPr sz="2000">
                <a:latin typeface="Book Antiqua" panose="02040602050305030304" pitchFamily="18" charset="0"/>
              </a:defRPr>
            </a:lvl2pPr>
            <a:lvl3pPr marL="1143000" indent="-228600"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  <a:defRPr sz="1800">
                <a:latin typeface="Book Antiqua" panose="02040602050305030304" pitchFamily="18" charset="0"/>
              </a:defRPr>
            </a:lvl3pPr>
            <a:lvl4pPr marL="1600200" indent="-228600">
              <a:buClr>
                <a:schemeClr val="accent2"/>
              </a:buClr>
              <a:buSzPct val="102000"/>
              <a:buFont typeface="BoomerSerif Book" panose="02000505000000020004" pitchFamily="2" charset="0"/>
              <a:buChar char="−"/>
              <a:defRPr sz="1600">
                <a:latin typeface="Book Antiqua" panose="02040602050305030304" pitchFamily="18" charset="0"/>
              </a:defRPr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First level of information</a:t>
            </a:r>
          </a:p>
          <a:p>
            <a:pPr lvl="1"/>
            <a:r>
              <a:rPr lang="en-US" dirty="0"/>
              <a:t>Second level of information</a:t>
            </a:r>
          </a:p>
          <a:p>
            <a:pPr lvl="2"/>
            <a:r>
              <a:rPr lang="en-US" dirty="0"/>
              <a:t>Third level of information</a:t>
            </a:r>
          </a:p>
          <a:p>
            <a:pPr lvl="3"/>
            <a:r>
              <a:rPr lang="en-US" dirty="0"/>
              <a:t>Fourth level of information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08B0F558-0D32-4E8E-A228-AABD4F16D9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0976" y="2019102"/>
            <a:ext cx="5029200" cy="568323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BABA5D4-38B1-411D-BDB3-6F775DB7101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08776" y="2599000"/>
            <a:ext cx="5029200" cy="319991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00000"/>
              <a:defRPr sz="2400">
                <a:latin typeface="Book Antiqua" panose="02040602050305030304" pitchFamily="18" charset="0"/>
              </a:defRPr>
            </a:lvl1pPr>
            <a:lvl2pPr marL="685800" indent="-228600">
              <a:buClr>
                <a:schemeClr val="accent2"/>
              </a:buClr>
              <a:buSzPct val="80000"/>
              <a:buFont typeface="Airborne" panose="02000000000000000000" pitchFamily="2" charset="0"/>
              <a:buChar char="&gt;"/>
              <a:defRPr sz="2000">
                <a:latin typeface="Book Antiqua" panose="02040602050305030304" pitchFamily="18" charset="0"/>
              </a:defRPr>
            </a:lvl2pPr>
            <a:lvl3pPr marL="1143000" indent="-228600"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  <a:defRPr sz="1800">
                <a:latin typeface="Book Antiqua" panose="02040602050305030304" pitchFamily="18" charset="0"/>
              </a:defRPr>
            </a:lvl3pPr>
            <a:lvl4pPr marL="1600200" indent="-228600">
              <a:buClr>
                <a:schemeClr val="accent2"/>
              </a:buClr>
              <a:buSzPct val="102000"/>
              <a:buFont typeface="BoomerSerif Book" panose="02000505000000020004" pitchFamily="2" charset="0"/>
              <a:buChar char="−"/>
              <a:defRPr sz="1600">
                <a:latin typeface="Book Antiqua" panose="02040602050305030304" pitchFamily="18" charset="0"/>
              </a:defRPr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First level of information</a:t>
            </a:r>
          </a:p>
          <a:p>
            <a:pPr lvl="1"/>
            <a:r>
              <a:rPr lang="en-US" dirty="0"/>
              <a:t>Second level of information</a:t>
            </a:r>
          </a:p>
          <a:p>
            <a:pPr lvl="2"/>
            <a:r>
              <a:rPr lang="en-US" dirty="0"/>
              <a:t>Third level of information</a:t>
            </a:r>
          </a:p>
          <a:p>
            <a:pPr lvl="3"/>
            <a:r>
              <a:rPr lang="en-US" dirty="0"/>
              <a:t>Fourth level of information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7324AEC5-842A-402E-ACDF-5482807D44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8776" y="2019102"/>
            <a:ext cx="5029200" cy="568323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18" name="Slide Number Placeholder 7">
            <a:extLst>
              <a:ext uri="{FF2B5EF4-FFF2-40B4-BE49-F238E27FC236}">
                <a16:creationId xmlns:a16="http://schemas.microsoft.com/office/drawing/2014/main" id="{80EF52E8-C327-4A1D-81C7-7F32E0873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6750" y="6418670"/>
            <a:ext cx="486149" cy="30280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400" b="1" i="0">
                <a:solidFill>
                  <a:schemeClr val="accent1"/>
                </a:solidFill>
                <a:latin typeface="Book Antiqua" panose="02040602050305030304" pitchFamily="18" charset="0"/>
              </a:defRPr>
            </a:lvl1pPr>
          </a:lstStyle>
          <a:p>
            <a:fld id="{2DA5447E-0822-1949-A150-34FFF811F1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552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859">
            <a:extLst>
              <a:ext uri="{FF2B5EF4-FFF2-40B4-BE49-F238E27FC236}">
                <a16:creationId xmlns:a16="http://schemas.microsoft.com/office/drawing/2014/main" id="{048A6AF4-DC91-451B-B8D6-88EA6555080B}"/>
              </a:ext>
            </a:extLst>
          </p:cNvPr>
          <p:cNvSpPr>
            <a:spLocks noEditPoints="1"/>
          </p:cNvSpPr>
          <p:nvPr/>
        </p:nvSpPr>
        <p:spPr bwMode="auto">
          <a:xfrm>
            <a:off x="1588" y="-3175"/>
            <a:ext cx="12188825" cy="6864350"/>
          </a:xfrm>
          <a:custGeom>
            <a:avLst/>
            <a:gdLst>
              <a:gd name="T0" fmla="*/ 146 w 7678"/>
              <a:gd name="T1" fmla="*/ 0 h 4324"/>
              <a:gd name="T2" fmla="*/ 299 w 7678"/>
              <a:gd name="T3" fmla="*/ 0 h 4324"/>
              <a:gd name="T4" fmla="*/ 452 w 7678"/>
              <a:gd name="T5" fmla="*/ 0 h 4324"/>
              <a:gd name="T6" fmla="*/ 1983 w 7678"/>
              <a:gd name="T7" fmla="*/ 0 h 4324"/>
              <a:gd name="T8" fmla="*/ 2188 w 7678"/>
              <a:gd name="T9" fmla="*/ 0 h 4324"/>
              <a:gd name="T10" fmla="*/ 2341 w 7678"/>
              <a:gd name="T11" fmla="*/ 0 h 4324"/>
              <a:gd name="T12" fmla="*/ 2494 w 7678"/>
              <a:gd name="T13" fmla="*/ 0 h 4324"/>
              <a:gd name="T14" fmla="*/ 2647 w 7678"/>
              <a:gd name="T15" fmla="*/ 0 h 4324"/>
              <a:gd name="T16" fmla="*/ 2801 w 7678"/>
              <a:gd name="T17" fmla="*/ 0 h 4324"/>
              <a:gd name="T18" fmla="*/ 2954 w 7678"/>
              <a:gd name="T19" fmla="*/ 0 h 4324"/>
              <a:gd name="T20" fmla="*/ 3107 w 7678"/>
              <a:gd name="T21" fmla="*/ 0 h 4324"/>
              <a:gd name="T22" fmla="*/ 3260 w 7678"/>
              <a:gd name="T23" fmla="*/ 0 h 4324"/>
              <a:gd name="T24" fmla="*/ 3414 w 7678"/>
              <a:gd name="T25" fmla="*/ 0 h 4324"/>
              <a:gd name="T26" fmla="*/ 3567 w 7678"/>
              <a:gd name="T27" fmla="*/ 0 h 4324"/>
              <a:gd name="T28" fmla="*/ 3720 w 7678"/>
              <a:gd name="T29" fmla="*/ 0 h 4324"/>
              <a:gd name="T30" fmla="*/ 3873 w 7678"/>
              <a:gd name="T31" fmla="*/ 0 h 4324"/>
              <a:gd name="T32" fmla="*/ 4027 w 7678"/>
              <a:gd name="T33" fmla="*/ 0 h 4324"/>
              <a:gd name="T34" fmla="*/ 4180 w 7678"/>
              <a:gd name="T35" fmla="*/ 0 h 4324"/>
              <a:gd name="T36" fmla="*/ 605 w 7678"/>
              <a:gd name="T37" fmla="*/ 0 h 4324"/>
              <a:gd name="T38" fmla="*/ 758 w 7678"/>
              <a:gd name="T39" fmla="*/ 0 h 4324"/>
              <a:gd name="T40" fmla="*/ 912 w 7678"/>
              <a:gd name="T41" fmla="*/ 0 h 4324"/>
              <a:gd name="T42" fmla="*/ 1065 w 7678"/>
              <a:gd name="T43" fmla="*/ 0 h 4324"/>
              <a:gd name="T44" fmla="*/ 1218 w 7678"/>
              <a:gd name="T45" fmla="*/ 0 h 4324"/>
              <a:gd name="T46" fmla="*/ 1371 w 7678"/>
              <a:gd name="T47" fmla="*/ 0 h 4324"/>
              <a:gd name="T48" fmla="*/ 1525 w 7678"/>
              <a:gd name="T49" fmla="*/ 0 h 4324"/>
              <a:gd name="T50" fmla="*/ 1681 w 7678"/>
              <a:gd name="T51" fmla="*/ 0 h 4324"/>
              <a:gd name="T52" fmla="*/ 1835 w 7678"/>
              <a:gd name="T53" fmla="*/ 0 h 4324"/>
              <a:gd name="T54" fmla="*/ 6634 w 7678"/>
              <a:gd name="T55" fmla="*/ 0 h 4324"/>
              <a:gd name="T56" fmla="*/ 6736 w 7678"/>
              <a:gd name="T57" fmla="*/ 0 h 4324"/>
              <a:gd name="T58" fmla="*/ 6889 w 7678"/>
              <a:gd name="T59" fmla="*/ 0 h 4324"/>
              <a:gd name="T60" fmla="*/ 7043 w 7678"/>
              <a:gd name="T61" fmla="*/ 0 h 4324"/>
              <a:gd name="T62" fmla="*/ 7196 w 7678"/>
              <a:gd name="T63" fmla="*/ 0 h 4324"/>
              <a:gd name="T64" fmla="*/ 7349 w 7678"/>
              <a:gd name="T65" fmla="*/ 0 h 4324"/>
              <a:gd name="T66" fmla="*/ 7502 w 7678"/>
              <a:gd name="T67" fmla="*/ 0 h 4324"/>
              <a:gd name="T68" fmla="*/ 7656 w 7678"/>
              <a:gd name="T69" fmla="*/ 0 h 4324"/>
              <a:gd name="T70" fmla="*/ 6229 w 7678"/>
              <a:gd name="T71" fmla="*/ 4324 h 4324"/>
              <a:gd name="T72" fmla="*/ 4388 w 7678"/>
              <a:gd name="T73" fmla="*/ 0 h 4324"/>
              <a:gd name="T74" fmla="*/ 4541 w 7678"/>
              <a:gd name="T75" fmla="*/ 0 h 4324"/>
              <a:gd name="T76" fmla="*/ 4694 w 7678"/>
              <a:gd name="T77" fmla="*/ 0 h 4324"/>
              <a:gd name="T78" fmla="*/ 4847 w 7678"/>
              <a:gd name="T79" fmla="*/ 0 h 4324"/>
              <a:gd name="T80" fmla="*/ 5000 w 7678"/>
              <a:gd name="T81" fmla="*/ 0 h 4324"/>
              <a:gd name="T82" fmla="*/ 5154 w 7678"/>
              <a:gd name="T83" fmla="*/ 0 h 4324"/>
              <a:gd name="T84" fmla="*/ 5307 w 7678"/>
              <a:gd name="T85" fmla="*/ 0 h 4324"/>
              <a:gd name="T86" fmla="*/ 5460 w 7678"/>
              <a:gd name="T87" fmla="*/ 0 h 4324"/>
              <a:gd name="T88" fmla="*/ 5613 w 7678"/>
              <a:gd name="T89" fmla="*/ 0 h 4324"/>
              <a:gd name="T90" fmla="*/ 5766 w 7678"/>
              <a:gd name="T91" fmla="*/ 0 h 4324"/>
              <a:gd name="T92" fmla="*/ 5919 w 7678"/>
              <a:gd name="T93" fmla="*/ 0 h 4324"/>
              <a:gd name="T94" fmla="*/ 6072 w 7678"/>
              <a:gd name="T95" fmla="*/ 0 h 4324"/>
              <a:gd name="T96" fmla="*/ 6225 w 7678"/>
              <a:gd name="T97" fmla="*/ 0 h 4324"/>
              <a:gd name="T98" fmla="*/ 6379 w 7678"/>
              <a:gd name="T99" fmla="*/ 0 h 4324"/>
              <a:gd name="T100" fmla="*/ 6532 w 7678"/>
              <a:gd name="T101" fmla="*/ 0 h 4324"/>
              <a:gd name="T102" fmla="*/ 6382 w 7678"/>
              <a:gd name="T103" fmla="*/ 4324 h 4324"/>
              <a:gd name="T104" fmla="*/ 6535 w 7678"/>
              <a:gd name="T105" fmla="*/ 4324 h 4324"/>
              <a:gd name="T106" fmla="*/ 6688 w 7678"/>
              <a:gd name="T107" fmla="*/ 4324 h 4324"/>
              <a:gd name="T108" fmla="*/ 6842 w 7678"/>
              <a:gd name="T109" fmla="*/ 4324 h 4324"/>
              <a:gd name="T110" fmla="*/ 6995 w 7678"/>
              <a:gd name="T111" fmla="*/ 4324 h 4324"/>
              <a:gd name="T112" fmla="*/ 7148 w 7678"/>
              <a:gd name="T113" fmla="*/ 4324 h 4324"/>
              <a:gd name="T114" fmla="*/ 7301 w 7678"/>
              <a:gd name="T115" fmla="*/ 4324 h 4324"/>
              <a:gd name="T116" fmla="*/ 7455 w 7678"/>
              <a:gd name="T117" fmla="*/ 4324 h 4324"/>
              <a:gd name="T118" fmla="*/ 7608 w 7678"/>
              <a:gd name="T119" fmla="*/ 4324 h 4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678" h="4324">
                <a:moveTo>
                  <a:pt x="47" y="0"/>
                </a:moveTo>
                <a:lnTo>
                  <a:pt x="0" y="128"/>
                </a:lnTo>
                <a:lnTo>
                  <a:pt x="0" y="119"/>
                </a:lnTo>
                <a:lnTo>
                  <a:pt x="43" y="0"/>
                </a:lnTo>
                <a:lnTo>
                  <a:pt x="47" y="0"/>
                </a:lnTo>
                <a:close/>
                <a:moveTo>
                  <a:pt x="94" y="0"/>
                </a:moveTo>
                <a:lnTo>
                  <a:pt x="0" y="259"/>
                </a:lnTo>
                <a:lnTo>
                  <a:pt x="0" y="268"/>
                </a:lnTo>
                <a:lnTo>
                  <a:pt x="98" y="0"/>
                </a:lnTo>
                <a:lnTo>
                  <a:pt x="94" y="0"/>
                </a:lnTo>
                <a:close/>
                <a:moveTo>
                  <a:pt x="146" y="0"/>
                </a:moveTo>
                <a:lnTo>
                  <a:pt x="0" y="399"/>
                </a:lnTo>
                <a:lnTo>
                  <a:pt x="0" y="408"/>
                </a:lnTo>
                <a:lnTo>
                  <a:pt x="149" y="0"/>
                </a:lnTo>
                <a:lnTo>
                  <a:pt x="146" y="0"/>
                </a:lnTo>
                <a:close/>
                <a:moveTo>
                  <a:pt x="197" y="0"/>
                </a:moveTo>
                <a:lnTo>
                  <a:pt x="0" y="539"/>
                </a:lnTo>
                <a:lnTo>
                  <a:pt x="0" y="549"/>
                </a:lnTo>
                <a:lnTo>
                  <a:pt x="200" y="0"/>
                </a:lnTo>
                <a:lnTo>
                  <a:pt x="197" y="0"/>
                </a:lnTo>
                <a:close/>
                <a:moveTo>
                  <a:pt x="248" y="0"/>
                </a:moveTo>
                <a:lnTo>
                  <a:pt x="0" y="680"/>
                </a:lnTo>
                <a:lnTo>
                  <a:pt x="0" y="689"/>
                </a:lnTo>
                <a:lnTo>
                  <a:pt x="251" y="0"/>
                </a:lnTo>
                <a:lnTo>
                  <a:pt x="248" y="0"/>
                </a:lnTo>
                <a:close/>
                <a:moveTo>
                  <a:pt x="299" y="0"/>
                </a:moveTo>
                <a:lnTo>
                  <a:pt x="0" y="820"/>
                </a:lnTo>
                <a:lnTo>
                  <a:pt x="0" y="829"/>
                </a:lnTo>
                <a:lnTo>
                  <a:pt x="302" y="0"/>
                </a:lnTo>
                <a:lnTo>
                  <a:pt x="299" y="0"/>
                </a:lnTo>
                <a:close/>
                <a:moveTo>
                  <a:pt x="350" y="0"/>
                </a:moveTo>
                <a:lnTo>
                  <a:pt x="0" y="960"/>
                </a:lnTo>
                <a:lnTo>
                  <a:pt x="0" y="969"/>
                </a:lnTo>
                <a:lnTo>
                  <a:pt x="353" y="0"/>
                </a:lnTo>
                <a:lnTo>
                  <a:pt x="350" y="0"/>
                </a:lnTo>
                <a:close/>
                <a:moveTo>
                  <a:pt x="401" y="0"/>
                </a:moveTo>
                <a:lnTo>
                  <a:pt x="0" y="1099"/>
                </a:lnTo>
                <a:lnTo>
                  <a:pt x="0" y="1109"/>
                </a:lnTo>
                <a:lnTo>
                  <a:pt x="404" y="0"/>
                </a:lnTo>
                <a:lnTo>
                  <a:pt x="401" y="0"/>
                </a:lnTo>
                <a:close/>
                <a:moveTo>
                  <a:pt x="452" y="0"/>
                </a:moveTo>
                <a:lnTo>
                  <a:pt x="0" y="1239"/>
                </a:lnTo>
                <a:lnTo>
                  <a:pt x="0" y="1249"/>
                </a:lnTo>
                <a:lnTo>
                  <a:pt x="455" y="0"/>
                </a:lnTo>
                <a:lnTo>
                  <a:pt x="452" y="0"/>
                </a:lnTo>
                <a:close/>
                <a:moveTo>
                  <a:pt x="503" y="0"/>
                </a:moveTo>
                <a:lnTo>
                  <a:pt x="0" y="1379"/>
                </a:lnTo>
                <a:lnTo>
                  <a:pt x="0" y="1389"/>
                </a:lnTo>
                <a:lnTo>
                  <a:pt x="507" y="0"/>
                </a:lnTo>
                <a:lnTo>
                  <a:pt x="503" y="0"/>
                </a:lnTo>
                <a:close/>
                <a:moveTo>
                  <a:pt x="2034" y="0"/>
                </a:moveTo>
                <a:lnTo>
                  <a:pt x="459" y="4324"/>
                </a:lnTo>
                <a:lnTo>
                  <a:pt x="462" y="4324"/>
                </a:lnTo>
                <a:lnTo>
                  <a:pt x="2038" y="0"/>
                </a:lnTo>
                <a:lnTo>
                  <a:pt x="2034" y="0"/>
                </a:lnTo>
                <a:close/>
                <a:moveTo>
                  <a:pt x="1983" y="0"/>
                </a:moveTo>
                <a:lnTo>
                  <a:pt x="408" y="4324"/>
                </a:lnTo>
                <a:lnTo>
                  <a:pt x="411" y="4324"/>
                </a:lnTo>
                <a:lnTo>
                  <a:pt x="1987" y="0"/>
                </a:lnTo>
                <a:lnTo>
                  <a:pt x="1983" y="0"/>
                </a:lnTo>
                <a:close/>
                <a:moveTo>
                  <a:pt x="2086" y="0"/>
                </a:moveTo>
                <a:lnTo>
                  <a:pt x="510" y="4324"/>
                </a:lnTo>
                <a:lnTo>
                  <a:pt x="513" y="4324"/>
                </a:lnTo>
                <a:lnTo>
                  <a:pt x="2089" y="0"/>
                </a:lnTo>
                <a:lnTo>
                  <a:pt x="2086" y="0"/>
                </a:lnTo>
                <a:close/>
                <a:moveTo>
                  <a:pt x="2137" y="0"/>
                </a:moveTo>
                <a:lnTo>
                  <a:pt x="561" y="4324"/>
                </a:lnTo>
                <a:lnTo>
                  <a:pt x="564" y="4324"/>
                </a:lnTo>
                <a:lnTo>
                  <a:pt x="2140" y="0"/>
                </a:lnTo>
                <a:lnTo>
                  <a:pt x="2137" y="0"/>
                </a:lnTo>
                <a:close/>
                <a:moveTo>
                  <a:pt x="2188" y="0"/>
                </a:moveTo>
                <a:lnTo>
                  <a:pt x="612" y="4324"/>
                </a:lnTo>
                <a:lnTo>
                  <a:pt x="615" y="4324"/>
                </a:lnTo>
                <a:lnTo>
                  <a:pt x="2191" y="0"/>
                </a:lnTo>
                <a:lnTo>
                  <a:pt x="2188" y="0"/>
                </a:lnTo>
                <a:close/>
                <a:moveTo>
                  <a:pt x="2239" y="0"/>
                </a:moveTo>
                <a:lnTo>
                  <a:pt x="663" y="4324"/>
                </a:lnTo>
                <a:lnTo>
                  <a:pt x="666" y="4324"/>
                </a:lnTo>
                <a:lnTo>
                  <a:pt x="2242" y="0"/>
                </a:lnTo>
                <a:lnTo>
                  <a:pt x="2239" y="0"/>
                </a:lnTo>
                <a:close/>
                <a:moveTo>
                  <a:pt x="2290" y="0"/>
                </a:moveTo>
                <a:lnTo>
                  <a:pt x="714" y="4324"/>
                </a:lnTo>
                <a:lnTo>
                  <a:pt x="718" y="4324"/>
                </a:lnTo>
                <a:lnTo>
                  <a:pt x="2293" y="0"/>
                </a:lnTo>
                <a:lnTo>
                  <a:pt x="2290" y="0"/>
                </a:lnTo>
                <a:close/>
                <a:moveTo>
                  <a:pt x="2341" y="0"/>
                </a:moveTo>
                <a:lnTo>
                  <a:pt x="765" y="4324"/>
                </a:lnTo>
                <a:lnTo>
                  <a:pt x="769" y="4324"/>
                </a:lnTo>
                <a:lnTo>
                  <a:pt x="2344" y="0"/>
                </a:lnTo>
                <a:lnTo>
                  <a:pt x="2341" y="0"/>
                </a:lnTo>
                <a:close/>
                <a:moveTo>
                  <a:pt x="2392" y="0"/>
                </a:moveTo>
                <a:lnTo>
                  <a:pt x="816" y="4324"/>
                </a:lnTo>
                <a:lnTo>
                  <a:pt x="820" y="4324"/>
                </a:lnTo>
                <a:lnTo>
                  <a:pt x="2395" y="0"/>
                </a:lnTo>
                <a:lnTo>
                  <a:pt x="2392" y="0"/>
                </a:lnTo>
                <a:close/>
                <a:moveTo>
                  <a:pt x="2443" y="0"/>
                </a:moveTo>
                <a:lnTo>
                  <a:pt x="867" y="4324"/>
                </a:lnTo>
                <a:lnTo>
                  <a:pt x="871" y="4324"/>
                </a:lnTo>
                <a:lnTo>
                  <a:pt x="2447" y="0"/>
                </a:lnTo>
                <a:lnTo>
                  <a:pt x="2443" y="0"/>
                </a:lnTo>
                <a:close/>
                <a:moveTo>
                  <a:pt x="2494" y="0"/>
                </a:moveTo>
                <a:lnTo>
                  <a:pt x="918" y="4324"/>
                </a:lnTo>
                <a:lnTo>
                  <a:pt x="922" y="4324"/>
                </a:lnTo>
                <a:lnTo>
                  <a:pt x="2498" y="0"/>
                </a:lnTo>
                <a:lnTo>
                  <a:pt x="2494" y="0"/>
                </a:lnTo>
                <a:close/>
                <a:moveTo>
                  <a:pt x="2545" y="0"/>
                </a:moveTo>
                <a:lnTo>
                  <a:pt x="969" y="4324"/>
                </a:lnTo>
                <a:lnTo>
                  <a:pt x="973" y="4324"/>
                </a:lnTo>
                <a:lnTo>
                  <a:pt x="2549" y="0"/>
                </a:lnTo>
                <a:lnTo>
                  <a:pt x="2545" y="0"/>
                </a:lnTo>
                <a:close/>
                <a:moveTo>
                  <a:pt x="2596" y="0"/>
                </a:moveTo>
                <a:lnTo>
                  <a:pt x="1021" y="4324"/>
                </a:lnTo>
                <a:lnTo>
                  <a:pt x="1024" y="4324"/>
                </a:lnTo>
                <a:lnTo>
                  <a:pt x="2600" y="0"/>
                </a:lnTo>
                <a:lnTo>
                  <a:pt x="2596" y="0"/>
                </a:lnTo>
                <a:close/>
                <a:moveTo>
                  <a:pt x="2647" y="0"/>
                </a:moveTo>
                <a:lnTo>
                  <a:pt x="1072" y="4324"/>
                </a:lnTo>
                <a:lnTo>
                  <a:pt x="1075" y="4324"/>
                </a:lnTo>
                <a:lnTo>
                  <a:pt x="2651" y="0"/>
                </a:lnTo>
                <a:lnTo>
                  <a:pt x="2647" y="0"/>
                </a:lnTo>
                <a:close/>
                <a:moveTo>
                  <a:pt x="2699" y="0"/>
                </a:moveTo>
                <a:lnTo>
                  <a:pt x="1123" y="4324"/>
                </a:lnTo>
                <a:lnTo>
                  <a:pt x="1126" y="4324"/>
                </a:lnTo>
                <a:lnTo>
                  <a:pt x="2702" y="0"/>
                </a:lnTo>
                <a:lnTo>
                  <a:pt x="2699" y="0"/>
                </a:lnTo>
                <a:close/>
                <a:moveTo>
                  <a:pt x="2750" y="0"/>
                </a:moveTo>
                <a:lnTo>
                  <a:pt x="1174" y="4324"/>
                </a:lnTo>
                <a:lnTo>
                  <a:pt x="1177" y="4324"/>
                </a:lnTo>
                <a:lnTo>
                  <a:pt x="2753" y="0"/>
                </a:lnTo>
                <a:lnTo>
                  <a:pt x="2750" y="0"/>
                </a:lnTo>
                <a:close/>
                <a:moveTo>
                  <a:pt x="2801" y="0"/>
                </a:moveTo>
                <a:lnTo>
                  <a:pt x="1225" y="4324"/>
                </a:lnTo>
                <a:lnTo>
                  <a:pt x="1228" y="4324"/>
                </a:lnTo>
                <a:lnTo>
                  <a:pt x="2804" y="0"/>
                </a:lnTo>
                <a:lnTo>
                  <a:pt x="2801" y="0"/>
                </a:lnTo>
                <a:close/>
                <a:moveTo>
                  <a:pt x="2852" y="0"/>
                </a:moveTo>
                <a:lnTo>
                  <a:pt x="1276" y="4324"/>
                </a:lnTo>
                <a:lnTo>
                  <a:pt x="1279" y="4324"/>
                </a:lnTo>
                <a:lnTo>
                  <a:pt x="2855" y="0"/>
                </a:lnTo>
                <a:lnTo>
                  <a:pt x="2852" y="0"/>
                </a:lnTo>
                <a:close/>
                <a:moveTo>
                  <a:pt x="2903" y="0"/>
                </a:moveTo>
                <a:lnTo>
                  <a:pt x="1327" y="4324"/>
                </a:lnTo>
                <a:lnTo>
                  <a:pt x="1330" y="4324"/>
                </a:lnTo>
                <a:lnTo>
                  <a:pt x="2906" y="0"/>
                </a:lnTo>
                <a:lnTo>
                  <a:pt x="2903" y="0"/>
                </a:lnTo>
                <a:close/>
                <a:moveTo>
                  <a:pt x="2954" y="0"/>
                </a:moveTo>
                <a:lnTo>
                  <a:pt x="1378" y="4324"/>
                </a:lnTo>
                <a:lnTo>
                  <a:pt x="1382" y="4324"/>
                </a:lnTo>
                <a:lnTo>
                  <a:pt x="2957" y="0"/>
                </a:lnTo>
                <a:lnTo>
                  <a:pt x="2954" y="0"/>
                </a:lnTo>
                <a:close/>
                <a:moveTo>
                  <a:pt x="3005" y="0"/>
                </a:moveTo>
                <a:lnTo>
                  <a:pt x="1429" y="4324"/>
                </a:lnTo>
                <a:lnTo>
                  <a:pt x="1433" y="4324"/>
                </a:lnTo>
                <a:lnTo>
                  <a:pt x="3008" y="0"/>
                </a:lnTo>
                <a:lnTo>
                  <a:pt x="3005" y="0"/>
                </a:lnTo>
                <a:close/>
                <a:moveTo>
                  <a:pt x="3056" y="0"/>
                </a:moveTo>
                <a:lnTo>
                  <a:pt x="1480" y="4324"/>
                </a:lnTo>
                <a:lnTo>
                  <a:pt x="1484" y="4324"/>
                </a:lnTo>
                <a:lnTo>
                  <a:pt x="3059" y="0"/>
                </a:lnTo>
                <a:lnTo>
                  <a:pt x="3056" y="0"/>
                </a:lnTo>
                <a:close/>
                <a:moveTo>
                  <a:pt x="3107" y="0"/>
                </a:moveTo>
                <a:lnTo>
                  <a:pt x="1531" y="4324"/>
                </a:lnTo>
                <a:lnTo>
                  <a:pt x="1535" y="4324"/>
                </a:lnTo>
                <a:lnTo>
                  <a:pt x="3111" y="0"/>
                </a:lnTo>
                <a:lnTo>
                  <a:pt x="3107" y="0"/>
                </a:lnTo>
                <a:close/>
                <a:moveTo>
                  <a:pt x="3158" y="0"/>
                </a:moveTo>
                <a:lnTo>
                  <a:pt x="1582" y="4324"/>
                </a:lnTo>
                <a:lnTo>
                  <a:pt x="1586" y="4324"/>
                </a:lnTo>
                <a:lnTo>
                  <a:pt x="3162" y="0"/>
                </a:lnTo>
                <a:lnTo>
                  <a:pt x="3158" y="0"/>
                </a:lnTo>
                <a:close/>
                <a:moveTo>
                  <a:pt x="3209" y="0"/>
                </a:moveTo>
                <a:lnTo>
                  <a:pt x="1634" y="4324"/>
                </a:lnTo>
                <a:lnTo>
                  <a:pt x="1637" y="4324"/>
                </a:lnTo>
                <a:lnTo>
                  <a:pt x="3213" y="0"/>
                </a:lnTo>
                <a:lnTo>
                  <a:pt x="3209" y="0"/>
                </a:lnTo>
                <a:close/>
                <a:moveTo>
                  <a:pt x="3260" y="0"/>
                </a:moveTo>
                <a:lnTo>
                  <a:pt x="1685" y="4324"/>
                </a:lnTo>
                <a:lnTo>
                  <a:pt x="1688" y="4324"/>
                </a:lnTo>
                <a:lnTo>
                  <a:pt x="3264" y="0"/>
                </a:lnTo>
                <a:lnTo>
                  <a:pt x="3260" y="0"/>
                </a:lnTo>
                <a:close/>
                <a:moveTo>
                  <a:pt x="3311" y="0"/>
                </a:moveTo>
                <a:lnTo>
                  <a:pt x="1736" y="4324"/>
                </a:lnTo>
                <a:lnTo>
                  <a:pt x="1739" y="4324"/>
                </a:lnTo>
                <a:lnTo>
                  <a:pt x="3315" y="0"/>
                </a:lnTo>
                <a:lnTo>
                  <a:pt x="3311" y="0"/>
                </a:lnTo>
                <a:close/>
                <a:moveTo>
                  <a:pt x="3363" y="0"/>
                </a:moveTo>
                <a:lnTo>
                  <a:pt x="1787" y="4324"/>
                </a:lnTo>
                <a:lnTo>
                  <a:pt x="1790" y="4324"/>
                </a:lnTo>
                <a:lnTo>
                  <a:pt x="3366" y="0"/>
                </a:lnTo>
                <a:lnTo>
                  <a:pt x="3363" y="0"/>
                </a:lnTo>
                <a:close/>
                <a:moveTo>
                  <a:pt x="3414" y="0"/>
                </a:moveTo>
                <a:lnTo>
                  <a:pt x="1838" y="4324"/>
                </a:lnTo>
                <a:lnTo>
                  <a:pt x="1841" y="4324"/>
                </a:lnTo>
                <a:lnTo>
                  <a:pt x="3417" y="0"/>
                </a:lnTo>
                <a:lnTo>
                  <a:pt x="3414" y="0"/>
                </a:lnTo>
                <a:close/>
                <a:moveTo>
                  <a:pt x="3465" y="0"/>
                </a:moveTo>
                <a:lnTo>
                  <a:pt x="1889" y="4324"/>
                </a:lnTo>
                <a:lnTo>
                  <a:pt x="1892" y="4324"/>
                </a:lnTo>
                <a:lnTo>
                  <a:pt x="3468" y="0"/>
                </a:lnTo>
                <a:lnTo>
                  <a:pt x="3465" y="0"/>
                </a:lnTo>
                <a:close/>
                <a:moveTo>
                  <a:pt x="3516" y="0"/>
                </a:moveTo>
                <a:lnTo>
                  <a:pt x="1939" y="4324"/>
                </a:lnTo>
                <a:lnTo>
                  <a:pt x="1942" y="4324"/>
                </a:lnTo>
                <a:lnTo>
                  <a:pt x="3519" y="0"/>
                </a:lnTo>
                <a:lnTo>
                  <a:pt x="3516" y="0"/>
                </a:lnTo>
                <a:close/>
                <a:moveTo>
                  <a:pt x="3567" y="0"/>
                </a:moveTo>
                <a:lnTo>
                  <a:pt x="1990" y="4324"/>
                </a:lnTo>
                <a:lnTo>
                  <a:pt x="1993" y="4324"/>
                </a:lnTo>
                <a:lnTo>
                  <a:pt x="3570" y="0"/>
                </a:lnTo>
                <a:lnTo>
                  <a:pt x="3567" y="0"/>
                </a:lnTo>
                <a:close/>
                <a:moveTo>
                  <a:pt x="3618" y="0"/>
                </a:moveTo>
                <a:lnTo>
                  <a:pt x="2041" y="4324"/>
                </a:lnTo>
                <a:lnTo>
                  <a:pt x="2045" y="4324"/>
                </a:lnTo>
                <a:lnTo>
                  <a:pt x="3621" y="0"/>
                </a:lnTo>
                <a:lnTo>
                  <a:pt x="3618" y="0"/>
                </a:lnTo>
                <a:close/>
                <a:moveTo>
                  <a:pt x="3669" y="0"/>
                </a:moveTo>
                <a:lnTo>
                  <a:pt x="2092" y="4324"/>
                </a:lnTo>
                <a:lnTo>
                  <a:pt x="2096" y="4324"/>
                </a:lnTo>
                <a:lnTo>
                  <a:pt x="3672" y="0"/>
                </a:lnTo>
                <a:lnTo>
                  <a:pt x="3669" y="0"/>
                </a:lnTo>
                <a:close/>
                <a:moveTo>
                  <a:pt x="3720" y="0"/>
                </a:moveTo>
                <a:lnTo>
                  <a:pt x="2143" y="4324"/>
                </a:lnTo>
                <a:lnTo>
                  <a:pt x="2147" y="4324"/>
                </a:lnTo>
                <a:lnTo>
                  <a:pt x="3724" y="0"/>
                </a:lnTo>
                <a:lnTo>
                  <a:pt x="3720" y="0"/>
                </a:lnTo>
                <a:close/>
                <a:moveTo>
                  <a:pt x="3771" y="0"/>
                </a:moveTo>
                <a:lnTo>
                  <a:pt x="2194" y="4324"/>
                </a:lnTo>
                <a:lnTo>
                  <a:pt x="2198" y="4324"/>
                </a:lnTo>
                <a:lnTo>
                  <a:pt x="3775" y="0"/>
                </a:lnTo>
                <a:lnTo>
                  <a:pt x="3771" y="0"/>
                </a:lnTo>
                <a:close/>
                <a:moveTo>
                  <a:pt x="3822" y="0"/>
                </a:moveTo>
                <a:lnTo>
                  <a:pt x="2245" y="4324"/>
                </a:lnTo>
                <a:lnTo>
                  <a:pt x="2249" y="4324"/>
                </a:lnTo>
                <a:lnTo>
                  <a:pt x="3826" y="0"/>
                </a:lnTo>
                <a:lnTo>
                  <a:pt x="3822" y="0"/>
                </a:lnTo>
                <a:close/>
                <a:moveTo>
                  <a:pt x="3873" y="0"/>
                </a:moveTo>
                <a:lnTo>
                  <a:pt x="2297" y="4324"/>
                </a:lnTo>
                <a:lnTo>
                  <a:pt x="2300" y="4324"/>
                </a:lnTo>
                <a:lnTo>
                  <a:pt x="3877" y="0"/>
                </a:lnTo>
                <a:lnTo>
                  <a:pt x="3873" y="0"/>
                </a:lnTo>
                <a:close/>
                <a:moveTo>
                  <a:pt x="3924" y="0"/>
                </a:moveTo>
                <a:lnTo>
                  <a:pt x="2348" y="4324"/>
                </a:lnTo>
                <a:lnTo>
                  <a:pt x="2351" y="4324"/>
                </a:lnTo>
                <a:lnTo>
                  <a:pt x="3928" y="0"/>
                </a:lnTo>
                <a:lnTo>
                  <a:pt x="3924" y="0"/>
                </a:lnTo>
                <a:close/>
                <a:moveTo>
                  <a:pt x="3975" y="0"/>
                </a:moveTo>
                <a:lnTo>
                  <a:pt x="2399" y="4324"/>
                </a:lnTo>
                <a:lnTo>
                  <a:pt x="2402" y="4324"/>
                </a:lnTo>
                <a:lnTo>
                  <a:pt x="3979" y="0"/>
                </a:lnTo>
                <a:lnTo>
                  <a:pt x="3975" y="0"/>
                </a:lnTo>
                <a:close/>
                <a:moveTo>
                  <a:pt x="4027" y="0"/>
                </a:moveTo>
                <a:lnTo>
                  <a:pt x="2450" y="4324"/>
                </a:lnTo>
                <a:lnTo>
                  <a:pt x="2453" y="4324"/>
                </a:lnTo>
                <a:lnTo>
                  <a:pt x="4030" y="0"/>
                </a:lnTo>
                <a:lnTo>
                  <a:pt x="4027" y="0"/>
                </a:lnTo>
                <a:close/>
                <a:moveTo>
                  <a:pt x="4078" y="0"/>
                </a:moveTo>
                <a:lnTo>
                  <a:pt x="2501" y="4324"/>
                </a:lnTo>
                <a:lnTo>
                  <a:pt x="2504" y="4324"/>
                </a:lnTo>
                <a:lnTo>
                  <a:pt x="4081" y="0"/>
                </a:lnTo>
                <a:lnTo>
                  <a:pt x="4078" y="0"/>
                </a:lnTo>
                <a:close/>
                <a:moveTo>
                  <a:pt x="4129" y="0"/>
                </a:moveTo>
                <a:lnTo>
                  <a:pt x="2552" y="4324"/>
                </a:lnTo>
                <a:lnTo>
                  <a:pt x="2555" y="4324"/>
                </a:lnTo>
                <a:lnTo>
                  <a:pt x="4132" y="0"/>
                </a:lnTo>
                <a:lnTo>
                  <a:pt x="4129" y="0"/>
                </a:lnTo>
                <a:close/>
                <a:moveTo>
                  <a:pt x="4180" y="0"/>
                </a:moveTo>
                <a:lnTo>
                  <a:pt x="2603" y="4324"/>
                </a:lnTo>
                <a:lnTo>
                  <a:pt x="2606" y="4324"/>
                </a:lnTo>
                <a:lnTo>
                  <a:pt x="4183" y="0"/>
                </a:lnTo>
                <a:lnTo>
                  <a:pt x="4180" y="0"/>
                </a:lnTo>
                <a:close/>
                <a:moveTo>
                  <a:pt x="4231" y="0"/>
                </a:moveTo>
                <a:lnTo>
                  <a:pt x="2654" y="4324"/>
                </a:lnTo>
                <a:lnTo>
                  <a:pt x="2658" y="4324"/>
                </a:lnTo>
                <a:lnTo>
                  <a:pt x="4234" y="0"/>
                </a:lnTo>
                <a:lnTo>
                  <a:pt x="4231" y="0"/>
                </a:lnTo>
                <a:close/>
                <a:moveTo>
                  <a:pt x="554" y="0"/>
                </a:moveTo>
                <a:lnTo>
                  <a:pt x="0" y="1519"/>
                </a:lnTo>
                <a:lnTo>
                  <a:pt x="0" y="1529"/>
                </a:lnTo>
                <a:lnTo>
                  <a:pt x="558" y="0"/>
                </a:lnTo>
                <a:lnTo>
                  <a:pt x="554" y="0"/>
                </a:lnTo>
                <a:close/>
                <a:moveTo>
                  <a:pt x="605" y="0"/>
                </a:moveTo>
                <a:lnTo>
                  <a:pt x="0" y="1660"/>
                </a:lnTo>
                <a:lnTo>
                  <a:pt x="0" y="1670"/>
                </a:lnTo>
                <a:lnTo>
                  <a:pt x="609" y="0"/>
                </a:lnTo>
                <a:lnTo>
                  <a:pt x="605" y="0"/>
                </a:lnTo>
                <a:close/>
                <a:moveTo>
                  <a:pt x="656" y="0"/>
                </a:moveTo>
                <a:lnTo>
                  <a:pt x="0" y="1800"/>
                </a:lnTo>
                <a:lnTo>
                  <a:pt x="0" y="1810"/>
                </a:lnTo>
                <a:lnTo>
                  <a:pt x="660" y="0"/>
                </a:lnTo>
                <a:lnTo>
                  <a:pt x="656" y="0"/>
                </a:lnTo>
                <a:close/>
                <a:moveTo>
                  <a:pt x="707" y="0"/>
                </a:moveTo>
                <a:lnTo>
                  <a:pt x="0" y="1940"/>
                </a:lnTo>
                <a:lnTo>
                  <a:pt x="0" y="1950"/>
                </a:lnTo>
                <a:lnTo>
                  <a:pt x="711" y="0"/>
                </a:lnTo>
                <a:lnTo>
                  <a:pt x="707" y="0"/>
                </a:lnTo>
                <a:close/>
                <a:moveTo>
                  <a:pt x="758" y="0"/>
                </a:moveTo>
                <a:lnTo>
                  <a:pt x="0" y="2080"/>
                </a:lnTo>
                <a:lnTo>
                  <a:pt x="0" y="2089"/>
                </a:lnTo>
                <a:lnTo>
                  <a:pt x="762" y="0"/>
                </a:lnTo>
                <a:lnTo>
                  <a:pt x="758" y="0"/>
                </a:lnTo>
                <a:close/>
                <a:moveTo>
                  <a:pt x="810" y="0"/>
                </a:moveTo>
                <a:lnTo>
                  <a:pt x="0" y="2220"/>
                </a:lnTo>
                <a:lnTo>
                  <a:pt x="0" y="2229"/>
                </a:lnTo>
                <a:lnTo>
                  <a:pt x="813" y="0"/>
                </a:lnTo>
                <a:lnTo>
                  <a:pt x="810" y="0"/>
                </a:lnTo>
                <a:close/>
                <a:moveTo>
                  <a:pt x="861" y="0"/>
                </a:moveTo>
                <a:lnTo>
                  <a:pt x="0" y="2360"/>
                </a:lnTo>
                <a:lnTo>
                  <a:pt x="0" y="2369"/>
                </a:lnTo>
                <a:lnTo>
                  <a:pt x="864" y="0"/>
                </a:lnTo>
                <a:lnTo>
                  <a:pt x="861" y="0"/>
                </a:lnTo>
                <a:close/>
                <a:moveTo>
                  <a:pt x="912" y="0"/>
                </a:moveTo>
                <a:lnTo>
                  <a:pt x="0" y="2500"/>
                </a:lnTo>
                <a:lnTo>
                  <a:pt x="0" y="2509"/>
                </a:lnTo>
                <a:lnTo>
                  <a:pt x="915" y="0"/>
                </a:lnTo>
                <a:lnTo>
                  <a:pt x="912" y="0"/>
                </a:lnTo>
                <a:close/>
                <a:moveTo>
                  <a:pt x="963" y="0"/>
                </a:moveTo>
                <a:lnTo>
                  <a:pt x="0" y="2640"/>
                </a:lnTo>
                <a:lnTo>
                  <a:pt x="0" y="2649"/>
                </a:lnTo>
                <a:lnTo>
                  <a:pt x="966" y="0"/>
                </a:lnTo>
                <a:lnTo>
                  <a:pt x="963" y="0"/>
                </a:lnTo>
                <a:close/>
                <a:moveTo>
                  <a:pt x="1014" y="0"/>
                </a:moveTo>
                <a:lnTo>
                  <a:pt x="0" y="2781"/>
                </a:lnTo>
                <a:lnTo>
                  <a:pt x="0" y="2790"/>
                </a:lnTo>
                <a:lnTo>
                  <a:pt x="1017" y="0"/>
                </a:lnTo>
                <a:lnTo>
                  <a:pt x="1014" y="0"/>
                </a:lnTo>
                <a:close/>
                <a:moveTo>
                  <a:pt x="1065" y="0"/>
                </a:moveTo>
                <a:lnTo>
                  <a:pt x="0" y="2921"/>
                </a:lnTo>
                <a:lnTo>
                  <a:pt x="0" y="2930"/>
                </a:lnTo>
                <a:lnTo>
                  <a:pt x="1068" y="0"/>
                </a:lnTo>
                <a:lnTo>
                  <a:pt x="1065" y="0"/>
                </a:lnTo>
                <a:close/>
                <a:moveTo>
                  <a:pt x="1116" y="0"/>
                </a:moveTo>
                <a:lnTo>
                  <a:pt x="0" y="3061"/>
                </a:lnTo>
                <a:lnTo>
                  <a:pt x="0" y="3070"/>
                </a:lnTo>
                <a:lnTo>
                  <a:pt x="1119" y="0"/>
                </a:lnTo>
                <a:lnTo>
                  <a:pt x="1116" y="0"/>
                </a:lnTo>
                <a:close/>
                <a:moveTo>
                  <a:pt x="1167" y="0"/>
                </a:moveTo>
                <a:lnTo>
                  <a:pt x="0" y="3201"/>
                </a:lnTo>
                <a:lnTo>
                  <a:pt x="0" y="3210"/>
                </a:lnTo>
                <a:lnTo>
                  <a:pt x="1171" y="0"/>
                </a:lnTo>
                <a:lnTo>
                  <a:pt x="1167" y="0"/>
                </a:lnTo>
                <a:close/>
                <a:moveTo>
                  <a:pt x="1218" y="0"/>
                </a:moveTo>
                <a:lnTo>
                  <a:pt x="0" y="3341"/>
                </a:lnTo>
                <a:lnTo>
                  <a:pt x="0" y="3350"/>
                </a:lnTo>
                <a:lnTo>
                  <a:pt x="1222" y="0"/>
                </a:lnTo>
                <a:lnTo>
                  <a:pt x="1218" y="0"/>
                </a:lnTo>
                <a:close/>
                <a:moveTo>
                  <a:pt x="1269" y="0"/>
                </a:moveTo>
                <a:lnTo>
                  <a:pt x="0" y="3481"/>
                </a:lnTo>
                <a:lnTo>
                  <a:pt x="0" y="3490"/>
                </a:lnTo>
                <a:lnTo>
                  <a:pt x="1273" y="0"/>
                </a:lnTo>
                <a:lnTo>
                  <a:pt x="1269" y="0"/>
                </a:lnTo>
                <a:close/>
                <a:moveTo>
                  <a:pt x="1320" y="0"/>
                </a:moveTo>
                <a:lnTo>
                  <a:pt x="0" y="3620"/>
                </a:lnTo>
                <a:lnTo>
                  <a:pt x="0" y="3630"/>
                </a:lnTo>
                <a:lnTo>
                  <a:pt x="1324" y="0"/>
                </a:lnTo>
                <a:lnTo>
                  <a:pt x="1320" y="0"/>
                </a:lnTo>
                <a:close/>
                <a:moveTo>
                  <a:pt x="1371" y="0"/>
                </a:moveTo>
                <a:lnTo>
                  <a:pt x="0" y="3760"/>
                </a:lnTo>
                <a:lnTo>
                  <a:pt x="0" y="3770"/>
                </a:lnTo>
                <a:lnTo>
                  <a:pt x="1375" y="0"/>
                </a:lnTo>
                <a:lnTo>
                  <a:pt x="1371" y="0"/>
                </a:lnTo>
                <a:close/>
                <a:moveTo>
                  <a:pt x="1423" y="0"/>
                </a:moveTo>
                <a:lnTo>
                  <a:pt x="0" y="3901"/>
                </a:lnTo>
                <a:lnTo>
                  <a:pt x="0" y="3911"/>
                </a:lnTo>
                <a:lnTo>
                  <a:pt x="1426" y="0"/>
                </a:lnTo>
                <a:lnTo>
                  <a:pt x="1423" y="0"/>
                </a:lnTo>
                <a:close/>
                <a:moveTo>
                  <a:pt x="1474" y="0"/>
                </a:moveTo>
                <a:lnTo>
                  <a:pt x="0" y="4041"/>
                </a:lnTo>
                <a:lnTo>
                  <a:pt x="0" y="4051"/>
                </a:lnTo>
                <a:lnTo>
                  <a:pt x="1477" y="0"/>
                </a:lnTo>
                <a:lnTo>
                  <a:pt x="1474" y="0"/>
                </a:lnTo>
                <a:close/>
                <a:moveTo>
                  <a:pt x="1525" y="0"/>
                </a:moveTo>
                <a:lnTo>
                  <a:pt x="0" y="4181"/>
                </a:lnTo>
                <a:lnTo>
                  <a:pt x="0" y="4191"/>
                </a:lnTo>
                <a:lnTo>
                  <a:pt x="1528" y="0"/>
                </a:lnTo>
                <a:lnTo>
                  <a:pt x="1525" y="0"/>
                </a:lnTo>
                <a:close/>
                <a:moveTo>
                  <a:pt x="1576" y="0"/>
                </a:moveTo>
                <a:lnTo>
                  <a:pt x="0" y="4321"/>
                </a:lnTo>
                <a:lnTo>
                  <a:pt x="0" y="4324"/>
                </a:lnTo>
                <a:lnTo>
                  <a:pt x="2" y="4324"/>
                </a:lnTo>
                <a:lnTo>
                  <a:pt x="1579" y="0"/>
                </a:lnTo>
                <a:lnTo>
                  <a:pt x="1576" y="0"/>
                </a:lnTo>
                <a:close/>
                <a:moveTo>
                  <a:pt x="1627" y="0"/>
                </a:moveTo>
                <a:lnTo>
                  <a:pt x="50" y="4324"/>
                </a:lnTo>
                <a:lnTo>
                  <a:pt x="53" y="4324"/>
                </a:lnTo>
                <a:lnTo>
                  <a:pt x="1630" y="0"/>
                </a:lnTo>
                <a:lnTo>
                  <a:pt x="1627" y="0"/>
                </a:lnTo>
                <a:close/>
                <a:moveTo>
                  <a:pt x="1678" y="0"/>
                </a:moveTo>
                <a:lnTo>
                  <a:pt x="101" y="4324"/>
                </a:lnTo>
                <a:lnTo>
                  <a:pt x="105" y="4324"/>
                </a:lnTo>
                <a:lnTo>
                  <a:pt x="1681" y="0"/>
                </a:lnTo>
                <a:lnTo>
                  <a:pt x="1678" y="0"/>
                </a:lnTo>
                <a:close/>
                <a:moveTo>
                  <a:pt x="1729" y="0"/>
                </a:moveTo>
                <a:lnTo>
                  <a:pt x="152" y="4324"/>
                </a:lnTo>
                <a:lnTo>
                  <a:pt x="156" y="4324"/>
                </a:lnTo>
                <a:lnTo>
                  <a:pt x="1732" y="0"/>
                </a:lnTo>
                <a:lnTo>
                  <a:pt x="1729" y="0"/>
                </a:lnTo>
                <a:close/>
                <a:moveTo>
                  <a:pt x="1780" y="0"/>
                </a:moveTo>
                <a:lnTo>
                  <a:pt x="203" y="4324"/>
                </a:lnTo>
                <a:lnTo>
                  <a:pt x="207" y="4324"/>
                </a:lnTo>
                <a:lnTo>
                  <a:pt x="1783" y="0"/>
                </a:lnTo>
                <a:lnTo>
                  <a:pt x="1780" y="0"/>
                </a:lnTo>
                <a:close/>
                <a:moveTo>
                  <a:pt x="1831" y="0"/>
                </a:moveTo>
                <a:lnTo>
                  <a:pt x="254" y="4324"/>
                </a:lnTo>
                <a:lnTo>
                  <a:pt x="258" y="4324"/>
                </a:lnTo>
                <a:lnTo>
                  <a:pt x="1835" y="0"/>
                </a:lnTo>
                <a:lnTo>
                  <a:pt x="1831" y="0"/>
                </a:lnTo>
                <a:close/>
                <a:moveTo>
                  <a:pt x="1882" y="0"/>
                </a:moveTo>
                <a:lnTo>
                  <a:pt x="305" y="4324"/>
                </a:lnTo>
                <a:lnTo>
                  <a:pt x="309" y="4324"/>
                </a:lnTo>
                <a:lnTo>
                  <a:pt x="1886" y="0"/>
                </a:lnTo>
                <a:lnTo>
                  <a:pt x="1882" y="0"/>
                </a:lnTo>
                <a:close/>
                <a:moveTo>
                  <a:pt x="1932" y="0"/>
                </a:moveTo>
                <a:lnTo>
                  <a:pt x="357" y="4324"/>
                </a:lnTo>
                <a:lnTo>
                  <a:pt x="360" y="4324"/>
                </a:lnTo>
                <a:lnTo>
                  <a:pt x="1936" y="0"/>
                </a:lnTo>
                <a:lnTo>
                  <a:pt x="1932" y="0"/>
                </a:lnTo>
                <a:close/>
                <a:moveTo>
                  <a:pt x="6631" y="0"/>
                </a:moveTo>
                <a:lnTo>
                  <a:pt x="5055" y="4324"/>
                </a:lnTo>
                <a:lnTo>
                  <a:pt x="5058" y="4324"/>
                </a:lnTo>
                <a:lnTo>
                  <a:pt x="6634" y="0"/>
                </a:lnTo>
                <a:lnTo>
                  <a:pt x="6631" y="0"/>
                </a:lnTo>
                <a:close/>
                <a:moveTo>
                  <a:pt x="6580" y="0"/>
                </a:moveTo>
                <a:lnTo>
                  <a:pt x="5004" y="4324"/>
                </a:lnTo>
                <a:lnTo>
                  <a:pt x="5007" y="4324"/>
                </a:lnTo>
                <a:lnTo>
                  <a:pt x="6583" y="0"/>
                </a:lnTo>
                <a:lnTo>
                  <a:pt x="6580" y="0"/>
                </a:lnTo>
                <a:close/>
                <a:moveTo>
                  <a:pt x="6682" y="0"/>
                </a:moveTo>
                <a:lnTo>
                  <a:pt x="5106" y="4324"/>
                </a:lnTo>
                <a:lnTo>
                  <a:pt x="5109" y="4324"/>
                </a:lnTo>
                <a:lnTo>
                  <a:pt x="6685" y="0"/>
                </a:lnTo>
                <a:lnTo>
                  <a:pt x="6682" y="0"/>
                </a:lnTo>
                <a:close/>
                <a:moveTo>
                  <a:pt x="6733" y="0"/>
                </a:moveTo>
                <a:lnTo>
                  <a:pt x="5157" y="4324"/>
                </a:lnTo>
                <a:lnTo>
                  <a:pt x="5160" y="4324"/>
                </a:lnTo>
                <a:lnTo>
                  <a:pt x="6736" y="0"/>
                </a:lnTo>
                <a:lnTo>
                  <a:pt x="6733" y="0"/>
                </a:lnTo>
                <a:close/>
                <a:moveTo>
                  <a:pt x="6784" y="0"/>
                </a:moveTo>
                <a:lnTo>
                  <a:pt x="5208" y="4324"/>
                </a:lnTo>
                <a:lnTo>
                  <a:pt x="5211" y="4324"/>
                </a:lnTo>
                <a:lnTo>
                  <a:pt x="6787" y="0"/>
                </a:lnTo>
                <a:lnTo>
                  <a:pt x="6784" y="0"/>
                </a:lnTo>
                <a:close/>
                <a:moveTo>
                  <a:pt x="6835" y="0"/>
                </a:moveTo>
                <a:lnTo>
                  <a:pt x="5259" y="4324"/>
                </a:lnTo>
                <a:lnTo>
                  <a:pt x="5263" y="4324"/>
                </a:lnTo>
                <a:lnTo>
                  <a:pt x="6838" y="0"/>
                </a:lnTo>
                <a:lnTo>
                  <a:pt x="6835" y="0"/>
                </a:lnTo>
                <a:close/>
                <a:moveTo>
                  <a:pt x="6886" y="0"/>
                </a:moveTo>
                <a:lnTo>
                  <a:pt x="5310" y="4324"/>
                </a:lnTo>
                <a:lnTo>
                  <a:pt x="5314" y="4324"/>
                </a:lnTo>
                <a:lnTo>
                  <a:pt x="6889" y="0"/>
                </a:lnTo>
                <a:lnTo>
                  <a:pt x="6886" y="0"/>
                </a:lnTo>
                <a:close/>
                <a:moveTo>
                  <a:pt x="6937" y="0"/>
                </a:moveTo>
                <a:lnTo>
                  <a:pt x="5361" y="4324"/>
                </a:lnTo>
                <a:lnTo>
                  <a:pt x="5365" y="4324"/>
                </a:lnTo>
                <a:lnTo>
                  <a:pt x="6940" y="0"/>
                </a:lnTo>
                <a:lnTo>
                  <a:pt x="6937" y="0"/>
                </a:lnTo>
                <a:close/>
                <a:moveTo>
                  <a:pt x="6988" y="0"/>
                </a:moveTo>
                <a:lnTo>
                  <a:pt x="5412" y="4324"/>
                </a:lnTo>
                <a:lnTo>
                  <a:pt x="5416" y="4324"/>
                </a:lnTo>
                <a:lnTo>
                  <a:pt x="6992" y="0"/>
                </a:lnTo>
                <a:lnTo>
                  <a:pt x="6988" y="0"/>
                </a:lnTo>
                <a:close/>
                <a:moveTo>
                  <a:pt x="7039" y="0"/>
                </a:moveTo>
                <a:lnTo>
                  <a:pt x="5463" y="4324"/>
                </a:lnTo>
                <a:lnTo>
                  <a:pt x="5467" y="4324"/>
                </a:lnTo>
                <a:lnTo>
                  <a:pt x="7043" y="0"/>
                </a:lnTo>
                <a:lnTo>
                  <a:pt x="7039" y="0"/>
                </a:lnTo>
                <a:close/>
                <a:moveTo>
                  <a:pt x="7090" y="0"/>
                </a:moveTo>
                <a:lnTo>
                  <a:pt x="5515" y="4324"/>
                </a:lnTo>
                <a:lnTo>
                  <a:pt x="5518" y="4324"/>
                </a:lnTo>
                <a:lnTo>
                  <a:pt x="7094" y="0"/>
                </a:lnTo>
                <a:lnTo>
                  <a:pt x="7090" y="0"/>
                </a:lnTo>
                <a:close/>
                <a:moveTo>
                  <a:pt x="7141" y="0"/>
                </a:moveTo>
                <a:lnTo>
                  <a:pt x="5566" y="4324"/>
                </a:lnTo>
                <a:lnTo>
                  <a:pt x="5569" y="4324"/>
                </a:lnTo>
                <a:lnTo>
                  <a:pt x="7145" y="0"/>
                </a:lnTo>
                <a:lnTo>
                  <a:pt x="7141" y="0"/>
                </a:lnTo>
                <a:close/>
                <a:moveTo>
                  <a:pt x="7192" y="0"/>
                </a:moveTo>
                <a:lnTo>
                  <a:pt x="5617" y="4324"/>
                </a:lnTo>
                <a:lnTo>
                  <a:pt x="5620" y="4324"/>
                </a:lnTo>
                <a:lnTo>
                  <a:pt x="7196" y="0"/>
                </a:lnTo>
                <a:lnTo>
                  <a:pt x="7192" y="0"/>
                </a:lnTo>
                <a:close/>
                <a:moveTo>
                  <a:pt x="7244" y="0"/>
                </a:moveTo>
                <a:lnTo>
                  <a:pt x="5668" y="4324"/>
                </a:lnTo>
                <a:lnTo>
                  <a:pt x="5671" y="4324"/>
                </a:lnTo>
                <a:lnTo>
                  <a:pt x="7247" y="0"/>
                </a:lnTo>
                <a:lnTo>
                  <a:pt x="7244" y="0"/>
                </a:lnTo>
                <a:close/>
                <a:moveTo>
                  <a:pt x="7295" y="0"/>
                </a:moveTo>
                <a:lnTo>
                  <a:pt x="5719" y="4324"/>
                </a:lnTo>
                <a:lnTo>
                  <a:pt x="5722" y="4324"/>
                </a:lnTo>
                <a:lnTo>
                  <a:pt x="7298" y="0"/>
                </a:lnTo>
                <a:lnTo>
                  <a:pt x="7295" y="0"/>
                </a:lnTo>
                <a:close/>
                <a:moveTo>
                  <a:pt x="7346" y="0"/>
                </a:moveTo>
                <a:lnTo>
                  <a:pt x="5769" y="4324"/>
                </a:lnTo>
                <a:lnTo>
                  <a:pt x="5772" y="4324"/>
                </a:lnTo>
                <a:lnTo>
                  <a:pt x="7349" y="0"/>
                </a:lnTo>
                <a:lnTo>
                  <a:pt x="7346" y="0"/>
                </a:lnTo>
                <a:close/>
                <a:moveTo>
                  <a:pt x="7397" y="0"/>
                </a:moveTo>
                <a:lnTo>
                  <a:pt x="5820" y="4324"/>
                </a:lnTo>
                <a:lnTo>
                  <a:pt x="5823" y="4324"/>
                </a:lnTo>
                <a:lnTo>
                  <a:pt x="7400" y="0"/>
                </a:lnTo>
                <a:lnTo>
                  <a:pt x="7397" y="0"/>
                </a:lnTo>
                <a:close/>
                <a:moveTo>
                  <a:pt x="7448" y="0"/>
                </a:moveTo>
                <a:lnTo>
                  <a:pt x="5871" y="4324"/>
                </a:lnTo>
                <a:lnTo>
                  <a:pt x="5874" y="4324"/>
                </a:lnTo>
                <a:lnTo>
                  <a:pt x="7451" y="0"/>
                </a:lnTo>
                <a:lnTo>
                  <a:pt x="7448" y="0"/>
                </a:lnTo>
                <a:close/>
                <a:moveTo>
                  <a:pt x="7499" y="0"/>
                </a:moveTo>
                <a:lnTo>
                  <a:pt x="5922" y="4324"/>
                </a:lnTo>
                <a:lnTo>
                  <a:pt x="5926" y="4324"/>
                </a:lnTo>
                <a:lnTo>
                  <a:pt x="7502" y="0"/>
                </a:lnTo>
                <a:lnTo>
                  <a:pt x="7499" y="0"/>
                </a:lnTo>
                <a:close/>
                <a:moveTo>
                  <a:pt x="7550" y="0"/>
                </a:moveTo>
                <a:lnTo>
                  <a:pt x="5973" y="4324"/>
                </a:lnTo>
                <a:lnTo>
                  <a:pt x="5977" y="4324"/>
                </a:lnTo>
                <a:lnTo>
                  <a:pt x="7553" y="0"/>
                </a:lnTo>
                <a:lnTo>
                  <a:pt x="7550" y="0"/>
                </a:lnTo>
                <a:close/>
                <a:moveTo>
                  <a:pt x="7601" y="0"/>
                </a:moveTo>
                <a:lnTo>
                  <a:pt x="6024" y="4324"/>
                </a:lnTo>
                <a:lnTo>
                  <a:pt x="6028" y="4324"/>
                </a:lnTo>
                <a:lnTo>
                  <a:pt x="7605" y="0"/>
                </a:lnTo>
                <a:lnTo>
                  <a:pt x="7601" y="0"/>
                </a:lnTo>
                <a:close/>
                <a:moveTo>
                  <a:pt x="7652" y="0"/>
                </a:moveTo>
                <a:lnTo>
                  <a:pt x="6075" y="4324"/>
                </a:lnTo>
                <a:lnTo>
                  <a:pt x="6079" y="4324"/>
                </a:lnTo>
                <a:lnTo>
                  <a:pt x="7656" y="0"/>
                </a:lnTo>
                <a:lnTo>
                  <a:pt x="7652" y="0"/>
                </a:lnTo>
                <a:close/>
                <a:moveTo>
                  <a:pt x="6126" y="4324"/>
                </a:moveTo>
                <a:lnTo>
                  <a:pt x="6130" y="4324"/>
                </a:lnTo>
                <a:lnTo>
                  <a:pt x="7678" y="79"/>
                </a:lnTo>
                <a:lnTo>
                  <a:pt x="7678" y="69"/>
                </a:lnTo>
                <a:lnTo>
                  <a:pt x="6126" y="4324"/>
                </a:lnTo>
                <a:close/>
                <a:moveTo>
                  <a:pt x="6181" y="4324"/>
                </a:moveTo>
                <a:lnTo>
                  <a:pt x="7678" y="219"/>
                </a:lnTo>
                <a:lnTo>
                  <a:pt x="7678" y="209"/>
                </a:lnTo>
                <a:lnTo>
                  <a:pt x="6178" y="4324"/>
                </a:lnTo>
                <a:lnTo>
                  <a:pt x="6181" y="4324"/>
                </a:lnTo>
                <a:close/>
                <a:moveTo>
                  <a:pt x="6232" y="4324"/>
                </a:moveTo>
                <a:lnTo>
                  <a:pt x="7678" y="358"/>
                </a:lnTo>
                <a:lnTo>
                  <a:pt x="7678" y="349"/>
                </a:lnTo>
                <a:lnTo>
                  <a:pt x="6229" y="4324"/>
                </a:lnTo>
                <a:lnTo>
                  <a:pt x="6232" y="4324"/>
                </a:lnTo>
                <a:close/>
                <a:moveTo>
                  <a:pt x="4333" y="0"/>
                </a:moveTo>
                <a:lnTo>
                  <a:pt x="2756" y="4324"/>
                </a:lnTo>
                <a:lnTo>
                  <a:pt x="2760" y="4324"/>
                </a:lnTo>
                <a:lnTo>
                  <a:pt x="4336" y="0"/>
                </a:lnTo>
                <a:lnTo>
                  <a:pt x="4333" y="0"/>
                </a:lnTo>
                <a:close/>
                <a:moveTo>
                  <a:pt x="4282" y="0"/>
                </a:moveTo>
                <a:lnTo>
                  <a:pt x="2705" y="4324"/>
                </a:lnTo>
                <a:lnTo>
                  <a:pt x="2709" y="4324"/>
                </a:lnTo>
                <a:lnTo>
                  <a:pt x="4285" y="0"/>
                </a:lnTo>
                <a:lnTo>
                  <a:pt x="4282" y="0"/>
                </a:lnTo>
                <a:close/>
                <a:moveTo>
                  <a:pt x="4384" y="0"/>
                </a:moveTo>
                <a:lnTo>
                  <a:pt x="2807" y="4324"/>
                </a:lnTo>
                <a:lnTo>
                  <a:pt x="2811" y="4324"/>
                </a:lnTo>
                <a:lnTo>
                  <a:pt x="4388" y="0"/>
                </a:lnTo>
                <a:lnTo>
                  <a:pt x="4384" y="0"/>
                </a:lnTo>
                <a:close/>
                <a:moveTo>
                  <a:pt x="4435" y="0"/>
                </a:moveTo>
                <a:lnTo>
                  <a:pt x="2858" y="4324"/>
                </a:lnTo>
                <a:lnTo>
                  <a:pt x="2862" y="4324"/>
                </a:lnTo>
                <a:lnTo>
                  <a:pt x="4439" y="0"/>
                </a:lnTo>
                <a:lnTo>
                  <a:pt x="4435" y="0"/>
                </a:lnTo>
                <a:close/>
                <a:moveTo>
                  <a:pt x="4486" y="0"/>
                </a:moveTo>
                <a:lnTo>
                  <a:pt x="2909" y="4324"/>
                </a:lnTo>
                <a:lnTo>
                  <a:pt x="2913" y="4324"/>
                </a:lnTo>
                <a:lnTo>
                  <a:pt x="4490" y="0"/>
                </a:lnTo>
                <a:lnTo>
                  <a:pt x="4486" y="0"/>
                </a:lnTo>
                <a:close/>
                <a:moveTo>
                  <a:pt x="4537" y="0"/>
                </a:moveTo>
                <a:lnTo>
                  <a:pt x="2961" y="4324"/>
                </a:lnTo>
                <a:lnTo>
                  <a:pt x="2964" y="4324"/>
                </a:lnTo>
                <a:lnTo>
                  <a:pt x="4541" y="0"/>
                </a:lnTo>
                <a:lnTo>
                  <a:pt x="4537" y="0"/>
                </a:lnTo>
                <a:close/>
                <a:moveTo>
                  <a:pt x="4588" y="0"/>
                </a:moveTo>
                <a:lnTo>
                  <a:pt x="3012" y="4324"/>
                </a:lnTo>
                <a:lnTo>
                  <a:pt x="3015" y="4324"/>
                </a:lnTo>
                <a:lnTo>
                  <a:pt x="4592" y="0"/>
                </a:lnTo>
                <a:lnTo>
                  <a:pt x="4588" y="0"/>
                </a:lnTo>
                <a:close/>
                <a:moveTo>
                  <a:pt x="4640" y="0"/>
                </a:moveTo>
                <a:lnTo>
                  <a:pt x="3063" y="4324"/>
                </a:lnTo>
                <a:lnTo>
                  <a:pt x="3066" y="4324"/>
                </a:lnTo>
                <a:lnTo>
                  <a:pt x="4643" y="0"/>
                </a:lnTo>
                <a:lnTo>
                  <a:pt x="4640" y="0"/>
                </a:lnTo>
                <a:close/>
                <a:moveTo>
                  <a:pt x="4691" y="0"/>
                </a:moveTo>
                <a:lnTo>
                  <a:pt x="3114" y="4324"/>
                </a:lnTo>
                <a:lnTo>
                  <a:pt x="3117" y="4324"/>
                </a:lnTo>
                <a:lnTo>
                  <a:pt x="4694" y="0"/>
                </a:lnTo>
                <a:lnTo>
                  <a:pt x="4691" y="0"/>
                </a:lnTo>
                <a:close/>
                <a:moveTo>
                  <a:pt x="4742" y="0"/>
                </a:moveTo>
                <a:lnTo>
                  <a:pt x="3165" y="4324"/>
                </a:lnTo>
                <a:lnTo>
                  <a:pt x="3168" y="4324"/>
                </a:lnTo>
                <a:lnTo>
                  <a:pt x="4745" y="0"/>
                </a:lnTo>
                <a:lnTo>
                  <a:pt x="4742" y="0"/>
                </a:lnTo>
                <a:close/>
                <a:moveTo>
                  <a:pt x="4793" y="0"/>
                </a:moveTo>
                <a:lnTo>
                  <a:pt x="3216" y="4324"/>
                </a:lnTo>
                <a:lnTo>
                  <a:pt x="3219" y="4324"/>
                </a:lnTo>
                <a:lnTo>
                  <a:pt x="4796" y="0"/>
                </a:lnTo>
                <a:lnTo>
                  <a:pt x="4793" y="0"/>
                </a:lnTo>
                <a:close/>
                <a:moveTo>
                  <a:pt x="4844" y="0"/>
                </a:moveTo>
                <a:lnTo>
                  <a:pt x="3267" y="4324"/>
                </a:lnTo>
                <a:lnTo>
                  <a:pt x="3270" y="4324"/>
                </a:lnTo>
                <a:lnTo>
                  <a:pt x="4847" y="0"/>
                </a:lnTo>
                <a:lnTo>
                  <a:pt x="4844" y="0"/>
                </a:lnTo>
                <a:close/>
                <a:moveTo>
                  <a:pt x="4895" y="0"/>
                </a:moveTo>
                <a:lnTo>
                  <a:pt x="3318" y="4324"/>
                </a:lnTo>
                <a:lnTo>
                  <a:pt x="3322" y="4324"/>
                </a:lnTo>
                <a:lnTo>
                  <a:pt x="4898" y="0"/>
                </a:lnTo>
                <a:lnTo>
                  <a:pt x="4895" y="0"/>
                </a:lnTo>
                <a:close/>
                <a:moveTo>
                  <a:pt x="4946" y="0"/>
                </a:moveTo>
                <a:lnTo>
                  <a:pt x="3369" y="4324"/>
                </a:lnTo>
                <a:lnTo>
                  <a:pt x="3373" y="4324"/>
                </a:lnTo>
                <a:lnTo>
                  <a:pt x="4949" y="0"/>
                </a:lnTo>
                <a:lnTo>
                  <a:pt x="4946" y="0"/>
                </a:lnTo>
                <a:close/>
                <a:moveTo>
                  <a:pt x="4997" y="0"/>
                </a:moveTo>
                <a:lnTo>
                  <a:pt x="3420" y="4324"/>
                </a:lnTo>
                <a:lnTo>
                  <a:pt x="3424" y="4324"/>
                </a:lnTo>
                <a:lnTo>
                  <a:pt x="5000" y="0"/>
                </a:lnTo>
                <a:lnTo>
                  <a:pt x="4997" y="0"/>
                </a:lnTo>
                <a:close/>
                <a:moveTo>
                  <a:pt x="5048" y="0"/>
                </a:moveTo>
                <a:lnTo>
                  <a:pt x="3471" y="4324"/>
                </a:lnTo>
                <a:lnTo>
                  <a:pt x="3475" y="4324"/>
                </a:lnTo>
                <a:lnTo>
                  <a:pt x="5052" y="0"/>
                </a:lnTo>
                <a:lnTo>
                  <a:pt x="5048" y="0"/>
                </a:lnTo>
                <a:close/>
                <a:moveTo>
                  <a:pt x="5099" y="0"/>
                </a:moveTo>
                <a:lnTo>
                  <a:pt x="3522" y="4324"/>
                </a:lnTo>
                <a:lnTo>
                  <a:pt x="3526" y="4324"/>
                </a:lnTo>
                <a:lnTo>
                  <a:pt x="5103" y="0"/>
                </a:lnTo>
                <a:lnTo>
                  <a:pt x="5099" y="0"/>
                </a:lnTo>
                <a:close/>
                <a:moveTo>
                  <a:pt x="5150" y="0"/>
                </a:moveTo>
                <a:lnTo>
                  <a:pt x="3574" y="4324"/>
                </a:lnTo>
                <a:lnTo>
                  <a:pt x="3577" y="4324"/>
                </a:lnTo>
                <a:lnTo>
                  <a:pt x="5154" y="0"/>
                </a:lnTo>
                <a:lnTo>
                  <a:pt x="5150" y="0"/>
                </a:lnTo>
                <a:close/>
                <a:moveTo>
                  <a:pt x="5201" y="0"/>
                </a:moveTo>
                <a:lnTo>
                  <a:pt x="3625" y="4324"/>
                </a:lnTo>
                <a:lnTo>
                  <a:pt x="3628" y="4324"/>
                </a:lnTo>
                <a:lnTo>
                  <a:pt x="5205" y="0"/>
                </a:lnTo>
                <a:lnTo>
                  <a:pt x="5201" y="0"/>
                </a:lnTo>
                <a:close/>
                <a:moveTo>
                  <a:pt x="5252" y="0"/>
                </a:moveTo>
                <a:lnTo>
                  <a:pt x="3676" y="4324"/>
                </a:lnTo>
                <a:lnTo>
                  <a:pt x="3679" y="4324"/>
                </a:lnTo>
                <a:lnTo>
                  <a:pt x="5256" y="0"/>
                </a:lnTo>
                <a:lnTo>
                  <a:pt x="5252" y="0"/>
                </a:lnTo>
                <a:close/>
                <a:moveTo>
                  <a:pt x="5304" y="0"/>
                </a:moveTo>
                <a:lnTo>
                  <a:pt x="3727" y="4324"/>
                </a:lnTo>
                <a:lnTo>
                  <a:pt x="3730" y="4324"/>
                </a:lnTo>
                <a:lnTo>
                  <a:pt x="5307" y="0"/>
                </a:lnTo>
                <a:lnTo>
                  <a:pt x="5304" y="0"/>
                </a:lnTo>
                <a:close/>
                <a:moveTo>
                  <a:pt x="5355" y="0"/>
                </a:moveTo>
                <a:lnTo>
                  <a:pt x="3778" y="4324"/>
                </a:lnTo>
                <a:lnTo>
                  <a:pt x="3781" y="4324"/>
                </a:lnTo>
                <a:lnTo>
                  <a:pt x="5358" y="0"/>
                </a:lnTo>
                <a:lnTo>
                  <a:pt x="5355" y="0"/>
                </a:lnTo>
                <a:close/>
                <a:moveTo>
                  <a:pt x="5406" y="0"/>
                </a:moveTo>
                <a:lnTo>
                  <a:pt x="3829" y="4324"/>
                </a:lnTo>
                <a:lnTo>
                  <a:pt x="3832" y="4324"/>
                </a:lnTo>
                <a:lnTo>
                  <a:pt x="5409" y="0"/>
                </a:lnTo>
                <a:lnTo>
                  <a:pt x="5406" y="0"/>
                </a:lnTo>
                <a:close/>
                <a:moveTo>
                  <a:pt x="5457" y="0"/>
                </a:moveTo>
                <a:lnTo>
                  <a:pt x="3880" y="4324"/>
                </a:lnTo>
                <a:lnTo>
                  <a:pt x="3883" y="4324"/>
                </a:lnTo>
                <a:lnTo>
                  <a:pt x="5460" y="0"/>
                </a:lnTo>
                <a:lnTo>
                  <a:pt x="5457" y="0"/>
                </a:lnTo>
                <a:close/>
                <a:moveTo>
                  <a:pt x="5508" y="0"/>
                </a:moveTo>
                <a:lnTo>
                  <a:pt x="3931" y="4324"/>
                </a:lnTo>
                <a:lnTo>
                  <a:pt x="3934" y="4324"/>
                </a:lnTo>
                <a:lnTo>
                  <a:pt x="5511" y="0"/>
                </a:lnTo>
                <a:lnTo>
                  <a:pt x="5508" y="0"/>
                </a:lnTo>
                <a:close/>
                <a:moveTo>
                  <a:pt x="5559" y="0"/>
                </a:moveTo>
                <a:lnTo>
                  <a:pt x="3982" y="4324"/>
                </a:lnTo>
                <a:lnTo>
                  <a:pt x="3986" y="4324"/>
                </a:lnTo>
                <a:lnTo>
                  <a:pt x="5562" y="0"/>
                </a:lnTo>
                <a:lnTo>
                  <a:pt x="5559" y="0"/>
                </a:lnTo>
                <a:close/>
                <a:moveTo>
                  <a:pt x="5610" y="0"/>
                </a:moveTo>
                <a:lnTo>
                  <a:pt x="4033" y="4324"/>
                </a:lnTo>
                <a:lnTo>
                  <a:pt x="4037" y="4324"/>
                </a:lnTo>
                <a:lnTo>
                  <a:pt x="5613" y="0"/>
                </a:lnTo>
                <a:lnTo>
                  <a:pt x="5610" y="0"/>
                </a:lnTo>
                <a:close/>
                <a:moveTo>
                  <a:pt x="5661" y="0"/>
                </a:moveTo>
                <a:lnTo>
                  <a:pt x="4084" y="4324"/>
                </a:lnTo>
                <a:lnTo>
                  <a:pt x="4088" y="4324"/>
                </a:lnTo>
                <a:lnTo>
                  <a:pt x="5665" y="0"/>
                </a:lnTo>
                <a:lnTo>
                  <a:pt x="5661" y="0"/>
                </a:lnTo>
                <a:close/>
                <a:moveTo>
                  <a:pt x="5712" y="0"/>
                </a:moveTo>
                <a:lnTo>
                  <a:pt x="4135" y="4324"/>
                </a:lnTo>
                <a:lnTo>
                  <a:pt x="4139" y="4324"/>
                </a:lnTo>
                <a:lnTo>
                  <a:pt x="5716" y="0"/>
                </a:lnTo>
                <a:lnTo>
                  <a:pt x="5712" y="0"/>
                </a:lnTo>
                <a:close/>
                <a:moveTo>
                  <a:pt x="5762" y="0"/>
                </a:moveTo>
                <a:lnTo>
                  <a:pt x="4186" y="4324"/>
                </a:lnTo>
                <a:lnTo>
                  <a:pt x="4190" y="4324"/>
                </a:lnTo>
                <a:lnTo>
                  <a:pt x="5766" y="0"/>
                </a:lnTo>
                <a:lnTo>
                  <a:pt x="5762" y="0"/>
                </a:lnTo>
                <a:close/>
                <a:moveTo>
                  <a:pt x="5813" y="0"/>
                </a:moveTo>
                <a:lnTo>
                  <a:pt x="4238" y="4324"/>
                </a:lnTo>
                <a:lnTo>
                  <a:pt x="4241" y="4324"/>
                </a:lnTo>
                <a:lnTo>
                  <a:pt x="5817" y="0"/>
                </a:lnTo>
                <a:lnTo>
                  <a:pt x="5813" y="0"/>
                </a:lnTo>
                <a:close/>
                <a:moveTo>
                  <a:pt x="5864" y="0"/>
                </a:moveTo>
                <a:lnTo>
                  <a:pt x="4289" y="4324"/>
                </a:lnTo>
                <a:lnTo>
                  <a:pt x="4292" y="4324"/>
                </a:lnTo>
                <a:lnTo>
                  <a:pt x="5868" y="0"/>
                </a:lnTo>
                <a:lnTo>
                  <a:pt x="5864" y="0"/>
                </a:lnTo>
                <a:close/>
                <a:moveTo>
                  <a:pt x="5915" y="0"/>
                </a:moveTo>
                <a:lnTo>
                  <a:pt x="4340" y="4324"/>
                </a:lnTo>
                <a:lnTo>
                  <a:pt x="4343" y="4324"/>
                </a:lnTo>
                <a:lnTo>
                  <a:pt x="5919" y="0"/>
                </a:lnTo>
                <a:lnTo>
                  <a:pt x="5915" y="0"/>
                </a:lnTo>
                <a:close/>
                <a:moveTo>
                  <a:pt x="5967" y="0"/>
                </a:moveTo>
                <a:lnTo>
                  <a:pt x="4391" y="4324"/>
                </a:lnTo>
                <a:lnTo>
                  <a:pt x="4394" y="4324"/>
                </a:lnTo>
                <a:lnTo>
                  <a:pt x="5970" y="0"/>
                </a:lnTo>
                <a:lnTo>
                  <a:pt x="5967" y="0"/>
                </a:lnTo>
                <a:close/>
                <a:moveTo>
                  <a:pt x="6018" y="0"/>
                </a:moveTo>
                <a:lnTo>
                  <a:pt x="4442" y="4324"/>
                </a:lnTo>
                <a:lnTo>
                  <a:pt x="4445" y="4324"/>
                </a:lnTo>
                <a:lnTo>
                  <a:pt x="6021" y="0"/>
                </a:lnTo>
                <a:lnTo>
                  <a:pt x="6018" y="0"/>
                </a:lnTo>
                <a:close/>
                <a:moveTo>
                  <a:pt x="6069" y="0"/>
                </a:moveTo>
                <a:lnTo>
                  <a:pt x="4493" y="4324"/>
                </a:lnTo>
                <a:lnTo>
                  <a:pt x="4496" y="4324"/>
                </a:lnTo>
                <a:lnTo>
                  <a:pt x="6072" y="0"/>
                </a:lnTo>
                <a:lnTo>
                  <a:pt x="6069" y="0"/>
                </a:lnTo>
                <a:close/>
                <a:moveTo>
                  <a:pt x="6120" y="0"/>
                </a:moveTo>
                <a:lnTo>
                  <a:pt x="4544" y="4324"/>
                </a:lnTo>
                <a:lnTo>
                  <a:pt x="4547" y="4324"/>
                </a:lnTo>
                <a:lnTo>
                  <a:pt x="6123" y="0"/>
                </a:lnTo>
                <a:lnTo>
                  <a:pt x="6120" y="0"/>
                </a:lnTo>
                <a:close/>
                <a:moveTo>
                  <a:pt x="6171" y="0"/>
                </a:moveTo>
                <a:lnTo>
                  <a:pt x="4595" y="4324"/>
                </a:lnTo>
                <a:lnTo>
                  <a:pt x="4599" y="4324"/>
                </a:lnTo>
                <a:lnTo>
                  <a:pt x="6174" y="0"/>
                </a:lnTo>
                <a:lnTo>
                  <a:pt x="6171" y="0"/>
                </a:lnTo>
                <a:close/>
                <a:moveTo>
                  <a:pt x="6222" y="0"/>
                </a:moveTo>
                <a:lnTo>
                  <a:pt x="4646" y="4324"/>
                </a:lnTo>
                <a:lnTo>
                  <a:pt x="4650" y="4324"/>
                </a:lnTo>
                <a:lnTo>
                  <a:pt x="6225" y="0"/>
                </a:lnTo>
                <a:lnTo>
                  <a:pt x="6222" y="0"/>
                </a:lnTo>
                <a:close/>
                <a:moveTo>
                  <a:pt x="6273" y="0"/>
                </a:moveTo>
                <a:lnTo>
                  <a:pt x="4697" y="4324"/>
                </a:lnTo>
                <a:lnTo>
                  <a:pt x="4701" y="4324"/>
                </a:lnTo>
                <a:lnTo>
                  <a:pt x="6276" y="0"/>
                </a:lnTo>
                <a:lnTo>
                  <a:pt x="6273" y="0"/>
                </a:lnTo>
                <a:close/>
                <a:moveTo>
                  <a:pt x="6324" y="0"/>
                </a:moveTo>
                <a:lnTo>
                  <a:pt x="4748" y="4324"/>
                </a:lnTo>
                <a:lnTo>
                  <a:pt x="4752" y="4324"/>
                </a:lnTo>
                <a:lnTo>
                  <a:pt x="6328" y="0"/>
                </a:lnTo>
                <a:lnTo>
                  <a:pt x="6324" y="0"/>
                </a:lnTo>
                <a:close/>
                <a:moveTo>
                  <a:pt x="6375" y="0"/>
                </a:moveTo>
                <a:lnTo>
                  <a:pt x="4799" y="4324"/>
                </a:lnTo>
                <a:lnTo>
                  <a:pt x="4803" y="4324"/>
                </a:lnTo>
                <a:lnTo>
                  <a:pt x="6379" y="0"/>
                </a:lnTo>
                <a:lnTo>
                  <a:pt x="6375" y="0"/>
                </a:lnTo>
                <a:close/>
                <a:moveTo>
                  <a:pt x="6426" y="0"/>
                </a:moveTo>
                <a:lnTo>
                  <a:pt x="4850" y="4324"/>
                </a:lnTo>
                <a:lnTo>
                  <a:pt x="4854" y="4324"/>
                </a:lnTo>
                <a:lnTo>
                  <a:pt x="6430" y="0"/>
                </a:lnTo>
                <a:lnTo>
                  <a:pt x="6426" y="0"/>
                </a:lnTo>
                <a:close/>
                <a:moveTo>
                  <a:pt x="6477" y="0"/>
                </a:moveTo>
                <a:lnTo>
                  <a:pt x="4902" y="4324"/>
                </a:lnTo>
                <a:lnTo>
                  <a:pt x="4905" y="4324"/>
                </a:lnTo>
                <a:lnTo>
                  <a:pt x="6481" y="0"/>
                </a:lnTo>
                <a:lnTo>
                  <a:pt x="6477" y="0"/>
                </a:lnTo>
                <a:close/>
                <a:moveTo>
                  <a:pt x="6528" y="0"/>
                </a:moveTo>
                <a:lnTo>
                  <a:pt x="4953" y="4324"/>
                </a:lnTo>
                <a:lnTo>
                  <a:pt x="4956" y="4324"/>
                </a:lnTo>
                <a:lnTo>
                  <a:pt x="6532" y="0"/>
                </a:lnTo>
                <a:lnTo>
                  <a:pt x="6528" y="0"/>
                </a:lnTo>
                <a:close/>
                <a:moveTo>
                  <a:pt x="6283" y="4324"/>
                </a:moveTo>
                <a:lnTo>
                  <a:pt x="7678" y="498"/>
                </a:lnTo>
                <a:lnTo>
                  <a:pt x="7678" y="489"/>
                </a:lnTo>
                <a:lnTo>
                  <a:pt x="6280" y="4324"/>
                </a:lnTo>
                <a:lnTo>
                  <a:pt x="6283" y="4324"/>
                </a:lnTo>
                <a:close/>
                <a:moveTo>
                  <a:pt x="6334" y="4324"/>
                </a:moveTo>
                <a:lnTo>
                  <a:pt x="7678" y="639"/>
                </a:lnTo>
                <a:lnTo>
                  <a:pt x="7678" y="630"/>
                </a:lnTo>
                <a:lnTo>
                  <a:pt x="6331" y="4324"/>
                </a:lnTo>
                <a:lnTo>
                  <a:pt x="6334" y="4324"/>
                </a:lnTo>
                <a:close/>
                <a:moveTo>
                  <a:pt x="6385" y="4324"/>
                </a:moveTo>
                <a:lnTo>
                  <a:pt x="7678" y="779"/>
                </a:lnTo>
                <a:lnTo>
                  <a:pt x="7678" y="770"/>
                </a:lnTo>
                <a:lnTo>
                  <a:pt x="6382" y="4324"/>
                </a:lnTo>
                <a:lnTo>
                  <a:pt x="6385" y="4324"/>
                </a:lnTo>
                <a:close/>
                <a:moveTo>
                  <a:pt x="6436" y="4324"/>
                </a:moveTo>
                <a:lnTo>
                  <a:pt x="7678" y="919"/>
                </a:lnTo>
                <a:lnTo>
                  <a:pt x="7678" y="910"/>
                </a:lnTo>
                <a:lnTo>
                  <a:pt x="6433" y="4324"/>
                </a:lnTo>
                <a:lnTo>
                  <a:pt x="6436" y="4324"/>
                </a:lnTo>
                <a:close/>
                <a:moveTo>
                  <a:pt x="6487" y="4324"/>
                </a:moveTo>
                <a:lnTo>
                  <a:pt x="7678" y="1059"/>
                </a:lnTo>
                <a:lnTo>
                  <a:pt x="7678" y="1050"/>
                </a:lnTo>
                <a:lnTo>
                  <a:pt x="6484" y="4324"/>
                </a:lnTo>
                <a:lnTo>
                  <a:pt x="6487" y="4324"/>
                </a:lnTo>
                <a:close/>
                <a:moveTo>
                  <a:pt x="6539" y="4324"/>
                </a:moveTo>
                <a:lnTo>
                  <a:pt x="7678" y="1199"/>
                </a:lnTo>
                <a:lnTo>
                  <a:pt x="7678" y="1190"/>
                </a:lnTo>
                <a:lnTo>
                  <a:pt x="6535" y="4324"/>
                </a:lnTo>
                <a:lnTo>
                  <a:pt x="6539" y="4324"/>
                </a:lnTo>
                <a:close/>
                <a:moveTo>
                  <a:pt x="6590" y="4324"/>
                </a:moveTo>
                <a:lnTo>
                  <a:pt x="7678" y="1339"/>
                </a:lnTo>
                <a:lnTo>
                  <a:pt x="7678" y="1330"/>
                </a:lnTo>
                <a:lnTo>
                  <a:pt x="6586" y="4324"/>
                </a:lnTo>
                <a:lnTo>
                  <a:pt x="6590" y="4324"/>
                </a:lnTo>
                <a:close/>
                <a:moveTo>
                  <a:pt x="6641" y="4324"/>
                </a:moveTo>
                <a:lnTo>
                  <a:pt x="7678" y="1479"/>
                </a:lnTo>
                <a:lnTo>
                  <a:pt x="7678" y="1470"/>
                </a:lnTo>
                <a:lnTo>
                  <a:pt x="6637" y="4324"/>
                </a:lnTo>
                <a:lnTo>
                  <a:pt x="6641" y="4324"/>
                </a:lnTo>
                <a:close/>
                <a:moveTo>
                  <a:pt x="6692" y="4324"/>
                </a:moveTo>
                <a:lnTo>
                  <a:pt x="7678" y="1619"/>
                </a:lnTo>
                <a:lnTo>
                  <a:pt x="7678" y="1610"/>
                </a:lnTo>
                <a:lnTo>
                  <a:pt x="6688" y="4324"/>
                </a:lnTo>
                <a:lnTo>
                  <a:pt x="6692" y="4324"/>
                </a:lnTo>
                <a:close/>
                <a:moveTo>
                  <a:pt x="6743" y="4324"/>
                </a:moveTo>
                <a:lnTo>
                  <a:pt x="7678" y="1760"/>
                </a:lnTo>
                <a:lnTo>
                  <a:pt x="7678" y="1751"/>
                </a:lnTo>
                <a:lnTo>
                  <a:pt x="6739" y="4324"/>
                </a:lnTo>
                <a:lnTo>
                  <a:pt x="6743" y="4324"/>
                </a:lnTo>
                <a:close/>
                <a:moveTo>
                  <a:pt x="6794" y="4324"/>
                </a:moveTo>
                <a:lnTo>
                  <a:pt x="7678" y="1900"/>
                </a:lnTo>
                <a:lnTo>
                  <a:pt x="7678" y="1890"/>
                </a:lnTo>
                <a:lnTo>
                  <a:pt x="6791" y="4324"/>
                </a:lnTo>
                <a:lnTo>
                  <a:pt x="6794" y="4324"/>
                </a:lnTo>
                <a:close/>
                <a:moveTo>
                  <a:pt x="6845" y="4324"/>
                </a:moveTo>
                <a:lnTo>
                  <a:pt x="7678" y="2040"/>
                </a:lnTo>
                <a:lnTo>
                  <a:pt x="7678" y="2030"/>
                </a:lnTo>
                <a:lnTo>
                  <a:pt x="6842" y="4324"/>
                </a:lnTo>
                <a:lnTo>
                  <a:pt x="6845" y="4324"/>
                </a:lnTo>
                <a:close/>
                <a:moveTo>
                  <a:pt x="6896" y="4324"/>
                </a:moveTo>
                <a:lnTo>
                  <a:pt x="7678" y="2180"/>
                </a:lnTo>
                <a:lnTo>
                  <a:pt x="7678" y="2170"/>
                </a:lnTo>
                <a:lnTo>
                  <a:pt x="6893" y="4324"/>
                </a:lnTo>
                <a:lnTo>
                  <a:pt x="6896" y="4324"/>
                </a:lnTo>
                <a:close/>
                <a:moveTo>
                  <a:pt x="6947" y="4324"/>
                </a:moveTo>
                <a:lnTo>
                  <a:pt x="7678" y="2320"/>
                </a:lnTo>
                <a:lnTo>
                  <a:pt x="7678" y="2310"/>
                </a:lnTo>
                <a:lnTo>
                  <a:pt x="6944" y="4324"/>
                </a:lnTo>
                <a:lnTo>
                  <a:pt x="6947" y="4324"/>
                </a:lnTo>
                <a:close/>
                <a:moveTo>
                  <a:pt x="6998" y="4324"/>
                </a:moveTo>
                <a:lnTo>
                  <a:pt x="7678" y="2460"/>
                </a:lnTo>
                <a:lnTo>
                  <a:pt x="7678" y="2450"/>
                </a:lnTo>
                <a:lnTo>
                  <a:pt x="6995" y="4324"/>
                </a:lnTo>
                <a:lnTo>
                  <a:pt x="6998" y="4324"/>
                </a:lnTo>
                <a:close/>
                <a:moveTo>
                  <a:pt x="7049" y="4324"/>
                </a:moveTo>
                <a:lnTo>
                  <a:pt x="7678" y="2600"/>
                </a:lnTo>
                <a:lnTo>
                  <a:pt x="7678" y="2590"/>
                </a:lnTo>
                <a:lnTo>
                  <a:pt x="7046" y="4324"/>
                </a:lnTo>
                <a:lnTo>
                  <a:pt x="7049" y="4324"/>
                </a:lnTo>
                <a:close/>
                <a:moveTo>
                  <a:pt x="7100" y="4324"/>
                </a:moveTo>
                <a:lnTo>
                  <a:pt x="7678" y="2741"/>
                </a:lnTo>
                <a:lnTo>
                  <a:pt x="7678" y="2731"/>
                </a:lnTo>
                <a:lnTo>
                  <a:pt x="7097" y="4324"/>
                </a:lnTo>
                <a:lnTo>
                  <a:pt x="7100" y="4324"/>
                </a:lnTo>
                <a:close/>
                <a:moveTo>
                  <a:pt x="7151" y="4324"/>
                </a:moveTo>
                <a:lnTo>
                  <a:pt x="7678" y="2880"/>
                </a:lnTo>
                <a:lnTo>
                  <a:pt x="7678" y="2871"/>
                </a:lnTo>
                <a:lnTo>
                  <a:pt x="7148" y="4324"/>
                </a:lnTo>
                <a:lnTo>
                  <a:pt x="7151" y="4324"/>
                </a:lnTo>
                <a:close/>
                <a:moveTo>
                  <a:pt x="7203" y="4324"/>
                </a:moveTo>
                <a:lnTo>
                  <a:pt x="7678" y="3020"/>
                </a:lnTo>
                <a:lnTo>
                  <a:pt x="7678" y="3011"/>
                </a:lnTo>
                <a:lnTo>
                  <a:pt x="7199" y="4324"/>
                </a:lnTo>
                <a:lnTo>
                  <a:pt x="7203" y="4324"/>
                </a:lnTo>
                <a:close/>
                <a:moveTo>
                  <a:pt x="7254" y="4324"/>
                </a:moveTo>
                <a:lnTo>
                  <a:pt x="7678" y="3160"/>
                </a:lnTo>
                <a:lnTo>
                  <a:pt x="7678" y="3151"/>
                </a:lnTo>
                <a:lnTo>
                  <a:pt x="7250" y="4324"/>
                </a:lnTo>
                <a:lnTo>
                  <a:pt x="7254" y="4324"/>
                </a:lnTo>
                <a:close/>
                <a:moveTo>
                  <a:pt x="7305" y="4324"/>
                </a:moveTo>
                <a:lnTo>
                  <a:pt x="7678" y="3300"/>
                </a:lnTo>
                <a:lnTo>
                  <a:pt x="7678" y="3291"/>
                </a:lnTo>
                <a:lnTo>
                  <a:pt x="7301" y="4324"/>
                </a:lnTo>
                <a:lnTo>
                  <a:pt x="7305" y="4324"/>
                </a:lnTo>
                <a:close/>
                <a:moveTo>
                  <a:pt x="7356" y="4324"/>
                </a:moveTo>
                <a:lnTo>
                  <a:pt x="7678" y="3440"/>
                </a:lnTo>
                <a:lnTo>
                  <a:pt x="7678" y="3431"/>
                </a:lnTo>
                <a:lnTo>
                  <a:pt x="7352" y="4324"/>
                </a:lnTo>
                <a:lnTo>
                  <a:pt x="7356" y="4324"/>
                </a:lnTo>
                <a:close/>
                <a:moveTo>
                  <a:pt x="7407" y="4324"/>
                </a:moveTo>
                <a:lnTo>
                  <a:pt x="7678" y="3580"/>
                </a:lnTo>
                <a:lnTo>
                  <a:pt x="7678" y="3571"/>
                </a:lnTo>
                <a:lnTo>
                  <a:pt x="7403" y="4324"/>
                </a:lnTo>
                <a:lnTo>
                  <a:pt x="7407" y="4324"/>
                </a:lnTo>
                <a:close/>
                <a:moveTo>
                  <a:pt x="7458" y="4324"/>
                </a:moveTo>
                <a:lnTo>
                  <a:pt x="7678" y="3720"/>
                </a:lnTo>
                <a:lnTo>
                  <a:pt x="7678" y="3711"/>
                </a:lnTo>
                <a:lnTo>
                  <a:pt x="7455" y="4324"/>
                </a:lnTo>
                <a:lnTo>
                  <a:pt x="7458" y="4324"/>
                </a:lnTo>
                <a:close/>
                <a:moveTo>
                  <a:pt x="7509" y="4324"/>
                </a:moveTo>
                <a:lnTo>
                  <a:pt x="7678" y="3861"/>
                </a:lnTo>
                <a:lnTo>
                  <a:pt x="7678" y="3852"/>
                </a:lnTo>
                <a:lnTo>
                  <a:pt x="7506" y="4324"/>
                </a:lnTo>
                <a:lnTo>
                  <a:pt x="7509" y="4324"/>
                </a:lnTo>
                <a:close/>
                <a:moveTo>
                  <a:pt x="7560" y="4324"/>
                </a:moveTo>
                <a:lnTo>
                  <a:pt x="7678" y="4001"/>
                </a:lnTo>
                <a:lnTo>
                  <a:pt x="7678" y="3992"/>
                </a:lnTo>
                <a:lnTo>
                  <a:pt x="7557" y="4324"/>
                </a:lnTo>
                <a:lnTo>
                  <a:pt x="7560" y="4324"/>
                </a:lnTo>
                <a:close/>
                <a:moveTo>
                  <a:pt x="7611" y="4324"/>
                </a:moveTo>
                <a:lnTo>
                  <a:pt x="7678" y="4141"/>
                </a:lnTo>
                <a:lnTo>
                  <a:pt x="7678" y="4132"/>
                </a:lnTo>
                <a:lnTo>
                  <a:pt x="7608" y="4324"/>
                </a:lnTo>
                <a:lnTo>
                  <a:pt x="7611" y="4324"/>
                </a:lnTo>
                <a:close/>
                <a:moveTo>
                  <a:pt x="7662" y="4324"/>
                </a:moveTo>
                <a:lnTo>
                  <a:pt x="7678" y="4281"/>
                </a:lnTo>
                <a:lnTo>
                  <a:pt x="7678" y="4272"/>
                </a:lnTo>
                <a:lnTo>
                  <a:pt x="7659" y="4324"/>
                </a:lnTo>
                <a:lnTo>
                  <a:pt x="7662" y="4324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5050A7-126A-4C86-A197-A835B027883E}"/>
              </a:ext>
            </a:extLst>
          </p:cNvPr>
          <p:cNvSpPr/>
          <p:nvPr/>
        </p:nvSpPr>
        <p:spPr>
          <a:xfrm>
            <a:off x="0" y="0"/>
            <a:ext cx="12192000" cy="6162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8C56FC8-F9B7-A249-88E9-4A3B02EC52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165850"/>
          </a:xfrm>
          <a:prstGeom prst="rect">
            <a:avLst/>
          </a:prstGeom>
        </p:spPr>
        <p:txBody>
          <a:bodyPr tIns="18288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tabLst>
                <a:tab pos="4456113" algn="l"/>
              </a:tabLst>
              <a:defRPr sz="2400" b="0" u="none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Go to Insert &gt; Pictures and select image. </a:t>
            </a:r>
            <a:br>
              <a:rPr lang="en-US" dirty="0"/>
            </a:br>
            <a:r>
              <a:rPr lang="en-US" dirty="0"/>
              <a:t>On Mac: Set transparency to 50%. </a:t>
            </a:r>
            <a:br>
              <a:rPr lang="en-US" dirty="0"/>
            </a:br>
            <a:r>
              <a:rPr lang="en-US" dirty="0"/>
              <a:t>On PC: Use Format Painter to transfer transparency </a:t>
            </a:r>
            <a:br>
              <a:rPr lang="en-US" dirty="0"/>
            </a:br>
            <a:r>
              <a:rPr lang="en-US" dirty="0"/>
              <a:t>from example image on slide 2 of this template.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FE81D3-DFC1-437E-A7EB-4BDAA23DE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27" y="6308513"/>
            <a:ext cx="2889504" cy="4063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EA04410-0C55-4ED3-AC85-10F4503318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0227" y="6308513"/>
            <a:ext cx="2889504" cy="406332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9BF02DC3-3443-5D4D-9EBF-1FADC7BF23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0227" y="1516306"/>
            <a:ext cx="10716094" cy="3130062"/>
          </a:xfrm>
          <a:prstGeom prst="rect">
            <a:avLst/>
          </a:prstGeom>
        </p:spPr>
        <p:txBody>
          <a:bodyPr lIns="0" rIns="0" anchor="ctr"/>
          <a:lstStyle>
            <a:lvl1pPr algn="l">
              <a:lnSpc>
                <a:spcPct val="85000"/>
              </a:lnSpc>
              <a:defRPr sz="7200" b="1" i="0" spc="-150">
                <a:solidFill>
                  <a:schemeClr val="bg1"/>
                </a:solidFill>
                <a:latin typeface="Book Antiqua" panose="02040602050305030304" pitchFamily="18" charset="0"/>
                <a:ea typeface="Tahoma" panose="020B0604030504040204" pitchFamily="34" charset="0"/>
                <a:cs typeface="David" panose="020E0502060401010101" pitchFamily="34" charset="-79"/>
              </a:defRPr>
            </a:lvl1pPr>
          </a:lstStyle>
          <a:p>
            <a:r>
              <a:rPr lang="en-US" dirty="0"/>
              <a:t>Master title slide style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776C4187-7927-9047-B5E2-ABFA0AA99C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0700" y="4840922"/>
            <a:ext cx="3544888" cy="199112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ts val="122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E20309B-76EC-C941-99A4-1DBF785FE8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0226" y="5110919"/>
            <a:ext cx="3545361" cy="167331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6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l">
              <a:lnSpc>
                <a:spcPct val="60000"/>
              </a:lnSpc>
              <a:buNone/>
              <a:defRPr sz="1600"/>
            </a:lvl2pPr>
            <a:lvl3pPr marL="914400" indent="0" algn="l">
              <a:lnSpc>
                <a:spcPct val="60000"/>
              </a:lnSpc>
              <a:buNone/>
              <a:defRPr sz="1600"/>
            </a:lvl3pPr>
            <a:lvl4pPr marL="1371600" indent="0" algn="l">
              <a:lnSpc>
                <a:spcPct val="60000"/>
              </a:lnSpc>
              <a:buNone/>
              <a:defRPr sz="1600"/>
            </a:lvl4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DBDB875-CCCA-CB49-B360-2448FAD711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226" y="5349135"/>
            <a:ext cx="3545361" cy="176201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6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l">
              <a:lnSpc>
                <a:spcPct val="60000"/>
              </a:lnSpc>
              <a:buNone/>
              <a:defRPr sz="1600"/>
            </a:lvl2pPr>
            <a:lvl3pPr marL="914400" indent="0" algn="l">
              <a:lnSpc>
                <a:spcPct val="60000"/>
              </a:lnSpc>
              <a:buNone/>
              <a:defRPr sz="1600"/>
            </a:lvl3pPr>
            <a:lvl4pPr marL="1371600" indent="0" algn="l">
              <a:lnSpc>
                <a:spcPct val="60000"/>
              </a:lnSpc>
              <a:buNone/>
              <a:defRPr sz="1600"/>
            </a:lvl4pPr>
          </a:lstStyle>
          <a:p>
            <a:pPr lvl="0"/>
            <a:r>
              <a:rPr lang="en-US" dirty="0"/>
              <a:t>Presented to Lorem Ipsum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1F162D26-EEB0-7F4D-96DA-BECC9AEC3E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0226" y="5596221"/>
            <a:ext cx="3545361" cy="180465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6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l">
              <a:lnSpc>
                <a:spcPct val="60000"/>
              </a:lnSpc>
              <a:buNone/>
              <a:defRPr sz="1600"/>
            </a:lvl2pPr>
            <a:lvl3pPr marL="914400" indent="0" algn="l">
              <a:lnSpc>
                <a:spcPct val="60000"/>
              </a:lnSpc>
              <a:buNone/>
              <a:defRPr sz="1600"/>
            </a:lvl3pPr>
            <a:lvl4pPr marL="1371600" indent="0" algn="l">
              <a:lnSpc>
                <a:spcPct val="60000"/>
              </a:lnSpc>
              <a:buNone/>
              <a:defRPr sz="1600"/>
            </a:lvl4pPr>
          </a:lstStyle>
          <a:p>
            <a:pPr lvl="0"/>
            <a:r>
              <a:rPr lang="en-US" dirty="0"/>
              <a:t>Date 00/00/00</a:t>
            </a:r>
          </a:p>
        </p:txBody>
      </p:sp>
    </p:spTree>
    <p:extLst>
      <p:ext uri="{BB962C8B-B14F-4D97-AF65-F5344CB8AC3E}">
        <p14:creationId xmlns:p14="http://schemas.microsoft.com/office/powerpoint/2010/main" val="17415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5D6C91-7468-469B-BEE9-7B15D4AC087A}"/>
              </a:ext>
            </a:extLst>
          </p:cNvPr>
          <p:cNvSpPr/>
          <p:nvPr userDrawn="1"/>
        </p:nvSpPr>
        <p:spPr>
          <a:xfrm>
            <a:off x="0" y="6165669"/>
            <a:ext cx="12192000" cy="6923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59">
            <a:extLst>
              <a:ext uri="{FF2B5EF4-FFF2-40B4-BE49-F238E27FC236}">
                <a16:creationId xmlns:a16="http://schemas.microsoft.com/office/drawing/2014/main" id="{7E1778D1-AAB2-4E9E-9E0C-D2043A951A3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588" y="-3175"/>
            <a:ext cx="12188825" cy="6864350"/>
          </a:xfrm>
          <a:custGeom>
            <a:avLst/>
            <a:gdLst>
              <a:gd name="T0" fmla="*/ 146 w 7678"/>
              <a:gd name="T1" fmla="*/ 0 h 4324"/>
              <a:gd name="T2" fmla="*/ 299 w 7678"/>
              <a:gd name="T3" fmla="*/ 0 h 4324"/>
              <a:gd name="T4" fmla="*/ 452 w 7678"/>
              <a:gd name="T5" fmla="*/ 0 h 4324"/>
              <a:gd name="T6" fmla="*/ 1983 w 7678"/>
              <a:gd name="T7" fmla="*/ 0 h 4324"/>
              <a:gd name="T8" fmla="*/ 2188 w 7678"/>
              <a:gd name="T9" fmla="*/ 0 h 4324"/>
              <a:gd name="T10" fmla="*/ 2341 w 7678"/>
              <a:gd name="T11" fmla="*/ 0 h 4324"/>
              <a:gd name="T12" fmla="*/ 2494 w 7678"/>
              <a:gd name="T13" fmla="*/ 0 h 4324"/>
              <a:gd name="T14" fmla="*/ 2647 w 7678"/>
              <a:gd name="T15" fmla="*/ 0 h 4324"/>
              <a:gd name="T16" fmla="*/ 2801 w 7678"/>
              <a:gd name="T17" fmla="*/ 0 h 4324"/>
              <a:gd name="T18" fmla="*/ 2954 w 7678"/>
              <a:gd name="T19" fmla="*/ 0 h 4324"/>
              <a:gd name="T20" fmla="*/ 3107 w 7678"/>
              <a:gd name="T21" fmla="*/ 0 h 4324"/>
              <a:gd name="T22" fmla="*/ 3260 w 7678"/>
              <a:gd name="T23" fmla="*/ 0 h 4324"/>
              <a:gd name="T24" fmla="*/ 3414 w 7678"/>
              <a:gd name="T25" fmla="*/ 0 h 4324"/>
              <a:gd name="T26" fmla="*/ 3567 w 7678"/>
              <a:gd name="T27" fmla="*/ 0 h 4324"/>
              <a:gd name="T28" fmla="*/ 3720 w 7678"/>
              <a:gd name="T29" fmla="*/ 0 h 4324"/>
              <a:gd name="T30" fmla="*/ 3873 w 7678"/>
              <a:gd name="T31" fmla="*/ 0 h 4324"/>
              <a:gd name="T32" fmla="*/ 4027 w 7678"/>
              <a:gd name="T33" fmla="*/ 0 h 4324"/>
              <a:gd name="T34" fmla="*/ 4180 w 7678"/>
              <a:gd name="T35" fmla="*/ 0 h 4324"/>
              <a:gd name="T36" fmla="*/ 605 w 7678"/>
              <a:gd name="T37" fmla="*/ 0 h 4324"/>
              <a:gd name="T38" fmla="*/ 758 w 7678"/>
              <a:gd name="T39" fmla="*/ 0 h 4324"/>
              <a:gd name="T40" fmla="*/ 912 w 7678"/>
              <a:gd name="T41" fmla="*/ 0 h 4324"/>
              <a:gd name="T42" fmla="*/ 1065 w 7678"/>
              <a:gd name="T43" fmla="*/ 0 h 4324"/>
              <a:gd name="T44" fmla="*/ 1218 w 7678"/>
              <a:gd name="T45" fmla="*/ 0 h 4324"/>
              <a:gd name="T46" fmla="*/ 1371 w 7678"/>
              <a:gd name="T47" fmla="*/ 0 h 4324"/>
              <a:gd name="T48" fmla="*/ 1525 w 7678"/>
              <a:gd name="T49" fmla="*/ 0 h 4324"/>
              <a:gd name="T50" fmla="*/ 1681 w 7678"/>
              <a:gd name="T51" fmla="*/ 0 h 4324"/>
              <a:gd name="T52" fmla="*/ 1835 w 7678"/>
              <a:gd name="T53" fmla="*/ 0 h 4324"/>
              <a:gd name="T54" fmla="*/ 6634 w 7678"/>
              <a:gd name="T55" fmla="*/ 0 h 4324"/>
              <a:gd name="T56" fmla="*/ 6736 w 7678"/>
              <a:gd name="T57" fmla="*/ 0 h 4324"/>
              <a:gd name="T58" fmla="*/ 6889 w 7678"/>
              <a:gd name="T59" fmla="*/ 0 h 4324"/>
              <a:gd name="T60" fmla="*/ 7043 w 7678"/>
              <a:gd name="T61" fmla="*/ 0 h 4324"/>
              <a:gd name="T62" fmla="*/ 7196 w 7678"/>
              <a:gd name="T63" fmla="*/ 0 h 4324"/>
              <a:gd name="T64" fmla="*/ 7349 w 7678"/>
              <a:gd name="T65" fmla="*/ 0 h 4324"/>
              <a:gd name="T66" fmla="*/ 7502 w 7678"/>
              <a:gd name="T67" fmla="*/ 0 h 4324"/>
              <a:gd name="T68" fmla="*/ 7656 w 7678"/>
              <a:gd name="T69" fmla="*/ 0 h 4324"/>
              <a:gd name="T70" fmla="*/ 6229 w 7678"/>
              <a:gd name="T71" fmla="*/ 4324 h 4324"/>
              <a:gd name="T72" fmla="*/ 4388 w 7678"/>
              <a:gd name="T73" fmla="*/ 0 h 4324"/>
              <a:gd name="T74" fmla="*/ 4541 w 7678"/>
              <a:gd name="T75" fmla="*/ 0 h 4324"/>
              <a:gd name="T76" fmla="*/ 4694 w 7678"/>
              <a:gd name="T77" fmla="*/ 0 h 4324"/>
              <a:gd name="T78" fmla="*/ 4847 w 7678"/>
              <a:gd name="T79" fmla="*/ 0 h 4324"/>
              <a:gd name="T80" fmla="*/ 5000 w 7678"/>
              <a:gd name="T81" fmla="*/ 0 h 4324"/>
              <a:gd name="T82" fmla="*/ 5154 w 7678"/>
              <a:gd name="T83" fmla="*/ 0 h 4324"/>
              <a:gd name="T84" fmla="*/ 5307 w 7678"/>
              <a:gd name="T85" fmla="*/ 0 h 4324"/>
              <a:gd name="T86" fmla="*/ 5460 w 7678"/>
              <a:gd name="T87" fmla="*/ 0 h 4324"/>
              <a:gd name="T88" fmla="*/ 5613 w 7678"/>
              <a:gd name="T89" fmla="*/ 0 h 4324"/>
              <a:gd name="T90" fmla="*/ 5766 w 7678"/>
              <a:gd name="T91" fmla="*/ 0 h 4324"/>
              <a:gd name="T92" fmla="*/ 5919 w 7678"/>
              <a:gd name="T93" fmla="*/ 0 h 4324"/>
              <a:gd name="T94" fmla="*/ 6072 w 7678"/>
              <a:gd name="T95" fmla="*/ 0 h 4324"/>
              <a:gd name="T96" fmla="*/ 6225 w 7678"/>
              <a:gd name="T97" fmla="*/ 0 h 4324"/>
              <a:gd name="T98" fmla="*/ 6379 w 7678"/>
              <a:gd name="T99" fmla="*/ 0 h 4324"/>
              <a:gd name="T100" fmla="*/ 6532 w 7678"/>
              <a:gd name="T101" fmla="*/ 0 h 4324"/>
              <a:gd name="T102" fmla="*/ 6382 w 7678"/>
              <a:gd name="T103" fmla="*/ 4324 h 4324"/>
              <a:gd name="T104" fmla="*/ 6535 w 7678"/>
              <a:gd name="T105" fmla="*/ 4324 h 4324"/>
              <a:gd name="T106" fmla="*/ 6688 w 7678"/>
              <a:gd name="T107" fmla="*/ 4324 h 4324"/>
              <a:gd name="T108" fmla="*/ 6842 w 7678"/>
              <a:gd name="T109" fmla="*/ 4324 h 4324"/>
              <a:gd name="T110" fmla="*/ 6995 w 7678"/>
              <a:gd name="T111" fmla="*/ 4324 h 4324"/>
              <a:gd name="T112" fmla="*/ 7148 w 7678"/>
              <a:gd name="T113" fmla="*/ 4324 h 4324"/>
              <a:gd name="T114" fmla="*/ 7301 w 7678"/>
              <a:gd name="T115" fmla="*/ 4324 h 4324"/>
              <a:gd name="T116" fmla="*/ 7455 w 7678"/>
              <a:gd name="T117" fmla="*/ 4324 h 4324"/>
              <a:gd name="T118" fmla="*/ 7608 w 7678"/>
              <a:gd name="T119" fmla="*/ 4324 h 4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678" h="4324">
                <a:moveTo>
                  <a:pt x="47" y="0"/>
                </a:moveTo>
                <a:lnTo>
                  <a:pt x="0" y="128"/>
                </a:lnTo>
                <a:lnTo>
                  <a:pt x="0" y="119"/>
                </a:lnTo>
                <a:lnTo>
                  <a:pt x="43" y="0"/>
                </a:lnTo>
                <a:lnTo>
                  <a:pt x="47" y="0"/>
                </a:lnTo>
                <a:close/>
                <a:moveTo>
                  <a:pt x="94" y="0"/>
                </a:moveTo>
                <a:lnTo>
                  <a:pt x="0" y="259"/>
                </a:lnTo>
                <a:lnTo>
                  <a:pt x="0" y="268"/>
                </a:lnTo>
                <a:lnTo>
                  <a:pt x="98" y="0"/>
                </a:lnTo>
                <a:lnTo>
                  <a:pt x="94" y="0"/>
                </a:lnTo>
                <a:close/>
                <a:moveTo>
                  <a:pt x="146" y="0"/>
                </a:moveTo>
                <a:lnTo>
                  <a:pt x="0" y="399"/>
                </a:lnTo>
                <a:lnTo>
                  <a:pt x="0" y="408"/>
                </a:lnTo>
                <a:lnTo>
                  <a:pt x="149" y="0"/>
                </a:lnTo>
                <a:lnTo>
                  <a:pt x="146" y="0"/>
                </a:lnTo>
                <a:close/>
                <a:moveTo>
                  <a:pt x="197" y="0"/>
                </a:moveTo>
                <a:lnTo>
                  <a:pt x="0" y="539"/>
                </a:lnTo>
                <a:lnTo>
                  <a:pt x="0" y="549"/>
                </a:lnTo>
                <a:lnTo>
                  <a:pt x="200" y="0"/>
                </a:lnTo>
                <a:lnTo>
                  <a:pt x="197" y="0"/>
                </a:lnTo>
                <a:close/>
                <a:moveTo>
                  <a:pt x="248" y="0"/>
                </a:moveTo>
                <a:lnTo>
                  <a:pt x="0" y="680"/>
                </a:lnTo>
                <a:lnTo>
                  <a:pt x="0" y="689"/>
                </a:lnTo>
                <a:lnTo>
                  <a:pt x="251" y="0"/>
                </a:lnTo>
                <a:lnTo>
                  <a:pt x="248" y="0"/>
                </a:lnTo>
                <a:close/>
                <a:moveTo>
                  <a:pt x="299" y="0"/>
                </a:moveTo>
                <a:lnTo>
                  <a:pt x="0" y="820"/>
                </a:lnTo>
                <a:lnTo>
                  <a:pt x="0" y="829"/>
                </a:lnTo>
                <a:lnTo>
                  <a:pt x="302" y="0"/>
                </a:lnTo>
                <a:lnTo>
                  <a:pt x="299" y="0"/>
                </a:lnTo>
                <a:close/>
                <a:moveTo>
                  <a:pt x="350" y="0"/>
                </a:moveTo>
                <a:lnTo>
                  <a:pt x="0" y="960"/>
                </a:lnTo>
                <a:lnTo>
                  <a:pt x="0" y="969"/>
                </a:lnTo>
                <a:lnTo>
                  <a:pt x="353" y="0"/>
                </a:lnTo>
                <a:lnTo>
                  <a:pt x="350" y="0"/>
                </a:lnTo>
                <a:close/>
                <a:moveTo>
                  <a:pt x="401" y="0"/>
                </a:moveTo>
                <a:lnTo>
                  <a:pt x="0" y="1099"/>
                </a:lnTo>
                <a:lnTo>
                  <a:pt x="0" y="1109"/>
                </a:lnTo>
                <a:lnTo>
                  <a:pt x="404" y="0"/>
                </a:lnTo>
                <a:lnTo>
                  <a:pt x="401" y="0"/>
                </a:lnTo>
                <a:close/>
                <a:moveTo>
                  <a:pt x="452" y="0"/>
                </a:moveTo>
                <a:lnTo>
                  <a:pt x="0" y="1239"/>
                </a:lnTo>
                <a:lnTo>
                  <a:pt x="0" y="1249"/>
                </a:lnTo>
                <a:lnTo>
                  <a:pt x="455" y="0"/>
                </a:lnTo>
                <a:lnTo>
                  <a:pt x="452" y="0"/>
                </a:lnTo>
                <a:close/>
                <a:moveTo>
                  <a:pt x="503" y="0"/>
                </a:moveTo>
                <a:lnTo>
                  <a:pt x="0" y="1379"/>
                </a:lnTo>
                <a:lnTo>
                  <a:pt x="0" y="1389"/>
                </a:lnTo>
                <a:lnTo>
                  <a:pt x="507" y="0"/>
                </a:lnTo>
                <a:lnTo>
                  <a:pt x="503" y="0"/>
                </a:lnTo>
                <a:close/>
                <a:moveTo>
                  <a:pt x="2034" y="0"/>
                </a:moveTo>
                <a:lnTo>
                  <a:pt x="459" y="4324"/>
                </a:lnTo>
                <a:lnTo>
                  <a:pt x="462" y="4324"/>
                </a:lnTo>
                <a:lnTo>
                  <a:pt x="2038" y="0"/>
                </a:lnTo>
                <a:lnTo>
                  <a:pt x="2034" y="0"/>
                </a:lnTo>
                <a:close/>
                <a:moveTo>
                  <a:pt x="1983" y="0"/>
                </a:moveTo>
                <a:lnTo>
                  <a:pt x="408" y="4324"/>
                </a:lnTo>
                <a:lnTo>
                  <a:pt x="411" y="4324"/>
                </a:lnTo>
                <a:lnTo>
                  <a:pt x="1987" y="0"/>
                </a:lnTo>
                <a:lnTo>
                  <a:pt x="1983" y="0"/>
                </a:lnTo>
                <a:close/>
                <a:moveTo>
                  <a:pt x="2086" y="0"/>
                </a:moveTo>
                <a:lnTo>
                  <a:pt x="510" y="4324"/>
                </a:lnTo>
                <a:lnTo>
                  <a:pt x="513" y="4324"/>
                </a:lnTo>
                <a:lnTo>
                  <a:pt x="2089" y="0"/>
                </a:lnTo>
                <a:lnTo>
                  <a:pt x="2086" y="0"/>
                </a:lnTo>
                <a:close/>
                <a:moveTo>
                  <a:pt x="2137" y="0"/>
                </a:moveTo>
                <a:lnTo>
                  <a:pt x="561" y="4324"/>
                </a:lnTo>
                <a:lnTo>
                  <a:pt x="564" y="4324"/>
                </a:lnTo>
                <a:lnTo>
                  <a:pt x="2140" y="0"/>
                </a:lnTo>
                <a:lnTo>
                  <a:pt x="2137" y="0"/>
                </a:lnTo>
                <a:close/>
                <a:moveTo>
                  <a:pt x="2188" y="0"/>
                </a:moveTo>
                <a:lnTo>
                  <a:pt x="612" y="4324"/>
                </a:lnTo>
                <a:lnTo>
                  <a:pt x="615" y="4324"/>
                </a:lnTo>
                <a:lnTo>
                  <a:pt x="2191" y="0"/>
                </a:lnTo>
                <a:lnTo>
                  <a:pt x="2188" y="0"/>
                </a:lnTo>
                <a:close/>
                <a:moveTo>
                  <a:pt x="2239" y="0"/>
                </a:moveTo>
                <a:lnTo>
                  <a:pt x="663" y="4324"/>
                </a:lnTo>
                <a:lnTo>
                  <a:pt x="666" y="4324"/>
                </a:lnTo>
                <a:lnTo>
                  <a:pt x="2242" y="0"/>
                </a:lnTo>
                <a:lnTo>
                  <a:pt x="2239" y="0"/>
                </a:lnTo>
                <a:close/>
                <a:moveTo>
                  <a:pt x="2290" y="0"/>
                </a:moveTo>
                <a:lnTo>
                  <a:pt x="714" y="4324"/>
                </a:lnTo>
                <a:lnTo>
                  <a:pt x="718" y="4324"/>
                </a:lnTo>
                <a:lnTo>
                  <a:pt x="2293" y="0"/>
                </a:lnTo>
                <a:lnTo>
                  <a:pt x="2290" y="0"/>
                </a:lnTo>
                <a:close/>
                <a:moveTo>
                  <a:pt x="2341" y="0"/>
                </a:moveTo>
                <a:lnTo>
                  <a:pt x="765" y="4324"/>
                </a:lnTo>
                <a:lnTo>
                  <a:pt x="769" y="4324"/>
                </a:lnTo>
                <a:lnTo>
                  <a:pt x="2344" y="0"/>
                </a:lnTo>
                <a:lnTo>
                  <a:pt x="2341" y="0"/>
                </a:lnTo>
                <a:close/>
                <a:moveTo>
                  <a:pt x="2392" y="0"/>
                </a:moveTo>
                <a:lnTo>
                  <a:pt x="816" y="4324"/>
                </a:lnTo>
                <a:lnTo>
                  <a:pt x="820" y="4324"/>
                </a:lnTo>
                <a:lnTo>
                  <a:pt x="2395" y="0"/>
                </a:lnTo>
                <a:lnTo>
                  <a:pt x="2392" y="0"/>
                </a:lnTo>
                <a:close/>
                <a:moveTo>
                  <a:pt x="2443" y="0"/>
                </a:moveTo>
                <a:lnTo>
                  <a:pt x="867" y="4324"/>
                </a:lnTo>
                <a:lnTo>
                  <a:pt x="871" y="4324"/>
                </a:lnTo>
                <a:lnTo>
                  <a:pt x="2447" y="0"/>
                </a:lnTo>
                <a:lnTo>
                  <a:pt x="2443" y="0"/>
                </a:lnTo>
                <a:close/>
                <a:moveTo>
                  <a:pt x="2494" y="0"/>
                </a:moveTo>
                <a:lnTo>
                  <a:pt x="918" y="4324"/>
                </a:lnTo>
                <a:lnTo>
                  <a:pt x="922" y="4324"/>
                </a:lnTo>
                <a:lnTo>
                  <a:pt x="2498" y="0"/>
                </a:lnTo>
                <a:lnTo>
                  <a:pt x="2494" y="0"/>
                </a:lnTo>
                <a:close/>
                <a:moveTo>
                  <a:pt x="2545" y="0"/>
                </a:moveTo>
                <a:lnTo>
                  <a:pt x="969" y="4324"/>
                </a:lnTo>
                <a:lnTo>
                  <a:pt x="973" y="4324"/>
                </a:lnTo>
                <a:lnTo>
                  <a:pt x="2549" y="0"/>
                </a:lnTo>
                <a:lnTo>
                  <a:pt x="2545" y="0"/>
                </a:lnTo>
                <a:close/>
                <a:moveTo>
                  <a:pt x="2596" y="0"/>
                </a:moveTo>
                <a:lnTo>
                  <a:pt x="1021" y="4324"/>
                </a:lnTo>
                <a:lnTo>
                  <a:pt x="1024" y="4324"/>
                </a:lnTo>
                <a:lnTo>
                  <a:pt x="2600" y="0"/>
                </a:lnTo>
                <a:lnTo>
                  <a:pt x="2596" y="0"/>
                </a:lnTo>
                <a:close/>
                <a:moveTo>
                  <a:pt x="2647" y="0"/>
                </a:moveTo>
                <a:lnTo>
                  <a:pt x="1072" y="4324"/>
                </a:lnTo>
                <a:lnTo>
                  <a:pt x="1075" y="4324"/>
                </a:lnTo>
                <a:lnTo>
                  <a:pt x="2651" y="0"/>
                </a:lnTo>
                <a:lnTo>
                  <a:pt x="2647" y="0"/>
                </a:lnTo>
                <a:close/>
                <a:moveTo>
                  <a:pt x="2699" y="0"/>
                </a:moveTo>
                <a:lnTo>
                  <a:pt x="1123" y="4324"/>
                </a:lnTo>
                <a:lnTo>
                  <a:pt x="1126" y="4324"/>
                </a:lnTo>
                <a:lnTo>
                  <a:pt x="2702" y="0"/>
                </a:lnTo>
                <a:lnTo>
                  <a:pt x="2699" y="0"/>
                </a:lnTo>
                <a:close/>
                <a:moveTo>
                  <a:pt x="2750" y="0"/>
                </a:moveTo>
                <a:lnTo>
                  <a:pt x="1174" y="4324"/>
                </a:lnTo>
                <a:lnTo>
                  <a:pt x="1177" y="4324"/>
                </a:lnTo>
                <a:lnTo>
                  <a:pt x="2753" y="0"/>
                </a:lnTo>
                <a:lnTo>
                  <a:pt x="2750" y="0"/>
                </a:lnTo>
                <a:close/>
                <a:moveTo>
                  <a:pt x="2801" y="0"/>
                </a:moveTo>
                <a:lnTo>
                  <a:pt x="1225" y="4324"/>
                </a:lnTo>
                <a:lnTo>
                  <a:pt x="1228" y="4324"/>
                </a:lnTo>
                <a:lnTo>
                  <a:pt x="2804" y="0"/>
                </a:lnTo>
                <a:lnTo>
                  <a:pt x="2801" y="0"/>
                </a:lnTo>
                <a:close/>
                <a:moveTo>
                  <a:pt x="2852" y="0"/>
                </a:moveTo>
                <a:lnTo>
                  <a:pt x="1276" y="4324"/>
                </a:lnTo>
                <a:lnTo>
                  <a:pt x="1279" y="4324"/>
                </a:lnTo>
                <a:lnTo>
                  <a:pt x="2855" y="0"/>
                </a:lnTo>
                <a:lnTo>
                  <a:pt x="2852" y="0"/>
                </a:lnTo>
                <a:close/>
                <a:moveTo>
                  <a:pt x="2903" y="0"/>
                </a:moveTo>
                <a:lnTo>
                  <a:pt x="1327" y="4324"/>
                </a:lnTo>
                <a:lnTo>
                  <a:pt x="1330" y="4324"/>
                </a:lnTo>
                <a:lnTo>
                  <a:pt x="2906" y="0"/>
                </a:lnTo>
                <a:lnTo>
                  <a:pt x="2903" y="0"/>
                </a:lnTo>
                <a:close/>
                <a:moveTo>
                  <a:pt x="2954" y="0"/>
                </a:moveTo>
                <a:lnTo>
                  <a:pt x="1378" y="4324"/>
                </a:lnTo>
                <a:lnTo>
                  <a:pt x="1382" y="4324"/>
                </a:lnTo>
                <a:lnTo>
                  <a:pt x="2957" y="0"/>
                </a:lnTo>
                <a:lnTo>
                  <a:pt x="2954" y="0"/>
                </a:lnTo>
                <a:close/>
                <a:moveTo>
                  <a:pt x="3005" y="0"/>
                </a:moveTo>
                <a:lnTo>
                  <a:pt x="1429" y="4324"/>
                </a:lnTo>
                <a:lnTo>
                  <a:pt x="1433" y="4324"/>
                </a:lnTo>
                <a:lnTo>
                  <a:pt x="3008" y="0"/>
                </a:lnTo>
                <a:lnTo>
                  <a:pt x="3005" y="0"/>
                </a:lnTo>
                <a:close/>
                <a:moveTo>
                  <a:pt x="3056" y="0"/>
                </a:moveTo>
                <a:lnTo>
                  <a:pt x="1480" y="4324"/>
                </a:lnTo>
                <a:lnTo>
                  <a:pt x="1484" y="4324"/>
                </a:lnTo>
                <a:lnTo>
                  <a:pt x="3059" y="0"/>
                </a:lnTo>
                <a:lnTo>
                  <a:pt x="3056" y="0"/>
                </a:lnTo>
                <a:close/>
                <a:moveTo>
                  <a:pt x="3107" y="0"/>
                </a:moveTo>
                <a:lnTo>
                  <a:pt x="1531" y="4324"/>
                </a:lnTo>
                <a:lnTo>
                  <a:pt x="1535" y="4324"/>
                </a:lnTo>
                <a:lnTo>
                  <a:pt x="3111" y="0"/>
                </a:lnTo>
                <a:lnTo>
                  <a:pt x="3107" y="0"/>
                </a:lnTo>
                <a:close/>
                <a:moveTo>
                  <a:pt x="3158" y="0"/>
                </a:moveTo>
                <a:lnTo>
                  <a:pt x="1582" y="4324"/>
                </a:lnTo>
                <a:lnTo>
                  <a:pt x="1586" y="4324"/>
                </a:lnTo>
                <a:lnTo>
                  <a:pt x="3162" y="0"/>
                </a:lnTo>
                <a:lnTo>
                  <a:pt x="3158" y="0"/>
                </a:lnTo>
                <a:close/>
                <a:moveTo>
                  <a:pt x="3209" y="0"/>
                </a:moveTo>
                <a:lnTo>
                  <a:pt x="1634" y="4324"/>
                </a:lnTo>
                <a:lnTo>
                  <a:pt x="1637" y="4324"/>
                </a:lnTo>
                <a:lnTo>
                  <a:pt x="3213" y="0"/>
                </a:lnTo>
                <a:lnTo>
                  <a:pt x="3209" y="0"/>
                </a:lnTo>
                <a:close/>
                <a:moveTo>
                  <a:pt x="3260" y="0"/>
                </a:moveTo>
                <a:lnTo>
                  <a:pt x="1685" y="4324"/>
                </a:lnTo>
                <a:lnTo>
                  <a:pt x="1688" y="4324"/>
                </a:lnTo>
                <a:lnTo>
                  <a:pt x="3264" y="0"/>
                </a:lnTo>
                <a:lnTo>
                  <a:pt x="3260" y="0"/>
                </a:lnTo>
                <a:close/>
                <a:moveTo>
                  <a:pt x="3311" y="0"/>
                </a:moveTo>
                <a:lnTo>
                  <a:pt x="1736" y="4324"/>
                </a:lnTo>
                <a:lnTo>
                  <a:pt x="1739" y="4324"/>
                </a:lnTo>
                <a:lnTo>
                  <a:pt x="3315" y="0"/>
                </a:lnTo>
                <a:lnTo>
                  <a:pt x="3311" y="0"/>
                </a:lnTo>
                <a:close/>
                <a:moveTo>
                  <a:pt x="3363" y="0"/>
                </a:moveTo>
                <a:lnTo>
                  <a:pt x="1787" y="4324"/>
                </a:lnTo>
                <a:lnTo>
                  <a:pt x="1790" y="4324"/>
                </a:lnTo>
                <a:lnTo>
                  <a:pt x="3366" y="0"/>
                </a:lnTo>
                <a:lnTo>
                  <a:pt x="3363" y="0"/>
                </a:lnTo>
                <a:close/>
                <a:moveTo>
                  <a:pt x="3414" y="0"/>
                </a:moveTo>
                <a:lnTo>
                  <a:pt x="1838" y="4324"/>
                </a:lnTo>
                <a:lnTo>
                  <a:pt x="1841" y="4324"/>
                </a:lnTo>
                <a:lnTo>
                  <a:pt x="3417" y="0"/>
                </a:lnTo>
                <a:lnTo>
                  <a:pt x="3414" y="0"/>
                </a:lnTo>
                <a:close/>
                <a:moveTo>
                  <a:pt x="3465" y="0"/>
                </a:moveTo>
                <a:lnTo>
                  <a:pt x="1889" y="4324"/>
                </a:lnTo>
                <a:lnTo>
                  <a:pt x="1892" y="4324"/>
                </a:lnTo>
                <a:lnTo>
                  <a:pt x="3468" y="0"/>
                </a:lnTo>
                <a:lnTo>
                  <a:pt x="3465" y="0"/>
                </a:lnTo>
                <a:close/>
                <a:moveTo>
                  <a:pt x="3516" y="0"/>
                </a:moveTo>
                <a:lnTo>
                  <a:pt x="1939" y="4324"/>
                </a:lnTo>
                <a:lnTo>
                  <a:pt x="1942" y="4324"/>
                </a:lnTo>
                <a:lnTo>
                  <a:pt x="3519" y="0"/>
                </a:lnTo>
                <a:lnTo>
                  <a:pt x="3516" y="0"/>
                </a:lnTo>
                <a:close/>
                <a:moveTo>
                  <a:pt x="3567" y="0"/>
                </a:moveTo>
                <a:lnTo>
                  <a:pt x="1990" y="4324"/>
                </a:lnTo>
                <a:lnTo>
                  <a:pt x="1993" y="4324"/>
                </a:lnTo>
                <a:lnTo>
                  <a:pt x="3570" y="0"/>
                </a:lnTo>
                <a:lnTo>
                  <a:pt x="3567" y="0"/>
                </a:lnTo>
                <a:close/>
                <a:moveTo>
                  <a:pt x="3618" y="0"/>
                </a:moveTo>
                <a:lnTo>
                  <a:pt x="2041" y="4324"/>
                </a:lnTo>
                <a:lnTo>
                  <a:pt x="2045" y="4324"/>
                </a:lnTo>
                <a:lnTo>
                  <a:pt x="3621" y="0"/>
                </a:lnTo>
                <a:lnTo>
                  <a:pt x="3618" y="0"/>
                </a:lnTo>
                <a:close/>
                <a:moveTo>
                  <a:pt x="3669" y="0"/>
                </a:moveTo>
                <a:lnTo>
                  <a:pt x="2092" y="4324"/>
                </a:lnTo>
                <a:lnTo>
                  <a:pt x="2096" y="4324"/>
                </a:lnTo>
                <a:lnTo>
                  <a:pt x="3672" y="0"/>
                </a:lnTo>
                <a:lnTo>
                  <a:pt x="3669" y="0"/>
                </a:lnTo>
                <a:close/>
                <a:moveTo>
                  <a:pt x="3720" y="0"/>
                </a:moveTo>
                <a:lnTo>
                  <a:pt x="2143" y="4324"/>
                </a:lnTo>
                <a:lnTo>
                  <a:pt x="2147" y="4324"/>
                </a:lnTo>
                <a:lnTo>
                  <a:pt x="3724" y="0"/>
                </a:lnTo>
                <a:lnTo>
                  <a:pt x="3720" y="0"/>
                </a:lnTo>
                <a:close/>
                <a:moveTo>
                  <a:pt x="3771" y="0"/>
                </a:moveTo>
                <a:lnTo>
                  <a:pt x="2194" y="4324"/>
                </a:lnTo>
                <a:lnTo>
                  <a:pt x="2198" y="4324"/>
                </a:lnTo>
                <a:lnTo>
                  <a:pt x="3775" y="0"/>
                </a:lnTo>
                <a:lnTo>
                  <a:pt x="3771" y="0"/>
                </a:lnTo>
                <a:close/>
                <a:moveTo>
                  <a:pt x="3822" y="0"/>
                </a:moveTo>
                <a:lnTo>
                  <a:pt x="2245" y="4324"/>
                </a:lnTo>
                <a:lnTo>
                  <a:pt x="2249" y="4324"/>
                </a:lnTo>
                <a:lnTo>
                  <a:pt x="3826" y="0"/>
                </a:lnTo>
                <a:lnTo>
                  <a:pt x="3822" y="0"/>
                </a:lnTo>
                <a:close/>
                <a:moveTo>
                  <a:pt x="3873" y="0"/>
                </a:moveTo>
                <a:lnTo>
                  <a:pt x="2297" y="4324"/>
                </a:lnTo>
                <a:lnTo>
                  <a:pt x="2300" y="4324"/>
                </a:lnTo>
                <a:lnTo>
                  <a:pt x="3877" y="0"/>
                </a:lnTo>
                <a:lnTo>
                  <a:pt x="3873" y="0"/>
                </a:lnTo>
                <a:close/>
                <a:moveTo>
                  <a:pt x="3924" y="0"/>
                </a:moveTo>
                <a:lnTo>
                  <a:pt x="2348" y="4324"/>
                </a:lnTo>
                <a:lnTo>
                  <a:pt x="2351" y="4324"/>
                </a:lnTo>
                <a:lnTo>
                  <a:pt x="3928" y="0"/>
                </a:lnTo>
                <a:lnTo>
                  <a:pt x="3924" y="0"/>
                </a:lnTo>
                <a:close/>
                <a:moveTo>
                  <a:pt x="3975" y="0"/>
                </a:moveTo>
                <a:lnTo>
                  <a:pt x="2399" y="4324"/>
                </a:lnTo>
                <a:lnTo>
                  <a:pt x="2402" y="4324"/>
                </a:lnTo>
                <a:lnTo>
                  <a:pt x="3979" y="0"/>
                </a:lnTo>
                <a:lnTo>
                  <a:pt x="3975" y="0"/>
                </a:lnTo>
                <a:close/>
                <a:moveTo>
                  <a:pt x="4027" y="0"/>
                </a:moveTo>
                <a:lnTo>
                  <a:pt x="2450" y="4324"/>
                </a:lnTo>
                <a:lnTo>
                  <a:pt x="2453" y="4324"/>
                </a:lnTo>
                <a:lnTo>
                  <a:pt x="4030" y="0"/>
                </a:lnTo>
                <a:lnTo>
                  <a:pt x="4027" y="0"/>
                </a:lnTo>
                <a:close/>
                <a:moveTo>
                  <a:pt x="4078" y="0"/>
                </a:moveTo>
                <a:lnTo>
                  <a:pt x="2501" y="4324"/>
                </a:lnTo>
                <a:lnTo>
                  <a:pt x="2504" y="4324"/>
                </a:lnTo>
                <a:lnTo>
                  <a:pt x="4081" y="0"/>
                </a:lnTo>
                <a:lnTo>
                  <a:pt x="4078" y="0"/>
                </a:lnTo>
                <a:close/>
                <a:moveTo>
                  <a:pt x="4129" y="0"/>
                </a:moveTo>
                <a:lnTo>
                  <a:pt x="2552" y="4324"/>
                </a:lnTo>
                <a:lnTo>
                  <a:pt x="2555" y="4324"/>
                </a:lnTo>
                <a:lnTo>
                  <a:pt x="4132" y="0"/>
                </a:lnTo>
                <a:lnTo>
                  <a:pt x="4129" y="0"/>
                </a:lnTo>
                <a:close/>
                <a:moveTo>
                  <a:pt x="4180" y="0"/>
                </a:moveTo>
                <a:lnTo>
                  <a:pt x="2603" y="4324"/>
                </a:lnTo>
                <a:lnTo>
                  <a:pt x="2606" y="4324"/>
                </a:lnTo>
                <a:lnTo>
                  <a:pt x="4183" y="0"/>
                </a:lnTo>
                <a:lnTo>
                  <a:pt x="4180" y="0"/>
                </a:lnTo>
                <a:close/>
                <a:moveTo>
                  <a:pt x="4231" y="0"/>
                </a:moveTo>
                <a:lnTo>
                  <a:pt x="2654" y="4324"/>
                </a:lnTo>
                <a:lnTo>
                  <a:pt x="2658" y="4324"/>
                </a:lnTo>
                <a:lnTo>
                  <a:pt x="4234" y="0"/>
                </a:lnTo>
                <a:lnTo>
                  <a:pt x="4231" y="0"/>
                </a:lnTo>
                <a:close/>
                <a:moveTo>
                  <a:pt x="554" y="0"/>
                </a:moveTo>
                <a:lnTo>
                  <a:pt x="0" y="1519"/>
                </a:lnTo>
                <a:lnTo>
                  <a:pt x="0" y="1529"/>
                </a:lnTo>
                <a:lnTo>
                  <a:pt x="558" y="0"/>
                </a:lnTo>
                <a:lnTo>
                  <a:pt x="554" y="0"/>
                </a:lnTo>
                <a:close/>
                <a:moveTo>
                  <a:pt x="605" y="0"/>
                </a:moveTo>
                <a:lnTo>
                  <a:pt x="0" y="1660"/>
                </a:lnTo>
                <a:lnTo>
                  <a:pt x="0" y="1670"/>
                </a:lnTo>
                <a:lnTo>
                  <a:pt x="609" y="0"/>
                </a:lnTo>
                <a:lnTo>
                  <a:pt x="605" y="0"/>
                </a:lnTo>
                <a:close/>
                <a:moveTo>
                  <a:pt x="656" y="0"/>
                </a:moveTo>
                <a:lnTo>
                  <a:pt x="0" y="1800"/>
                </a:lnTo>
                <a:lnTo>
                  <a:pt x="0" y="1810"/>
                </a:lnTo>
                <a:lnTo>
                  <a:pt x="660" y="0"/>
                </a:lnTo>
                <a:lnTo>
                  <a:pt x="656" y="0"/>
                </a:lnTo>
                <a:close/>
                <a:moveTo>
                  <a:pt x="707" y="0"/>
                </a:moveTo>
                <a:lnTo>
                  <a:pt x="0" y="1940"/>
                </a:lnTo>
                <a:lnTo>
                  <a:pt x="0" y="1950"/>
                </a:lnTo>
                <a:lnTo>
                  <a:pt x="711" y="0"/>
                </a:lnTo>
                <a:lnTo>
                  <a:pt x="707" y="0"/>
                </a:lnTo>
                <a:close/>
                <a:moveTo>
                  <a:pt x="758" y="0"/>
                </a:moveTo>
                <a:lnTo>
                  <a:pt x="0" y="2080"/>
                </a:lnTo>
                <a:lnTo>
                  <a:pt x="0" y="2089"/>
                </a:lnTo>
                <a:lnTo>
                  <a:pt x="762" y="0"/>
                </a:lnTo>
                <a:lnTo>
                  <a:pt x="758" y="0"/>
                </a:lnTo>
                <a:close/>
                <a:moveTo>
                  <a:pt x="810" y="0"/>
                </a:moveTo>
                <a:lnTo>
                  <a:pt x="0" y="2220"/>
                </a:lnTo>
                <a:lnTo>
                  <a:pt x="0" y="2229"/>
                </a:lnTo>
                <a:lnTo>
                  <a:pt x="813" y="0"/>
                </a:lnTo>
                <a:lnTo>
                  <a:pt x="810" y="0"/>
                </a:lnTo>
                <a:close/>
                <a:moveTo>
                  <a:pt x="861" y="0"/>
                </a:moveTo>
                <a:lnTo>
                  <a:pt x="0" y="2360"/>
                </a:lnTo>
                <a:lnTo>
                  <a:pt x="0" y="2369"/>
                </a:lnTo>
                <a:lnTo>
                  <a:pt x="864" y="0"/>
                </a:lnTo>
                <a:lnTo>
                  <a:pt x="861" y="0"/>
                </a:lnTo>
                <a:close/>
                <a:moveTo>
                  <a:pt x="912" y="0"/>
                </a:moveTo>
                <a:lnTo>
                  <a:pt x="0" y="2500"/>
                </a:lnTo>
                <a:lnTo>
                  <a:pt x="0" y="2509"/>
                </a:lnTo>
                <a:lnTo>
                  <a:pt x="915" y="0"/>
                </a:lnTo>
                <a:lnTo>
                  <a:pt x="912" y="0"/>
                </a:lnTo>
                <a:close/>
                <a:moveTo>
                  <a:pt x="963" y="0"/>
                </a:moveTo>
                <a:lnTo>
                  <a:pt x="0" y="2640"/>
                </a:lnTo>
                <a:lnTo>
                  <a:pt x="0" y="2649"/>
                </a:lnTo>
                <a:lnTo>
                  <a:pt x="966" y="0"/>
                </a:lnTo>
                <a:lnTo>
                  <a:pt x="963" y="0"/>
                </a:lnTo>
                <a:close/>
                <a:moveTo>
                  <a:pt x="1014" y="0"/>
                </a:moveTo>
                <a:lnTo>
                  <a:pt x="0" y="2781"/>
                </a:lnTo>
                <a:lnTo>
                  <a:pt x="0" y="2790"/>
                </a:lnTo>
                <a:lnTo>
                  <a:pt x="1017" y="0"/>
                </a:lnTo>
                <a:lnTo>
                  <a:pt x="1014" y="0"/>
                </a:lnTo>
                <a:close/>
                <a:moveTo>
                  <a:pt x="1065" y="0"/>
                </a:moveTo>
                <a:lnTo>
                  <a:pt x="0" y="2921"/>
                </a:lnTo>
                <a:lnTo>
                  <a:pt x="0" y="2930"/>
                </a:lnTo>
                <a:lnTo>
                  <a:pt x="1068" y="0"/>
                </a:lnTo>
                <a:lnTo>
                  <a:pt x="1065" y="0"/>
                </a:lnTo>
                <a:close/>
                <a:moveTo>
                  <a:pt x="1116" y="0"/>
                </a:moveTo>
                <a:lnTo>
                  <a:pt x="0" y="3061"/>
                </a:lnTo>
                <a:lnTo>
                  <a:pt x="0" y="3070"/>
                </a:lnTo>
                <a:lnTo>
                  <a:pt x="1119" y="0"/>
                </a:lnTo>
                <a:lnTo>
                  <a:pt x="1116" y="0"/>
                </a:lnTo>
                <a:close/>
                <a:moveTo>
                  <a:pt x="1167" y="0"/>
                </a:moveTo>
                <a:lnTo>
                  <a:pt x="0" y="3201"/>
                </a:lnTo>
                <a:lnTo>
                  <a:pt x="0" y="3210"/>
                </a:lnTo>
                <a:lnTo>
                  <a:pt x="1171" y="0"/>
                </a:lnTo>
                <a:lnTo>
                  <a:pt x="1167" y="0"/>
                </a:lnTo>
                <a:close/>
                <a:moveTo>
                  <a:pt x="1218" y="0"/>
                </a:moveTo>
                <a:lnTo>
                  <a:pt x="0" y="3341"/>
                </a:lnTo>
                <a:lnTo>
                  <a:pt x="0" y="3350"/>
                </a:lnTo>
                <a:lnTo>
                  <a:pt x="1222" y="0"/>
                </a:lnTo>
                <a:lnTo>
                  <a:pt x="1218" y="0"/>
                </a:lnTo>
                <a:close/>
                <a:moveTo>
                  <a:pt x="1269" y="0"/>
                </a:moveTo>
                <a:lnTo>
                  <a:pt x="0" y="3481"/>
                </a:lnTo>
                <a:lnTo>
                  <a:pt x="0" y="3490"/>
                </a:lnTo>
                <a:lnTo>
                  <a:pt x="1273" y="0"/>
                </a:lnTo>
                <a:lnTo>
                  <a:pt x="1269" y="0"/>
                </a:lnTo>
                <a:close/>
                <a:moveTo>
                  <a:pt x="1320" y="0"/>
                </a:moveTo>
                <a:lnTo>
                  <a:pt x="0" y="3620"/>
                </a:lnTo>
                <a:lnTo>
                  <a:pt x="0" y="3630"/>
                </a:lnTo>
                <a:lnTo>
                  <a:pt x="1324" y="0"/>
                </a:lnTo>
                <a:lnTo>
                  <a:pt x="1320" y="0"/>
                </a:lnTo>
                <a:close/>
                <a:moveTo>
                  <a:pt x="1371" y="0"/>
                </a:moveTo>
                <a:lnTo>
                  <a:pt x="0" y="3760"/>
                </a:lnTo>
                <a:lnTo>
                  <a:pt x="0" y="3770"/>
                </a:lnTo>
                <a:lnTo>
                  <a:pt x="1375" y="0"/>
                </a:lnTo>
                <a:lnTo>
                  <a:pt x="1371" y="0"/>
                </a:lnTo>
                <a:close/>
                <a:moveTo>
                  <a:pt x="1423" y="0"/>
                </a:moveTo>
                <a:lnTo>
                  <a:pt x="0" y="3901"/>
                </a:lnTo>
                <a:lnTo>
                  <a:pt x="0" y="3911"/>
                </a:lnTo>
                <a:lnTo>
                  <a:pt x="1426" y="0"/>
                </a:lnTo>
                <a:lnTo>
                  <a:pt x="1423" y="0"/>
                </a:lnTo>
                <a:close/>
                <a:moveTo>
                  <a:pt x="1474" y="0"/>
                </a:moveTo>
                <a:lnTo>
                  <a:pt x="0" y="4041"/>
                </a:lnTo>
                <a:lnTo>
                  <a:pt x="0" y="4051"/>
                </a:lnTo>
                <a:lnTo>
                  <a:pt x="1477" y="0"/>
                </a:lnTo>
                <a:lnTo>
                  <a:pt x="1474" y="0"/>
                </a:lnTo>
                <a:close/>
                <a:moveTo>
                  <a:pt x="1525" y="0"/>
                </a:moveTo>
                <a:lnTo>
                  <a:pt x="0" y="4181"/>
                </a:lnTo>
                <a:lnTo>
                  <a:pt x="0" y="4191"/>
                </a:lnTo>
                <a:lnTo>
                  <a:pt x="1528" y="0"/>
                </a:lnTo>
                <a:lnTo>
                  <a:pt x="1525" y="0"/>
                </a:lnTo>
                <a:close/>
                <a:moveTo>
                  <a:pt x="1576" y="0"/>
                </a:moveTo>
                <a:lnTo>
                  <a:pt x="0" y="4321"/>
                </a:lnTo>
                <a:lnTo>
                  <a:pt x="0" y="4324"/>
                </a:lnTo>
                <a:lnTo>
                  <a:pt x="2" y="4324"/>
                </a:lnTo>
                <a:lnTo>
                  <a:pt x="1579" y="0"/>
                </a:lnTo>
                <a:lnTo>
                  <a:pt x="1576" y="0"/>
                </a:lnTo>
                <a:close/>
                <a:moveTo>
                  <a:pt x="1627" y="0"/>
                </a:moveTo>
                <a:lnTo>
                  <a:pt x="50" y="4324"/>
                </a:lnTo>
                <a:lnTo>
                  <a:pt x="53" y="4324"/>
                </a:lnTo>
                <a:lnTo>
                  <a:pt x="1630" y="0"/>
                </a:lnTo>
                <a:lnTo>
                  <a:pt x="1627" y="0"/>
                </a:lnTo>
                <a:close/>
                <a:moveTo>
                  <a:pt x="1678" y="0"/>
                </a:moveTo>
                <a:lnTo>
                  <a:pt x="101" y="4324"/>
                </a:lnTo>
                <a:lnTo>
                  <a:pt x="105" y="4324"/>
                </a:lnTo>
                <a:lnTo>
                  <a:pt x="1681" y="0"/>
                </a:lnTo>
                <a:lnTo>
                  <a:pt x="1678" y="0"/>
                </a:lnTo>
                <a:close/>
                <a:moveTo>
                  <a:pt x="1729" y="0"/>
                </a:moveTo>
                <a:lnTo>
                  <a:pt x="152" y="4324"/>
                </a:lnTo>
                <a:lnTo>
                  <a:pt x="156" y="4324"/>
                </a:lnTo>
                <a:lnTo>
                  <a:pt x="1732" y="0"/>
                </a:lnTo>
                <a:lnTo>
                  <a:pt x="1729" y="0"/>
                </a:lnTo>
                <a:close/>
                <a:moveTo>
                  <a:pt x="1780" y="0"/>
                </a:moveTo>
                <a:lnTo>
                  <a:pt x="203" y="4324"/>
                </a:lnTo>
                <a:lnTo>
                  <a:pt x="207" y="4324"/>
                </a:lnTo>
                <a:lnTo>
                  <a:pt x="1783" y="0"/>
                </a:lnTo>
                <a:lnTo>
                  <a:pt x="1780" y="0"/>
                </a:lnTo>
                <a:close/>
                <a:moveTo>
                  <a:pt x="1831" y="0"/>
                </a:moveTo>
                <a:lnTo>
                  <a:pt x="254" y="4324"/>
                </a:lnTo>
                <a:lnTo>
                  <a:pt x="258" y="4324"/>
                </a:lnTo>
                <a:lnTo>
                  <a:pt x="1835" y="0"/>
                </a:lnTo>
                <a:lnTo>
                  <a:pt x="1831" y="0"/>
                </a:lnTo>
                <a:close/>
                <a:moveTo>
                  <a:pt x="1882" y="0"/>
                </a:moveTo>
                <a:lnTo>
                  <a:pt x="305" y="4324"/>
                </a:lnTo>
                <a:lnTo>
                  <a:pt x="309" y="4324"/>
                </a:lnTo>
                <a:lnTo>
                  <a:pt x="1886" y="0"/>
                </a:lnTo>
                <a:lnTo>
                  <a:pt x="1882" y="0"/>
                </a:lnTo>
                <a:close/>
                <a:moveTo>
                  <a:pt x="1932" y="0"/>
                </a:moveTo>
                <a:lnTo>
                  <a:pt x="357" y="4324"/>
                </a:lnTo>
                <a:lnTo>
                  <a:pt x="360" y="4324"/>
                </a:lnTo>
                <a:lnTo>
                  <a:pt x="1936" y="0"/>
                </a:lnTo>
                <a:lnTo>
                  <a:pt x="1932" y="0"/>
                </a:lnTo>
                <a:close/>
                <a:moveTo>
                  <a:pt x="6631" y="0"/>
                </a:moveTo>
                <a:lnTo>
                  <a:pt x="5055" y="4324"/>
                </a:lnTo>
                <a:lnTo>
                  <a:pt x="5058" y="4324"/>
                </a:lnTo>
                <a:lnTo>
                  <a:pt x="6634" y="0"/>
                </a:lnTo>
                <a:lnTo>
                  <a:pt x="6631" y="0"/>
                </a:lnTo>
                <a:close/>
                <a:moveTo>
                  <a:pt x="6580" y="0"/>
                </a:moveTo>
                <a:lnTo>
                  <a:pt x="5004" y="4324"/>
                </a:lnTo>
                <a:lnTo>
                  <a:pt x="5007" y="4324"/>
                </a:lnTo>
                <a:lnTo>
                  <a:pt x="6583" y="0"/>
                </a:lnTo>
                <a:lnTo>
                  <a:pt x="6580" y="0"/>
                </a:lnTo>
                <a:close/>
                <a:moveTo>
                  <a:pt x="6682" y="0"/>
                </a:moveTo>
                <a:lnTo>
                  <a:pt x="5106" y="4324"/>
                </a:lnTo>
                <a:lnTo>
                  <a:pt x="5109" y="4324"/>
                </a:lnTo>
                <a:lnTo>
                  <a:pt x="6685" y="0"/>
                </a:lnTo>
                <a:lnTo>
                  <a:pt x="6682" y="0"/>
                </a:lnTo>
                <a:close/>
                <a:moveTo>
                  <a:pt x="6733" y="0"/>
                </a:moveTo>
                <a:lnTo>
                  <a:pt x="5157" y="4324"/>
                </a:lnTo>
                <a:lnTo>
                  <a:pt x="5160" y="4324"/>
                </a:lnTo>
                <a:lnTo>
                  <a:pt x="6736" y="0"/>
                </a:lnTo>
                <a:lnTo>
                  <a:pt x="6733" y="0"/>
                </a:lnTo>
                <a:close/>
                <a:moveTo>
                  <a:pt x="6784" y="0"/>
                </a:moveTo>
                <a:lnTo>
                  <a:pt x="5208" y="4324"/>
                </a:lnTo>
                <a:lnTo>
                  <a:pt x="5211" y="4324"/>
                </a:lnTo>
                <a:lnTo>
                  <a:pt x="6787" y="0"/>
                </a:lnTo>
                <a:lnTo>
                  <a:pt x="6784" y="0"/>
                </a:lnTo>
                <a:close/>
                <a:moveTo>
                  <a:pt x="6835" y="0"/>
                </a:moveTo>
                <a:lnTo>
                  <a:pt x="5259" y="4324"/>
                </a:lnTo>
                <a:lnTo>
                  <a:pt x="5263" y="4324"/>
                </a:lnTo>
                <a:lnTo>
                  <a:pt x="6838" y="0"/>
                </a:lnTo>
                <a:lnTo>
                  <a:pt x="6835" y="0"/>
                </a:lnTo>
                <a:close/>
                <a:moveTo>
                  <a:pt x="6886" y="0"/>
                </a:moveTo>
                <a:lnTo>
                  <a:pt x="5310" y="4324"/>
                </a:lnTo>
                <a:lnTo>
                  <a:pt x="5314" y="4324"/>
                </a:lnTo>
                <a:lnTo>
                  <a:pt x="6889" y="0"/>
                </a:lnTo>
                <a:lnTo>
                  <a:pt x="6886" y="0"/>
                </a:lnTo>
                <a:close/>
                <a:moveTo>
                  <a:pt x="6937" y="0"/>
                </a:moveTo>
                <a:lnTo>
                  <a:pt x="5361" y="4324"/>
                </a:lnTo>
                <a:lnTo>
                  <a:pt x="5365" y="4324"/>
                </a:lnTo>
                <a:lnTo>
                  <a:pt x="6940" y="0"/>
                </a:lnTo>
                <a:lnTo>
                  <a:pt x="6937" y="0"/>
                </a:lnTo>
                <a:close/>
                <a:moveTo>
                  <a:pt x="6988" y="0"/>
                </a:moveTo>
                <a:lnTo>
                  <a:pt x="5412" y="4324"/>
                </a:lnTo>
                <a:lnTo>
                  <a:pt x="5416" y="4324"/>
                </a:lnTo>
                <a:lnTo>
                  <a:pt x="6992" y="0"/>
                </a:lnTo>
                <a:lnTo>
                  <a:pt x="6988" y="0"/>
                </a:lnTo>
                <a:close/>
                <a:moveTo>
                  <a:pt x="7039" y="0"/>
                </a:moveTo>
                <a:lnTo>
                  <a:pt x="5463" y="4324"/>
                </a:lnTo>
                <a:lnTo>
                  <a:pt x="5467" y="4324"/>
                </a:lnTo>
                <a:lnTo>
                  <a:pt x="7043" y="0"/>
                </a:lnTo>
                <a:lnTo>
                  <a:pt x="7039" y="0"/>
                </a:lnTo>
                <a:close/>
                <a:moveTo>
                  <a:pt x="7090" y="0"/>
                </a:moveTo>
                <a:lnTo>
                  <a:pt x="5515" y="4324"/>
                </a:lnTo>
                <a:lnTo>
                  <a:pt x="5518" y="4324"/>
                </a:lnTo>
                <a:lnTo>
                  <a:pt x="7094" y="0"/>
                </a:lnTo>
                <a:lnTo>
                  <a:pt x="7090" y="0"/>
                </a:lnTo>
                <a:close/>
                <a:moveTo>
                  <a:pt x="7141" y="0"/>
                </a:moveTo>
                <a:lnTo>
                  <a:pt x="5566" y="4324"/>
                </a:lnTo>
                <a:lnTo>
                  <a:pt x="5569" y="4324"/>
                </a:lnTo>
                <a:lnTo>
                  <a:pt x="7145" y="0"/>
                </a:lnTo>
                <a:lnTo>
                  <a:pt x="7141" y="0"/>
                </a:lnTo>
                <a:close/>
                <a:moveTo>
                  <a:pt x="7192" y="0"/>
                </a:moveTo>
                <a:lnTo>
                  <a:pt x="5617" y="4324"/>
                </a:lnTo>
                <a:lnTo>
                  <a:pt x="5620" y="4324"/>
                </a:lnTo>
                <a:lnTo>
                  <a:pt x="7196" y="0"/>
                </a:lnTo>
                <a:lnTo>
                  <a:pt x="7192" y="0"/>
                </a:lnTo>
                <a:close/>
                <a:moveTo>
                  <a:pt x="7244" y="0"/>
                </a:moveTo>
                <a:lnTo>
                  <a:pt x="5668" y="4324"/>
                </a:lnTo>
                <a:lnTo>
                  <a:pt x="5671" y="4324"/>
                </a:lnTo>
                <a:lnTo>
                  <a:pt x="7247" y="0"/>
                </a:lnTo>
                <a:lnTo>
                  <a:pt x="7244" y="0"/>
                </a:lnTo>
                <a:close/>
                <a:moveTo>
                  <a:pt x="7295" y="0"/>
                </a:moveTo>
                <a:lnTo>
                  <a:pt x="5719" y="4324"/>
                </a:lnTo>
                <a:lnTo>
                  <a:pt x="5722" y="4324"/>
                </a:lnTo>
                <a:lnTo>
                  <a:pt x="7298" y="0"/>
                </a:lnTo>
                <a:lnTo>
                  <a:pt x="7295" y="0"/>
                </a:lnTo>
                <a:close/>
                <a:moveTo>
                  <a:pt x="7346" y="0"/>
                </a:moveTo>
                <a:lnTo>
                  <a:pt x="5769" y="4324"/>
                </a:lnTo>
                <a:lnTo>
                  <a:pt x="5772" y="4324"/>
                </a:lnTo>
                <a:lnTo>
                  <a:pt x="7349" y="0"/>
                </a:lnTo>
                <a:lnTo>
                  <a:pt x="7346" y="0"/>
                </a:lnTo>
                <a:close/>
                <a:moveTo>
                  <a:pt x="7397" y="0"/>
                </a:moveTo>
                <a:lnTo>
                  <a:pt x="5820" y="4324"/>
                </a:lnTo>
                <a:lnTo>
                  <a:pt x="5823" y="4324"/>
                </a:lnTo>
                <a:lnTo>
                  <a:pt x="7400" y="0"/>
                </a:lnTo>
                <a:lnTo>
                  <a:pt x="7397" y="0"/>
                </a:lnTo>
                <a:close/>
                <a:moveTo>
                  <a:pt x="7448" y="0"/>
                </a:moveTo>
                <a:lnTo>
                  <a:pt x="5871" y="4324"/>
                </a:lnTo>
                <a:lnTo>
                  <a:pt x="5874" y="4324"/>
                </a:lnTo>
                <a:lnTo>
                  <a:pt x="7451" y="0"/>
                </a:lnTo>
                <a:lnTo>
                  <a:pt x="7448" y="0"/>
                </a:lnTo>
                <a:close/>
                <a:moveTo>
                  <a:pt x="7499" y="0"/>
                </a:moveTo>
                <a:lnTo>
                  <a:pt x="5922" y="4324"/>
                </a:lnTo>
                <a:lnTo>
                  <a:pt x="5926" y="4324"/>
                </a:lnTo>
                <a:lnTo>
                  <a:pt x="7502" y="0"/>
                </a:lnTo>
                <a:lnTo>
                  <a:pt x="7499" y="0"/>
                </a:lnTo>
                <a:close/>
                <a:moveTo>
                  <a:pt x="7550" y="0"/>
                </a:moveTo>
                <a:lnTo>
                  <a:pt x="5973" y="4324"/>
                </a:lnTo>
                <a:lnTo>
                  <a:pt x="5977" y="4324"/>
                </a:lnTo>
                <a:lnTo>
                  <a:pt x="7553" y="0"/>
                </a:lnTo>
                <a:lnTo>
                  <a:pt x="7550" y="0"/>
                </a:lnTo>
                <a:close/>
                <a:moveTo>
                  <a:pt x="7601" y="0"/>
                </a:moveTo>
                <a:lnTo>
                  <a:pt x="6024" y="4324"/>
                </a:lnTo>
                <a:lnTo>
                  <a:pt x="6028" y="4324"/>
                </a:lnTo>
                <a:lnTo>
                  <a:pt x="7605" y="0"/>
                </a:lnTo>
                <a:lnTo>
                  <a:pt x="7601" y="0"/>
                </a:lnTo>
                <a:close/>
                <a:moveTo>
                  <a:pt x="7652" y="0"/>
                </a:moveTo>
                <a:lnTo>
                  <a:pt x="6075" y="4324"/>
                </a:lnTo>
                <a:lnTo>
                  <a:pt x="6079" y="4324"/>
                </a:lnTo>
                <a:lnTo>
                  <a:pt x="7656" y="0"/>
                </a:lnTo>
                <a:lnTo>
                  <a:pt x="7652" y="0"/>
                </a:lnTo>
                <a:close/>
                <a:moveTo>
                  <a:pt x="6126" y="4324"/>
                </a:moveTo>
                <a:lnTo>
                  <a:pt x="6130" y="4324"/>
                </a:lnTo>
                <a:lnTo>
                  <a:pt x="7678" y="79"/>
                </a:lnTo>
                <a:lnTo>
                  <a:pt x="7678" y="69"/>
                </a:lnTo>
                <a:lnTo>
                  <a:pt x="6126" y="4324"/>
                </a:lnTo>
                <a:close/>
                <a:moveTo>
                  <a:pt x="6181" y="4324"/>
                </a:moveTo>
                <a:lnTo>
                  <a:pt x="7678" y="219"/>
                </a:lnTo>
                <a:lnTo>
                  <a:pt x="7678" y="209"/>
                </a:lnTo>
                <a:lnTo>
                  <a:pt x="6178" y="4324"/>
                </a:lnTo>
                <a:lnTo>
                  <a:pt x="6181" y="4324"/>
                </a:lnTo>
                <a:close/>
                <a:moveTo>
                  <a:pt x="6232" y="4324"/>
                </a:moveTo>
                <a:lnTo>
                  <a:pt x="7678" y="358"/>
                </a:lnTo>
                <a:lnTo>
                  <a:pt x="7678" y="349"/>
                </a:lnTo>
                <a:lnTo>
                  <a:pt x="6229" y="4324"/>
                </a:lnTo>
                <a:lnTo>
                  <a:pt x="6232" y="4324"/>
                </a:lnTo>
                <a:close/>
                <a:moveTo>
                  <a:pt x="4333" y="0"/>
                </a:moveTo>
                <a:lnTo>
                  <a:pt x="2756" y="4324"/>
                </a:lnTo>
                <a:lnTo>
                  <a:pt x="2760" y="4324"/>
                </a:lnTo>
                <a:lnTo>
                  <a:pt x="4336" y="0"/>
                </a:lnTo>
                <a:lnTo>
                  <a:pt x="4333" y="0"/>
                </a:lnTo>
                <a:close/>
                <a:moveTo>
                  <a:pt x="4282" y="0"/>
                </a:moveTo>
                <a:lnTo>
                  <a:pt x="2705" y="4324"/>
                </a:lnTo>
                <a:lnTo>
                  <a:pt x="2709" y="4324"/>
                </a:lnTo>
                <a:lnTo>
                  <a:pt x="4285" y="0"/>
                </a:lnTo>
                <a:lnTo>
                  <a:pt x="4282" y="0"/>
                </a:lnTo>
                <a:close/>
                <a:moveTo>
                  <a:pt x="4384" y="0"/>
                </a:moveTo>
                <a:lnTo>
                  <a:pt x="2807" y="4324"/>
                </a:lnTo>
                <a:lnTo>
                  <a:pt x="2811" y="4324"/>
                </a:lnTo>
                <a:lnTo>
                  <a:pt x="4388" y="0"/>
                </a:lnTo>
                <a:lnTo>
                  <a:pt x="4384" y="0"/>
                </a:lnTo>
                <a:close/>
                <a:moveTo>
                  <a:pt x="4435" y="0"/>
                </a:moveTo>
                <a:lnTo>
                  <a:pt x="2858" y="4324"/>
                </a:lnTo>
                <a:lnTo>
                  <a:pt x="2862" y="4324"/>
                </a:lnTo>
                <a:lnTo>
                  <a:pt x="4439" y="0"/>
                </a:lnTo>
                <a:lnTo>
                  <a:pt x="4435" y="0"/>
                </a:lnTo>
                <a:close/>
                <a:moveTo>
                  <a:pt x="4486" y="0"/>
                </a:moveTo>
                <a:lnTo>
                  <a:pt x="2909" y="4324"/>
                </a:lnTo>
                <a:lnTo>
                  <a:pt x="2913" y="4324"/>
                </a:lnTo>
                <a:lnTo>
                  <a:pt x="4490" y="0"/>
                </a:lnTo>
                <a:lnTo>
                  <a:pt x="4486" y="0"/>
                </a:lnTo>
                <a:close/>
                <a:moveTo>
                  <a:pt x="4537" y="0"/>
                </a:moveTo>
                <a:lnTo>
                  <a:pt x="2961" y="4324"/>
                </a:lnTo>
                <a:lnTo>
                  <a:pt x="2964" y="4324"/>
                </a:lnTo>
                <a:lnTo>
                  <a:pt x="4541" y="0"/>
                </a:lnTo>
                <a:lnTo>
                  <a:pt x="4537" y="0"/>
                </a:lnTo>
                <a:close/>
                <a:moveTo>
                  <a:pt x="4588" y="0"/>
                </a:moveTo>
                <a:lnTo>
                  <a:pt x="3012" y="4324"/>
                </a:lnTo>
                <a:lnTo>
                  <a:pt x="3015" y="4324"/>
                </a:lnTo>
                <a:lnTo>
                  <a:pt x="4592" y="0"/>
                </a:lnTo>
                <a:lnTo>
                  <a:pt x="4588" y="0"/>
                </a:lnTo>
                <a:close/>
                <a:moveTo>
                  <a:pt x="4640" y="0"/>
                </a:moveTo>
                <a:lnTo>
                  <a:pt x="3063" y="4324"/>
                </a:lnTo>
                <a:lnTo>
                  <a:pt x="3066" y="4324"/>
                </a:lnTo>
                <a:lnTo>
                  <a:pt x="4643" y="0"/>
                </a:lnTo>
                <a:lnTo>
                  <a:pt x="4640" y="0"/>
                </a:lnTo>
                <a:close/>
                <a:moveTo>
                  <a:pt x="4691" y="0"/>
                </a:moveTo>
                <a:lnTo>
                  <a:pt x="3114" y="4324"/>
                </a:lnTo>
                <a:lnTo>
                  <a:pt x="3117" y="4324"/>
                </a:lnTo>
                <a:lnTo>
                  <a:pt x="4694" y="0"/>
                </a:lnTo>
                <a:lnTo>
                  <a:pt x="4691" y="0"/>
                </a:lnTo>
                <a:close/>
                <a:moveTo>
                  <a:pt x="4742" y="0"/>
                </a:moveTo>
                <a:lnTo>
                  <a:pt x="3165" y="4324"/>
                </a:lnTo>
                <a:lnTo>
                  <a:pt x="3168" y="4324"/>
                </a:lnTo>
                <a:lnTo>
                  <a:pt x="4745" y="0"/>
                </a:lnTo>
                <a:lnTo>
                  <a:pt x="4742" y="0"/>
                </a:lnTo>
                <a:close/>
                <a:moveTo>
                  <a:pt x="4793" y="0"/>
                </a:moveTo>
                <a:lnTo>
                  <a:pt x="3216" y="4324"/>
                </a:lnTo>
                <a:lnTo>
                  <a:pt x="3219" y="4324"/>
                </a:lnTo>
                <a:lnTo>
                  <a:pt x="4796" y="0"/>
                </a:lnTo>
                <a:lnTo>
                  <a:pt x="4793" y="0"/>
                </a:lnTo>
                <a:close/>
                <a:moveTo>
                  <a:pt x="4844" y="0"/>
                </a:moveTo>
                <a:lnTo>
                  <a:pt x="3267" y="4324"/>
                </a:lnTo>
                <a:lnTo>
                  <a:pt x="3270" y="4324"/>
                </a:lnTo>
                <a:lnTo>
                  <a:pt x="4847" y="0"/>
                </a:lnTo>
                <a:lnTo>
                  <a:pt x="4844" y="0"/>
                </a:lnTo>
                <a:close/>
                <a:moveTo>
                  <a:pt x="4895" y="0"/>
                </a:moveTo>
                <a:lnTo>
                  <a:pt x="3318" y="4324"/>
                </a:lnTo>
                <a:lnTo>
                  <a:pt x="3322" y="4324"/>
                </a:lnTo>
                <a:lnTo>
                  <a:pt x="4898" y="0"/>
                </a:lnTo>
                <a:lnTo>
                  <a:pt x="4895" y="0"/>
                </a:lnTo>
                <a:close/>
                <a:moveTo>
                  <a:pt x="4946" y="0"/>
                </a:moveTo>
                <a:lnTo>
                  <a:pt x="3369" y="4324"/>
                </a:lnTo>
                <a:lnTo>
                  <a:pt x="3373" y="4324"/>
                </a:lnTo>
                <a:lnTo>
                  <a:pt x="4949" y="0"/>
                </a:lnTo>
                <a:lnTo>
                  <a:pt x="4946" y="0"/>
                </a:lnTo>
                <a:close/>
                <a:moveTo>
                  <a:pt x="4997" y="0"/>
                </a:moveTo>
                <a:lnTo>
                  <a:pt x="3420" y="4324"/>
                </a:lnTo>
                <a:lnTo>
                  <a:pt x="3424" y="4324"/>
                </a:lnTo>
                <a:lnTo>
                  <a:pt x="5000" y="0"/>
                </a:lnTo>
                <a:lnTo>
                  <a:pt x="4997" y="0"/>
                </a:lnTo>
                <a:close/>
                <a:moveTo>
                  <a:pt x="5048" y="0"/>
                </a:moveTo>
                <a:lnTo>
                  <a:pt x="3471" y="4324"/>
                </a:lnTo>
                <a:lnTo>
                  <a:pt x="3475" y="4324"/>
                </a:lnTo>
                <a:lnTo>
                  <a:pt x="5052" y="0"/>
                </a:lnTo>
                <a:lnTo>
                  <a:pt x="5048" y="0"/>
                </a:lnTo>
                <a:close/>
                <a:moveTo>
                  <a:pt x="5099" y="0"/>
                </a:moveTo>
                <a:lnTo>
                  <a:pt x="3522" y="4324"/>
                </a:lnTo>
                <a:lnTo>
                  <a:pt x="3526" y="4324"/>
                </a:lnTo>
                <a:lnTo>
                  <a:pt x="5103" y="0"/>
                </a:lnTo>
                <a:lnTo>
                  <a:pt x="5099" y="0"/>
                </a:lnTo>
                <a:close/>
                <a:moveTo>
                  <a:pt x="5150" y="0"/>
                </a:moveTo>
                <a:lnTo>
                  <a:pt x="3574" y="4324"/>
                </a:lnTo>
                <a:lnTo>
                  <a:pt x="3577" y="4324"/>
                </a:lnTo>
                <a:lnTo>
                  <a:pt x="5154" y="0"/>
                </a:lnTo>
                <a:lnTo>
                  <a:pt x="5150" y="0"/>
                </a:lnTo>
                <a:close/>
                <a:moveTo>
                  <a:pt x="5201" y="0"/>
                </a:moveTo>
                <a:lnTo>
                  <a:pt x="3625" y="4324"/>
                </a:lnTo>
                <a:lnTo>
                  <a:pt x="3628" y="4324"/>
                </a:lnTo>
                <a:lnTo>
                  <a:pt x="5205" y="0"/>
                </a:lnTo>
                <a:lnTo>
                  <a:pt x="5201" y="0"/>
                </a:lnTo>
                <a:close/>
                <a:moveTo>
                  <a:pt x="5252" y="0"/>
                </a:moveTo>
                <a:lnTo>
                  <a:pt x="3676" y="4324"/>
                </a:lnTo>
                <a:lnTo>
                  <a:pt x="3679" y="4324"/>
                </a:lnTo>
                <a:lnTo>
                  <a:pt x="5256" y="0"/>
                </a:lnTo>
                <a:lnTo>
                  <a:pt x="5252" y="0"/>
                </a:lnTo>
                <a:close/>
                <a:moveTo>
                  <a:pt x="5304" y="0"/>
                </a:moveTo>
                <a:lnTo>
                  <a:pt x="3727" y="4324"/>
                </a:lnTo>
                <a:lnTo>
                  <a:pt x="3730" y="4324"/>
                </a:lnTo>
                <a:lnTo>
                  <a:pt x="5307" y="0"/>
                </a:lnTo>
                <a:lnTo>
                  <a:pt x="5304" y="0"/>
                </a:lnTo>
                <a:close/>
                <a:moveTo>
                  <a:pt x="5355" y="0"/>
                </a:moveTo>
                <a:lnTo>
                  <a:pt x="3778" y="4324"/>
                </a:lnTo>
                <a:lnTo>
                  <a:pt x="3781" y="4324"/>
                </a:lnTo>
                <a:lnTo>
                  <a:pt x="5358" y="0"/>
                </a:lnTo>
                <a:lnTo>
                  <a:pt x="5355" y="0"/>
                </a:lnTo>
                <a:close/>
                <a:moveTo>
                  <a:pt x="5406" y="0"/>
                </a:moveTo>
                <a:lnTo>
                  <a:pt x="3829" y="4324"/>
                </a:lnTo>
                <a:lnTo>
                  <a:pt x="3832" y="4324"/>
                </a:lnTo>
                <a:lnTo>
                  <a:pt x="5409" y="0"/>
                </a:lnTo>
                <a:lnTo>
                  <a:pt x="5406" y="0"/>
                </a:lnTo>
                <a:close/>
                <a:moveTo>
                  <a:pt x="5457" y="0"/>
                </a:moveTo>
                <a:lnTo>
                  <a:pt x="3880" y="4324"/>
                </a:lnTo>
                <a:lnTo>
                  <a:pt x="3883" y="4324"/>
                </a:lnTo>
                <a:lnTo>
                  <a:pt x="5460" y="0"/>
                </a:lnTo>
                <a:lnTo>
                  <a:pt x="5457" y="0"/>
                </a:lnTo>
                <a:close/>
                <a:moveTo>
                  <a:pt x="5508" y="0"/>
                </a:moveTo>
                <a:lnTo>
                  <a:pt x="3931" y="4324"/>
                </a:lnTo>
                <a:lnTo>
                  <a:pt x="3934" y="4324"/>
                </a:lnTo>
                <a:lnTo>
                  <a:pt x="5511" y="0"/>
                </a:lnTo>
                <a:lnTo>
                  <a:pt x="5508" y="0"/>
                </a:lnTo>
                <a:close/>
                <a:moveTo>
                  <a:pt x="5559" y="0"/>
                </a:moveTo>
                <a:lnTo>
                  <a:pt x="3982" y="4324"/>
                </a:lnTo>
                <a:lnTo>
                  <a:pt x="3986" y="4324"/>
                </a:lnTo>
                <a:lnTo>
                  <a:pt x="5562" y="0"/>
                </a:lnTo>
                <a:lnTo>
                  <a:pt x="5559" y="0"/>
                </a:lnTo>
                <a:close/>
                <a:moveTo>
                  <a:pt x="5610" y="0"/>
                </a:moveTo>
                <a:lnTo>
                  <a:pt x="4033" y="4324"/>
                </a:lnTo>
                <a:lnTo>
                  <a:pt x="4037" y="4324"/>
                </a:lnTo>
                <a:lnTo>
                  <a:pt x="5613" y="0"/>
                </a:lnTo>
                <a:lnTo>
                  <a:pt x="5610" y="0"/>
                </a:lnTo>
                <a:close/>
                <a:moveTo>
                  <a:pt x="5661" y="0"/>
                </a:moveTo>
                <a:lnTo>
                  <a:pt x="4084" y="4324"/>
                </a:lnTo>
                <a:lnTo>
                  <a:pt x="4088" y="4324"/>
                </a:lnTo>
                <a:lnTo>
                  <a:pt x="5665" y="0"/>
                </a:lnTo>
                <a:lnTo>
                  <a:pt x="5661" y="0"/>
                </a:lnTo>
                <a:close/>
                <a:moveTo>
                  <a:pt x="5712" y="0"/>
                </a:moveTo>
                <a:lnTo>
                  <a:pt x="4135" y="4324"/>
                </a:lnTo>
                <a:lnTo>
                  <a:pt x="4139" y="4324"/>
                </a:lnTo>
                <a:lnTo>
                  <a:pt x="5716" y="0"/>
                </a:lnTo>
                <a:lnTo>
                  <a:pt x="5712" y="0"/>
                </a:lnTo>
                <a:close/>
                <a:moveTo>
                  <a:pt x="5762" y="0"/>
                </a:moveTo>
                <a:lnTo>
                  <a:pt x="4186" y="4324"/>
                </a:lnTo>
                <a:lnTo>
                  <a:pt x="4190" y="4324"/>
                </a:lnTo>
                <a:lnTo>
                  <a:pt x="5766" y="0"/>
                </a:lnTo>
                <a:lnTo>
                  <a:pt x="5762" y="0"/>
                </a:lnTo>
                <a:close/>
                <a:moveTo>
                  <a:pt x="5813" y="0"/>
                </a:moveTo>
                <a:lnTo>
                  <a:pt x="4238" y="4324"/>
                </a:lnTo>
                <a:lnTo>
                  <a:pt x="4241" y="4324"/>
                </a:lnTo>
                <a:lnTo>
                  <a:pt x="5817" y="0"/>
                </a:lnTo>
                <a:lnTo>
                  <a:pt x="5813" y="0"/>
                </a:lnTo>
                <a:close/>
                <a:moveTo>
                  <a:pt x="5864" y="0"/>
                </a:moveTo>
                <a:lnTo>
                  <a:pt x="4289" y="4324"/>
                </a:lnTo>
                <a:lnTo>
                  <a:pt x="4292" y="4324"/>
                </a:lnTo>
                <a:lnTo>
                  <a:pt x="5868" y="0"/>
                </a:lnTo>
                <a:lnTo>
                  <a:pt x="5864" y="0"/>
                </a:lnTo>
                <a:close/>
                <a:moveTo>
                  <a:pt x="5915" y="0"/>
                </a:moveTo>
                <a:lnTo>
                  <a:pt x="4340" y="4324"/>
                </a:lnTo>
                <a:lnTo>
                  <a:pt x="4343" y="4324"/>
                </a:lnTo>
                <a:lnTo>
                  <a:pt x="5919" y="0"/>
                </a:lnTo>
                <a:lnTo>
                  <a:pt x="5915" y="0"/>
                </a:lnTo>
                <a:close/>
                <a:moveTo>
                  <a:pt x="5967" y="0"/>
                </a:moveTo>
                <a:lnTo>
                  <a:pt x="4391" y="4324"/>
                </a:lnTo>
                <a:lnTo>
                  <a:pt x="4394" y="4324"/>
                </a:lnTo>
                <a:lnTo>
                  <a:pt x="5970" y="0"/>
                </a:lnTo>
                <a:lnTo>
                  <a:pt x="5967" y="0"/>
                </a:lnTo>
                <a:close/>
                <a:moveTo>
                  <a:pt x="6018" y="0"/>
                </a:moveTo>
                <a:lnTo>
                  <a:pt x="4442" y="4324"/>
                </a:lnTo>
                <a:lnTo>
                  <a:pt x="4445" y="4324"/>
                </a:lnTo>
                <a:lnTo>
                  <a:pt x="6021" y="0"/>
                </a:lnTo>
                <a:lnTo>
                  <a:pt x="6018" y="0"/>
                </a:lnTo>
                <a:close/>
                <a:moveTo>
                  <a:pt x="6069" y="0"/>
                </a:moveTo>
                <a:lnTo>
                  <a:pt x="4493" y="4324"/>
                </a:lnTo>
                <a:lnTo>
                  <a:pt x="4496" y="4324"/>
                </a:lnTo>
                <a:lnTo>
                  <a:pt x="6072" y="0"/>
                </a:lnTo>
                <a:lnTo>
                  <a:pt x="6069" y="0"/>
                </a:lnTo>
                <a:close/>
                <a:moveTo>
                  <a:pt x="6120" y="0"/>
                </a:moveTo>
                <a:lnTo>
                  <a:pt x="4544" y="4324"/>
                </a:lnTo>
                <a:lnTo>
                  <a:pt x="4547" y="4324"/>
                </a:lnTo>
                <a:lnTo>
                  <a:pt x="6123" y="0"/>
                </a:lnTo>
                <a:lnTo>
                  <a:pt x="6120" y="0"/>
                </a:lnTo>
                <a:close/>
                <a:moveTo>
                  <a:pt x="6171" y="0"/>
                </a:moveTo>
                <a:lnTo>
                  <a:pt x="4595" y="4324"/>
                </a:lnTo>
                <a:lnTo>
                  <a:pt x="4599" y="4324"/>
                </a:lnTo>
                <a:lnTo>
                  <a:pt x="6174" y="0"/>
                </a:lnTo>
                <a:lnTo>
                  <a:pt x="6171" y="0"/>
                </a:lnTo>
                <a:close/>
                <a:moveTo>
                  <a:pt x="6222" y="0"/>
                </a:moveTo>
                <a:lnTo>
                  <a:pt x="4646" y="4324"/>
                </a:lnTo>
                <a:lnTo>
                  <a:pt x="4650" y="4324"/>
                </a:lnTo>
                <a:lnTo>
                  <a:pt x="6225" y="0"/>
                </a:lnTo>
                <a:lnTo>
                  <a:pt x="6222" y="0"/>
                </a:lnTo>
                <a:close/>
                <a:moveTo>
                  <a:pt x="6273" y="0"/>
                </a:moveTo>
                <a:lnTo>
                  <a:pt x="4697" y="4324"/>
                </a:lnTo>
                <a:lnTo>
                  <a:pt x="4701" y="4324"/>
                </a:lnTo>
                <a:lnTo>
                  <a:pt x="6276" y="0"/>
                </a:lnTo>
                <a:lnTo>
                  <a:pt x="6273" y="0"/>
                </a:lnTo>
                <a:close/>
                <a:moveTo>
                  <a:pt x="6324" y="0"/>
                </a:moveTo>
                <a:lnTo>
                  <a:pt x="4748" y="4324"/>
                </a:lnTo>
                <a:lnTo>
                  <a:pt x="4752" y="4324"/>
                </a:lnTo>
                <a:lnTo>
                  <a:pt x="6328" y="0"/>
                </a:lnTo>
                <a:lnTo>
                  <a:pt x="6324" y="0"/>
                </a:lnTo>
                <a:close/>
                <a:moveTo>
                  <a:pt x="6375" y="0"/>
                </a:moveTo>
                <a:lnTo>
                  <a:pt x="4799" y="4324"/>
                </a:lnTo>
                <a:lnTo>
                  <a:pt x="4803" y="4324"/>
                </a:lnTo>
                <a:lnTo>
                  <a:pt x="6379" y="0"/>
                </a:lnTo>
                <a:lnTo>
                  <a:pt x="6375" y="0"/>
                </a:lnTo>
                <a:close/>
                <a:moveTo>
                  <a:pt x="6426" y="0"/>
                </a:moveTo>
                <a:lnTo>
                  <a:pt x="4850" y="4324"/>
                </a:lnTo>
                <a:lnTo>
                  <a:pt x="4854" y="4324"/>
                </a:lnTo>
                <a:lnTo>
                  <a:pt x="6430" y="0"/>
                </a:lnTo>
                <a:lnTo>
                  <a:pt x="6426" y="0"/>
                </a:lnTo>
                <a:close/>
                <a:moveTo>
                  <a:pt x="6477" y="0"/>
                </a:moveTo>
                <a:lnTo>
                  <a:pt x="4902" y="4324"/>
                </a:lnTo>
                <a:lnTo>
                  <a:pt x="4905" y="4324"/>
                </a:lnTo>
                <a:lnTo>
                  <a:pt x="6481" y="0"/>
                </a:lnTo>
                <a:lnTo>
                  <a:pt x="6477" y="0"/>
                </a:lnTo>
                <a:close/>
                <a:moveTo>
                  <a:pt x="6528" y="0"/>
                </a:moveTo>
                <a:lnTo>
                  <a:pt x="4953" y="4324"/>
                </a:lnTo>
                <a:lnTo>
                  <a:pt x="4956" y="4324"/>
                </a:lnTo>
                <a:lnTo>
                  <a:pt x="6532" y="0"/>
                </a:lnTo>
                <a:lnTo>
                  <a:pt x="6528" y="0"/>
                </a:lnTo>
                <a:close/>
                <a:moveTo>
                  <a:pt x="6283" y="4324"/>
                </a:moveTo>
                <a:lnTo>
                  <a:pt x="7678" y="498"/>
                </a:lnTo>
                <a:lnTo>
                  <a:pt x="7678" y="489"/>
                </a:lnTo>
                <a:lnTo>
                  <a:pt x="6280" y="4324"/>
                </a:lnTo>
                <a:lnTo>
                  <a:pt x="6283" y="4324"/>
                </a:lnTo>
                <a:close/>
                <a:moveTo>
                  <a:pt x="6334" y="4324"/>
                </a:moveTo>
                <a:lnTo>
                  <a:pt x="7678" y="639"/>
                </a:lnTo>
                <a:lnTo>
                  <a:pt x="7678" y="630"/>
                </a:lnTo>
                <a:lnTo>
                  <a:pt x="6331" y="4324"/>
                </a:lnTo>
                <a:lnTo>
                  <a:pt x="6334" y="4324"/>
                </a:lnTo>
                <a:close/>
                <a:moveTo>
                  <a:pt x="6385" y="4324"/>
                </a:moveTo>
                <a:lnTo>
                  <a:pt x="7678" y="779"/>
                </a:lnTo>
                <a:lnTo>
                  <a:pt x="7678" y="770"/>
                </a:lnTo>
                <a:lnTo>
                  <a:pt x="6382" y="4324"/>
                </a:lnTo>
                <a:lnTo>
                  <a:pt x="6385" y="4324"/>
                </a:lnTo>
                <a:close/>
                <a:moveTo>
                  <a:pt x="6436" y="4324"/>
                </a:moveTo>
                <a:lnTo>
                  <a:pt x="7678" y="919"/>
                </a:lnTo>
                <a:lnTo>
                  <a:pt x="7678" y="910"/>
                </a:lnTo>
                <a:lnTo>
                  <a:pt x="6433" y="4324"/>
                </a:lnTo>
                <a:lnTo>
                  <a:pt x="6436" y="4324"/>
                </a:lnTo>
                <a:close/>
                <a:moveTo>
                  <a:pt x="6487" y="4324"/>
                </a:moveTo>
                <a:lnTo>
                  <a:pt x="7678" y="1059"/>
                </a:lnTo>
                <a:lnTo>
                  <a:pt x="7678" y="1050"/>
                </a:lnTo>
                <a:lnTo>
                  <a:pt x="6484" y="4324"/>
                </a:lnTo>
                <a:lnTo>
                  <a:pt x="6487" y="4324"/>
                </a:lnTo>
                <a:close/>
                <a:moveTo>
                  <a:pt x="6539" y="4324"/>
                </a:moveTo>
                <a:lnTo>
                  <a:pt x="7678" y="1199"/>
                </a:lnTo>
                <a:lnTo>
                  <a:pt x="7678" y="1190"/>
                </a:lnTo>
                <a:lnTo>
                  <a:pt x="6535" y="4324"/>
                </a:lnTo>
                <a:lnTo>
                  <a:pt x="6539" y="4324"/>
                </a:lnTo>
                <a:close/>
                <a:moveTo>
                  <a:pt x="6590" y="4324"/>
                </a:moveTo>
                <a:lnTo>
                  <a:pt x="7678" y="1339"/>
                </a:lnTo>
                <a:lnTo>
                  <a:pt x="7678" y="1330"/>
                </a:lnTo>
                <a:lnTo>
                  <a:pt x="6586" y="4324"/>
                </a:lnTo>
                <a:lnTo>
                  <a:pt x="6590" y="4324"/>
                </a:lnTo>
                <a:close/>
                <a:moveTo>
                  <a:pt x="6641" y="4324"/>
                </a:moveTo>
                <a:lnTo>
                  <a:pt x="7678" y="1479"/>
                </a:lnTo>
                <a:lnTo>
                  <a:pt x="7678" y="1470"/>
                </a:lnTo>
                <a:lnTo>
                  <a:pt x="6637" y="4324"/>
                </a:lnTo>
                <a:lnTo>
                  <a:pt x="6641" y="4324"/>
                </a:lnTo>
                <a:close/>
                <a:moveTo>
                  <a:pt x="6692" y="4324"/>
                </a:moveTo>
                <a:lnTo>
                  <a:pt x="7678" y="1619"/>
                </a:lnTo>
                <a:lnTo>
                  <a:pt x="7678" y="1610"/>
                </a:lnTo>
                <a:lnTo>
                  <a:pt x="6688" y="4324"/>
                </a:lnTo>
                <a:lnTo>
                  <a:pt x="6692" y="4324"/>
                </a:lnTo>
                <a:close/>
                <a:moveTo>
                  <a:pt x="6743" y="4324"/>
                </a:moveTo>
                <a:lnTo>
                  <a:pt x="7678" y="1760"/>
                </a:lnTo>
                <a:lnTo>
                  <a:pt x="7678" y="1751"/>
                </a:lnTo>
                <a:lnTo>
                  <a:pt x="6739" y="4324"/>
                </a:lnTo>
                <a:lnTo>
                  <a:pt x="6743" y="4324"/>
                </a:lnTo>
                <a:close/>
                <a:moveTo>
                  <a:pt x="6794" y="4324"/>
                </a:moveTo>
                <a:lnTo>
                  <a:pt x="7678" y="1900"/>
                </a:lnTo>
                <a:lnTo>
                  <a:pt x="7678" y="1890"/>
                </a:lnTo>
                <a:lnTo>
                  <a:pt x="6791" y="4324"/>
                </a:lnTo>
                <a:lnTo>
                  <a:pt x="6794" y="4324"/>
                </a:lnTo>
                <a:close/>
                <a:moveTo>
                  <a:pt x="6845" y="4324"/>
                </a:moveTo>
                <a:lnTo>
                  <a:pt x="7678" y="2040"/>
                </a:lnTo>
                <a:lnTo>
                  <a:pt x="7678" y="2030"/>
                </a:lnTo>
                <a:lnTo>
                  <a:pt x="6842" y="4324"/>
                </a:lnTo>
                <a:lnTo>
                  <a:pt x="6845" y="4324"/>
                </a:lnTo>
                <a:close/>
                <a:moveTo>
                  <a:pt x="6896" y="4324"/>
                </a:moveTo>
                <a:lnTo>
                  <a:pt x="7678" y="2180"/>
                </a:lnTo>
                <a:lnTo>
                  <a:pt x="7678" y="2170"/>
                </a:lnTo>
                <a:lnTo>
                  <a:pt x="6893" y="4324"/>
                </a:lnTo>
                <a:lnTo>
                  <a:pt x="6896" y="4324"/>
                </a:lnTo>
                <a:close/>
                <a:moveTo>
                  <a:pt x="6947" y="4324"/>
                </a:moveTo>
                <a:lnTo>
                  <a:pt x="7678" y="2320"/>
                </a:lnTo>
                <a:lnTo>
                  <a:pt x="7678" y="2310"/>
                </a:lnTo>
                <a:lnTo>
                  <a:pt x="6944" y="4324"/>
                </a:lnTo>
                <a:lnTo>
                  <a:pt x="6947" y="4324"/>
                </a:lnTo>
                <a:close/>
                <a:moveTo>
                  <a:pt x="6998" y="4324"/>
                </a:moveTo>
                <a:lnTo>
                  <a:pt x="7678" y="2460"/>
                </a:lnTo>
                <a:lnTo>
                  <a:pt x="7678" y="2450"/>
                </a:lnTo>
                <a:lnTo>
                  <a:pt x="6995" y="4324"/>
                </a:lnTo>
                <a:lnTo>
                  <a:pt x="6998" y="4324"/>
                </a:lnTo>
                <a:close/>
                <a:moveTo>
                  <a:pt x="7049" y="4324"/>
                </a:moveTo>
                <a:lnTo>
                  <a:pt x="7678" y="2600"/>
                </a:lnTo>
                <a:lnTo>
                  <a:pt x="7678" y="2590"/>
                </a:lnTo>
                <a:lnTo>
                  <a:pt x="7046" y="4324"/>
                </a:lnTo>
                <a:lnTo>
                  <a:pt x="7049" y="4324"/>
                </a:lnTo>
                <a:close/>
                <a:moveTo>
                  <a:pt x="7100" y="4324"/>
                </a:moveTo>
                <a:lnTo>
                  <a:pt x="7678" y="2741"/>
                </a:lnTo>
                <a:lnTo>
                  <a:pt x="7678" y="2731"/>
                </a:lnTo>
                <a:lnTo>
                  <a:pt x="7097" y="4324"/>
                </a:lnTo>
                <a:lnTo>
                  <a:pt x="7100" y="4324"/>
                </a:lnTo>
                <a:close/>
                <a:moveTo>
                  <a:pt x="7151" y="4324"/>
                </a:moveTo>
                <a:lnTo>
                  <a:pt x="7678" y="2880"/>
                </a:lnTo>
                <a:lnTo>
                  <a:pt x="7678" y="2871"/>
                </a:lnTo>
                <a:lnTo>
                  <a:pt x="7148" y="4324"/>
                </a:lnTo>
                <a:lnTo>
                  <a:pt x="7151" y="4324"/>
                </a:lnTo>
                <a:close/>
                <a:moveTo>
                  <a:pt x="7203" y="4324"/>
                </a:moveTo>
                <a:lnTo>
                  <a:pt x="7678" y="3020"/>
                </a:lnTo>
                <a:lnTo>
                  <a:pt x="7678" y="3011"/>
                </a:lnTo>
                <a:lnTo>
                  <a:pt x="7199" y="4324"/>
                </a:lnTo>
                <a:lnTo>
                  <a:pt x="7203" y="4324"/>
                </a:lnTo>
                <a:close/>
                <a:moveTo>
                  <a:pt x="7254" y="4324"/>
                </a:moveTo>
                <a:lnTo>
                  <a:pt x="7678" y="3160"/>
                </a:lnTo>
                <a:lnTo>
                  <a:pt x="7678" y="3151"/>
                </a:lnTo>
                <a:lnTo>
                  <a:pt x="7250" y="4324"/>
                </a:lnTo>
                <a:lnTo>
                  <a:pt x="7254" y="4324"/>
                </a:lnTo>
                <a:close/>
                <a:moveTo>
                  <a:pt x="7305" y="4324"/>
                </a:moveTo>
                <a:lnTo>
                  <a:pt x="7678" y="3300"/>
                </a:lnTo>
                <a:lnTo>
                  <a:pt x="7678" y="3291"/>
                </a:lnTo>
                <a:lnTo>
                  <a:pt x="7301" y="4324"/>
                </a:lnTo>
                <a:lnTo>
                  <a:pt x="7305" y="4324"/>
                </a:lnTo>
                <a:close/>
                <a:moveTo>
                  <a:pt x="7356" y="4324"/>
                </a:moveTo>
                <a:lnTo>
                  <a:pt x="7678" y="3440"/>
                </a:lnTo>
                <a:lnTo>
                  <a:pt x="7678" y="3431"/>
                </a:lnTo>
                <a:lnTo>
                  <a:pt x="7352" y="4324"/>
                </a:lnTo>
                <a:lnTo>
                  <a:pt x="7356" y="4324"/>
                </a:lnTo>
                <a:close/>
                <a:moveTo>
                  <a:pt x="7407" y="4324"/>
                </a:moveTo>
                <a:lnTo>
                  <a:pt x="7678" y="3580"/>
                </a:lnTo>
                <a:lnTo>
                  <a:pt x="7678" y="3571"/>
                </a:lnTo>
                <a:lnTo>
                  <a:pt x="7403" y="4324"/>
                </a:lnTo>
                <a:lnTo>
                  <a:pt x="7407" y="4324"/>
                </a:lnTo>
                <a:close/>
                <a:moveTo>
                  <a:pt x="7458" y="4324"/>
                </a:moveTo>
                <a:lnTo>
                  <a:pt x="7678" y="3720"/>
                </a:lnTo>
                <a:lnTo>
                  <a:pt x="7678" y="3711"/>
                </a:lnTo>
                <a:lnTo>
                  <a:pt x="7455" y="4324"/>
                </a:lnTo>
                <a:lnTo>
                  <a:pt x="7458" y="4324"/>
                </a:lnTo>
                <a:close/>
                <a:moveTo>
                  <a:pt x="7509" y="4324"/>
                </a:moveTo>
                <a:lnTo>
                  <a:pt x="7678" y="3861"/>
                </a:lnTo>
                <a:lnTo>
                  <a:pt x="7678" y="3852"/>
                </a:lnTo>
                <a:lnTo>
                  <a:pt x="7506" y="4324"/>
                </a:lnTo>
                <a:lnTo>
                  <a:pt x="7509" y="4324"/>
                </a:lnTo>
                <a:close/>
                <a:moveTo>
                  <a:pt x="7560" y="4324"/>
                </a:moveTo>
                <a:lnTo>
                  <a:pt x="7678" y="4001"/>
                </a:lnTo>
                <a:lnTo>
                  <a:pt x="7678" y="3992"/>
                </a:lnTo>
                <a:lnTo>
                  <a:pt x="7557" y="4324"/>
                </a:lnTo>
                <a:lnTo>
                  <a:pt x="7560" y="4324"/>
                </a:lnTo>
                <a:close/>
                <a:moveTo>
                  <a:pt x="7611" y="4324"/>
                </a:moveTo>
                <a:lnTo>
                  <a:pt x="7678" y="4141"/>
                </a:lnTo>
                <a:lnTo>
                  <a:pt x="7678" y="4132"/>
                </a:lnTo>
                <a:lnTo>
                  <a:pt x="7608" y="4324"/>
                </a:lnTo>
                <a:lnTo>
                  <a:pt x="7611" y="4324"/>
                </a:lnTo>
                <a:close/>
                <a:moveTo>
                  <a:pt x="7662" y="4324"/>
                </a:moveTo>
                <a:lnTo>
                  <a:pt x="7678" y="4281"/>
                </a:lnTo>
                <a:lnTo>
                  <a:pt x="7678" y="4272"/>
                </a:lnTo>
                <a:lnTo>
                  <a:pt x="7659" y="4324"/>
                </a:lnTo>
                <a:lnTo>
                  <a:pt x="7662" y="4324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C44614-97FC-4333-A684-1F5D7CDFC0A5}"/>
              </a:ext>
            </a:extLst>
          </p:cNvPr>
          <p:cNvSpPr/>
          <p:nvPr/>
        </p:nvSpPr>
        <p:spPr>
          <a:xfrm>
            <a:off x="0" y="6165669"/>
            <a:ext cx="12192000" cy="6923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859">
            <a:extLst>
              <a:ext uri="{FF2B5EF4-FFF2-40B4-BE49-F238E27FC236}">
                <a16:creationId xmlns:a16="http://schemas.microsoft.com/office/drawing/2014/main" id="{E4D02F5A-B44B-4ACC-B2A0-5CAD95818AC7}"/>
              </a:ext>
            </a:extLst>
          </p:cNvPr>
          <p:cNvSpPr>
            <a:spLocks noEditPoints="1"/>
          </p:cNvSpPr>
          <p:nvPr/>
        </p:nvSpPr>
        <p:spPr bwMode="auto">
          <a:xfrm>
            <a:off x="1588" y="-3175"/>
            <a:ext cx="12188825" cy="6864350"/>
          </a:xfrm>
          <a:custGeom>
            <a:avLst/>
            <a:gdLst>
              <a:gd name="T0" fmla="*/ 146 w 7678"/>
              <a:gd name="T1" fmla="*/ 0 h 4324"/>
              <a:gd name="T2" fmla="*/ 299 w 7678"/>
              <a:gd name="T3" fmla="*/ 0 h 4324"/>
              <a:gd name="T4" fmla="*/ 452 w 7678"/>
              <a:gd name="T5" fmla="*/ 0 h 4324"/>
              <a:gd name="T6" fmla="*/ 1983 w 7678"/>
              <a:gd name="T7" fmla="*/ 0 h 4324"/>
              <a:gd name="T8" fmla="*/ 2188 w 7678"/>
              <a:gd name="T9" fmla="*/ 0 h 4324"/>
              <a:gd name="T10" fmla="*/ 2341 w 7678"/>
              <a:gd name="T11" fmla="*/ 0 h 4324"/>
              <a:gd name="T12" fmla="*/ 2494 w 7678"/>
              <a:gd name="T13" fmla="*/ 0 h 4324"/>
              <a:gd name="T14" fmla="*/ 2647 w 7678"/>
              <a:gd name="T15" fmla="*/ 0 h 4324"/>
              <a:gd name="T16" fmla="*/ 2801 w 7678"/>
              <a:gd name="T17" fmla="*/ 0 h 4324"/>
              <a:gd name="T18" fmla="*/ 2954 w 7678"/>
              <a:gd name="T19" fmla="*/ 0 h 4324"/>
              <a:gd name="T20" fmla="*/ 3107 w 7678"/>
              <a:gd name="T21" fmla="*/ 0 h 4324"/>
              <a:gd name="T22" fmla="*/ 3260 w 7678"/>
              <a:gd name="T23" fmla="*/ 0 h 4324"/>
              <a:gd name="T24" fmla="*/ 3414 w 7678"/>
              <a:gd name="T25" fmla="*/ 0 h 4324"/>
              <a:gd name="T26" fmla="*/ 3567 w 7678"/>
              <a:gd name="T27" fmla="*/ 0 h 4324"/>
              <a:gd name="T28" fmla="*/ 3720 w 7678"/>
              <a:gd name="T29" fmla="*/ 0 h 4324"/>
              <a:gd name="T30" fmla="*/ 3873 w 7678"/>
              <a:gd name="T31" fmla="*/ 0 h 4324"/>
              <a:gd name="T32" fmla="*/ 4027 w 7678"/>
              <a:gd name="T33" fmla="*/ 0 h 4324"/>
              <a:gd name="T34" fmla="*/ 4180 w 7678"/>
              <a:gd name="T35" fmla="*/ 0 h 4324"/>
              <a:gd name="T36" fmla="*/ 605 w 7678"/>
              <a:gd name="T37" fmla="*/ 0 h 4324"/>
              <a:gd name="T38" fmla="*/ 758 w 7678"/>
              <a:gd name="T39" fmla="*/ 0 h 4324"/>
              <a:gd name="T40" fmla="*/ 912 w 7678"/>
              <a:gd name="T41" fmla="*/ 0 h 4324"/>
              <a:gd name="T42" fmla="*/ 1065 w 7678"/>
              <a:gd name="T43" fmla="*/ 0 h 4324"/>
              <a:gd name="T44" fmla="*/ 1218 w 7678"/>
              <a:gd name="T45" fmla="*/ 0 h 4324"/>
              <a:gd name="T46" fmla="*/ 1371 w 7678"/>
              <a:gd name="T47" fmla="*/ 0 h 4324"/>
              <a:gd name="T48" fmla="*/ 1525 w 7678"/>
              <a:gd name="T49" fmla="*/ 0 h 4324"/>
              <a:gd name="T50" fmla="*/ 1681 w 7678"/>
              <a:gd name="T51" fmla="*/ 0 h 4324"/>
              <a:gd name="T52" fmla="*/ 1835 w 7678"/>
              <a:gd name="T53" fmla="*/ 0 h 4324"/>
              <a:gd name="T54" fmla="*/ 6634 w 7678"/>
              <a:gd name="T55" fmla="*/ 0 h 4324"/>
              <a:gd name="T56" fmla="*/ 6736 w 7678"/>
              <a:gd name="T57" fmla="*/ 0 h 4324"/>
              <a:gd name="T58" fmla="*/ 6889 w 7678"/>
              <a:gd name="T59" fmla="*/ 0 h 4324"/>
              <a:gd name="T60" fmla="*/ 7043 w 7678"/>
              <a:gd name="T61" fmla="*/ 0 h 4324"/>
              <a:gd name="T62" fmla="*/ 7196 w 7678"/>
              <a:gd name="T63" fmla="*/ 0 h 4324"/>
              <a:gd name="T64" fmla="*/ 7349 w 7678"/>
              <a:gd name="T65" fmla="*/ 0 h 4324"/>
              <a:gd name="T66" fmla="*/ 7502 w 7678"/>
              <a:gd name="T67" fmla="*/ 0 h 4324"/>
              <a:gd name="T68" fmla="*/ 7656 w 7678"/>
              <a:gd name="T69" fmla="*/ 0 h 4324"/>
              <a:gd name="T70" fmla="*/ 6229 w 7678"/>
              <a:gd name="T71" fmla="*/ 4324 h 4324"/>
              <a:gd name="T72" fmla="*/ 4388 w 7678"/>
              <a:gd name="T73" fmla="*/ 0 h 4324"/>
              <a:gd name="T74" fmla="*/ 4541 w 7678"/>
              <a:gd name="T75" fmla="*/ 0 h 4324"/>
              <a:gd name="T76" fmla="*/ 4694 w 7678"/>
              <a:gd name="T77" fmla="*/ 0 h 4324"/>
              <a:gd name="T78" fmla="*/ 4847 w 7678"/>
              <a:gd name="T79" fmla="*/ 0 h 4324"/>
              <a:gd name="T80" fmla="*/ 5000 w 7678"/>
              <a:gd name="T81" fmla="*/ 0 h 4324"/>
              <a:gd name="T82" fmla="*/ 5154 w 7678"/>
              <a:gd name="T83" fmla="*/ 0 h 4324"/>
              <a:gd name="T84" fmla="*/ 5307 w 7678"/>
              <a:gd name="T85" fmla="*/ 0 h 4324"/>
              <a:gd name="T86" fmla="*/ 5460 w 7678"/>
              <a:gd name="T87" fmla="*/ 0 h 4324"/>
              <a:gd name="T88" fmla="*/ 5613 w 7678"/>
              <a:gd name="T89" fmla="*/ 0 h 4324"/>
              <a:gd name="T90" fmla="*/ 5766 w 7678"/>
              <a:gd name="T91" fmla="*/ 0 h 4324"/>
              <a:gd name="T92" fmla="*/ 5919 w 7678"/>
              <a:gd name="T93" fmla="*/ 0 h 4324"/>
              <a:gd name="T94" fmla="*/ 6072 w 7678"/>
              <a:gd name="T95" fmla="*/ 0 h 4324"/>
              <a:gd name="T96" fmla="*/ 6225 w 7678"/>
              <a:gd name="T97" fmla="*/ 0 h 4324"/>
              <a:gd name="T98" fmla="*/ 6379 w 7678"/>
              <a:gd name="T99" fmla="*/ 0 h 4324"/>
              <a:gd name="T100" fmla="*/ 6532 w 7678"/>
              <a:gd name="T101" fmla="*/ 0 h 4324"/>
              <a:gd name="T102" fmla="*/ 6382 w 7678"/>
              <a:gd name="T103" fmla="*/ 4324 h 4324"/>
              <a:gd name="T104" fmla="*/ 6535 w 7678"/>
              <a:gd name="T105" fmla="*/ 4324 h 4324"/>
              <a:gd name="T106" fmla="*/ 6688 w 7678"/>
              <a:gd name="T107" fmla="*/ 4324 h 4324"/>
              <a:gd name="T108" fmla="*/ 6842 w 7678"/>
              <a:gd name="T109" fmla="*/ 4324 h 4324"/>
              <a:gd name="T110" fmla="*/ 6995 w 7678"/>
              <a:gd name="T111" fmla="*/ 4324 h 4324"/>
              <a:gd name="T112" fmla="*/ 7148 w 7678"/>
              <a:gd name="T113" fmla="*/ 4324 h 4324"/>
              <a:gd name="T114" fmla="*/ 7301 w 7678"/>
              <a:gd name="T115" fmla="*/ 4324 h 4324"/>
              <a:gd name="T116" fmla="*/ 7455 w 7678"/>
              <a:gd name="T117" fmla="*/ 4324 h 4324"/>
              <a:gd name="T118" fmla="*/ 7608 w 7678"/>
              <a:gd name="T119" fmla="*/ 4324 h 4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678" h="4324">
                <a:moveTo>
                  <a:pt x="47" y="0"/>
                </a:moveTo>
                <a:lnTo>
                  <a:pt x="0" y="128"/>
                </a:lnTo>
                <a:lnTo>
                  <a:pt x="0" y="119"/>
                </a:lnTo>
                <a:lnTo>
                  <a:pt x="43" y="0"/>
                </a:lnTo>
                <a:lnTo>
                  <a:pt x="47" y="0"/>
                </a:lnTo>
                <a:close/>
                <a:moveTo>
                  <a:pt x="94" y="0"/>
                </a:moveTo>
                <a:lnTo>
                  <a:pt x="0" y="259"/>
                </a:lnTo>
                <a:lnTo>
                  <a:pt x="0" y="268"/>
                </a:lnTo>
                <a:lnTo>
                  <a:pt x="98" y="0"/>
                </a:lnTo>
                <a:lnTo>
                  <a:pt x="94" y="0"/>
                </a:lnTo>
                <a:close/>
                <a:moveTo>
                  <a:pt x="146" y="0"/>
                </a:moveTo>
                <a:lnTo>
                  <a:pt x="0" y="399"/>
                </a:lnTo>
                <a:lnTo>
                  <a:pt x="0" y="408"/>
                </a:lnTo>
                <a:lnTo>
                  <a:pt x="149" y="0"/>
                </a:lnTo>
                <a:lnTo>
                  <a:pt x="146" y="0"/>
                </a:lnTo>
                <a:close/>
                <a:moveTo>
                  <a:pt x="197" y="0"/>
                </a:moveTo>
                <a:lnTo>
                  <a:pt x="0" y="539"/>
                </a:lnTo>
                <a:lnTo>
                  <a:pt x="0" y="549"/>
                </a:lnTo>
                <a:lnTo>
                  <a:pt x="200" y="0"/>
                </a:lnTo>
                <a:lnTo>
                  <a:pt x="197" y="0"/>
                </a:lnTo>
                <a:close/>
                <a:moveTo>
                  <a:pt x="248" y="0"/>
                </a:moveTo>
                <a:lnTo>
                  <a:pt x="0" y="680"/>
                </a:lnTo>
                <a:lnTo>
                  <a:pt x="0" y="689"/>
                </a:lnTo>
                <a:lnTo>
                  <a:pt x="251" y="0"/>
                </a:lnTo>
                <a:lnTo>
                  <a:pt x="248" y="0"/>
                </a:lnTo>
                <a:close/>
                <a:moveTo>
                  <a:pt x="299" y="0"/>
                </a:moveTo>
                <a:lnTo>
                  <a:pt x="0" y="820"/>
                </a:lnTo>
                <a:lnTo>
                  <a:pt x="0" y="829"/>
                </a:lnTo>
                <a:lnTo>
                  <a:pt x="302" y="0"/>
                </a:lnTo>
                <a:lnTo>
                  <a:pt x="299" y="0"/>
                </a:lnTo>
                <a:close/>
                <a:moveTo>
                  <a:pt x="350" y="0"/>
                </a:moveTo>
                <a:lnTo>
                  <a:pt x="0" y="960"/>
                </a:lnTo>
                <a:lnTo>
                  <a:pt x="0" y="969"/>
                </a:lnTo>
                <a:lnTo>
                  <a:pt x="353" y="0"/>
                </a:lnTo>
                <a:lnTo>
                  <a:pt x="350" y="0"/>
                </a:lnTo>
                <a:close/>
                <a:moveTo>
                  <a:pt x="401" y="0"/>
                </a:moveTo>
                <a:lnTo>
                  <a:pt x="0" y="1099"/>
                </a:lnTo>
                <a:lnTo>
                  <a:pt x="0" y="1109"/>
                </a:lnTo>
                <a:lnTo>
                  <a:pt x="404" y="0"/>
                </a:lnTo>
                <a:lnTo>
                  <a:pt x="401" y="0"/>
                </a:lnTo>
                <a:close/>
                <a:moveTo>
                  <a:pt x="452" y="0"/>
                </a:moveTo>
                <a:lnTo>
                  <a:pt x="0" y="1239"/>
                </a:lnTo>
                <a:lnTo>
                  <a:pt x="0" y="1249"/>
                </a:lnTo>
                <a:lnTo>
                  <a:pt x="455" y="0"/>
                </a:lnTo>
                <a:lnTo>
                  <a:pt x="452" y="0"/>
                </a:lnTo>
                <a:close/>
                <a:moveTo>
                  <a:pt x="503" y="0"/>
                </a:moveTo>
                <a:lnTo>
                  <a:pt x="0" y="1379"/>
                </a:lnTo>
                <a:lnTo>
                  <a:pt x="0" y="1389"/>
                </a:lnTo>
                <a:lnTo>
                  <a:pt x="507" y="0"/>
                </a:lnTo>
                <a:lnTo>
                  <a:pt x="503" y="0"/>
                </a:lnTo>
                <a:close/>
                <a:moveTo>
                  <a:pt x="2034" y="0"/>
                </a:moveTo>
                <a:lnTo>
                  <a:pt x="459" y="4324"/>
                </a:lnTo>
                <a:lnTo>
                  <a:pt x="462" y="4324"/>
                </a:lnTo>
                <a:lnTo>
                  <a:pt x="2038" y="0"/>
                </a:lnTo>
                <a:lnTo>
                  <a:pt x="2034" y="0"/>
                </a:lnTo>
                <a:close/>
                <a:moveTo>
                  <a:pt x="1983" y="0"/>
                </a:moveTo>
                <a:lnTo>
                  <a:pt x="408" y="4324"/>
                </a:lnTo>
                <a:lnTo>
                  <a:pt x="411" y="4324"/>
                </a:lnTo>
                <a:lnTo>
                  <a:pt x="1987" y="0"/>
                </a:lnTo>
                <a:lnTo>
                  <a:pt x="1983" y="0"/>
                </a:lnTo>
                <a:close/>
                <a:moveTo>
                  <a:pt x="2086" y="0"/>
                </a:moveTo>
                <a:lnTo>
                  <a:pt x="510" y="4324"/>
                </a:lnTo>
                <a:lnTo>
                  <a:pt x="513" y="4324"/>
                </a:lnTo>
                <a:lnTo>
                  <a:pt x="2089" y="0"/>
                </a:lnTo>
                <a:lnTo>
                  <a:pt x="2086" y="0"/>
                </a:lnTo>
                <a:close/>
                <a:moveTo>
                  <a:pt x="2137" y="0"/>
                </a:moveTo>
                <a:lnTo>
                  <a:pt x="561" y="4324"/>
                </a:lnTo>
                <a:lnTo>
                  <a:pt x="564" y="4324"/>
                </a:lnTo>
                <a:lnTo>
                  <a:pt x="2140" y="0"/>
                </a:lnTo>
                <a:lnTo>
                  <a:pt x="2137" y="0"/>
                </a:lnTo>
                <a:close/>
                <a:moveTo>
                  <a:pt x="2188" y="0"/>
                </a:moveTo>
                <a:lnTo>
                  <a:pt x="612" y="4324"/>
                </a:lnTo>
                <a:lnTo>
                  <a:pt x="615" y="4324"/>
                </a:lnTo>
                <a:lnTo>
                  <a:pt x="2191" y="0"/>
                </a:lnTo>
                <a:lnTo>
                  <a:pt x="2188" y="0"/>
                </a:lnTo>
                <a:close/>
                <a:moveTo>
                  <a:pt x="2239" y="0"/>
                </a:moveTo>
                <a:lnTo>
                  <a:pt x="663" y="4324"/>
                </a:lnTo>
                <a:lnTo>
                  <a:pt x="666" y="4324"/>
                </a:lnTo>
                <a:lnTo>
                  <a:pt x="2242" y="0"/>
                </a:lnTo>
                <a:lnTo>
                  <a:pt x="2239" y="0"/>
                </a:lnTo>
                <a:close/>
                <a:moveTo>
                  <a:pt x="2290" y="0"/>
                </a:moveTo>
                <a:lnTo>
                  <a:pt x="714" y="4324"/>
                </a:lnTo>
                <a:lnTo>
                  <a:pt x="718" y="4324"/>
                </a:lnTo>
                <a:lnTo>
                  <a:pt x="2293" y="0"/>
                </a:lnTo>
                <a:lnTo>
                  <a:pt x="2290" y="0"/>
                </a:lnTo>
                <a:close/>
                <a:moveTo>
                  <a:pt x="2341" y="0"/>
                </a:moveTo>
                <a:lnTo>
                  <a:pt x="765" y="4324"/>
                </a:lnTo>
                <a:lnTo>
                  <a:pt x="769" y="4324"/>
                </a:lnTo>
                <a:lnTo>
                  <a:pt x="2344" y="0"/>
                </a:lnTo>
                <a:lnTo>
                  <a:pt x="2341" y="0"/>
                </a:lnTo>
                <a:close/>
                <a:moveTo>
                  <a:pt x="2392" y="0"/>
                </a:moveTo>
                <a:lnTo>
                  <a:pt x="816" y="4324"/>
                </a:lnTo>
                <a:lnTo>
                  <a:pt x="820" y="4324"/>
                </a:lnTo>
                <a:lnTo>
                  <a:pt x="2395" y="0"/>
                </a:lnTo>
                <a:lnTo>
                  <a:pt x="2392" y="0"/>
                </a:lnTo>
                <a:close/>
                <a:moveTo>
                  <a:pt x="2443" y="0"/>
                </a:moveTo>
                <a:lnTo>
                  <a:pt x="867" y="4324"/>
                </a:lnTo>
                <a:lnTo>
                  <a:pt x="871" y="4324"/>
                </a:lnTo>
                <a:lnTo>
                  <a:pt x="2447" y="0"/>
                </a:lnTo>
                <a:lnTo>
                  <a:pt x="2443" y="0"/>
                </a:lnTo>
                <a:close/>
                <a:moveTo>
                  <a:pt x="2494" y="0"/>
                </a:moveTo>
                <a:lnTo>
                  <a:pt x="918" y="4324"/>
                </a:lnTo>
                <a:lnTo>
                  <a:pt x="922" y="4324"/>
                </a:lnTo>
                <a:lnTo>
                  <a:pt x="2498" y="0"/>
                </a:lnTo>
                <a:lnTo>
                  <a:pt x="2494" y="0"/>
                </a:lnTo>
                <a:close/>
                <a:moveTo>
                  <a:pt x="2545" y="0"/>
                </a:moveTo>
                <a:lnTo>
                  <a:pt x="969" y="4324"/>
                </a:lnTo>
                <a:lnTo>
                  <a:pt x="973" y="4324"/>
                </a:lnTo>
                <a:lnTo>
                  <a:pt x="2549" y="0"/>
                </a:lnTo>
                <a:lnTo>
                  <a:pt x="2545" y="0"/>
                </a:lnTo>
                <a:close/>
                <a:moveTo>
                  <a:pt x="2596" y="0"/>
                </a:moveTo>
                <a:lnTo>
                  <a:pt x="1021" y="4324"/>
                </a:lnTo>
                <a:lnTo>
                  <a:pt x="1024" y="4324"/>
                </a:lnTo>
                <a:lnTo>
                  <a:pt x="2600" y="0"/>
                </a:lnTo>
                <a:lnTo>
                  <a:pt x="2596" y="0"/>
                </a:lnTo>
                <a:close/>
                <a:moveTo>
                  <a:pt x="2647" y="0"/>
                </a:moveTo>
                <a:lnTo>
                  <a:pt x="1072" y="4324"/>
                </a:lnTo>
                <a:lnTo>
                  <a:pt x="1075" y="4324"/>
                </a:lnTo>
                <a:lnTo>
                  <a:pt x="2651" y="0"/>
                </a:lnTo>
                <a:lnTo>
                  <a:pt x="2647" y="0"/>
                </a:lnTo>
                <a:close/>
                <a:moveTo>
                  <a:pt x="2699" y="0"/>
                </a:moveTo>
                <a:lnTo>
                  <a:pt x="1123" y="4324"/>
                </a:lnTo>
                <a:lnTo>
                  <a:pt x="1126" y="4324"/>
                </a:lnTo>
                <a:lnTo>
                  <a:pt x="2702" y="0"/>
                </a:lnTo>
                <a:lnTo>
                  <a:pt x="2699" y="0"/>
                </a:lnTo>
                <a:close/>
                <a:moveTo>
                  <a:pt x="2750" y="0"/>
                </a:moveTo>
                <a:lnTo>
                  <a:pt x="1174" y="4324"/>
                </a:lnTo>
                <a:lnTo>
                  <a:pt x="1177" y="4324"/>
                </a:lnTo>
                <a:lnTo>
                  <a:pt x="2753" y="0"/>
                </a:lnTo>
                <a:lnTo>
                  <a:pt x="2750" y="0"/>
                </a:lnTo>
                <a:close/>
                <a:moveTo>
                  <a:pt x="2801" y="0"/>
                </a:moveTo>
                <a:lnTo>
                  <a:pt x="1225" y="4324"/>
                </a:lnTo>
                <a:lnTo>
                  <a:pt x="1228" y="4324"/>
                </a:lnTo>
                <a:lnTo>
                  <a:pt x="2804" y="0"/>
                </a:lnTo>
                <a:lnTo>
                  <a:pt x="2801" y="0"/>
                </a:lnTo>
                <a:close/>
                <a:moveTo>
                  <a:pt x="2852" y="0"/>
                </a:moveTo>
                <a:lnTo>
                  <a:pt x="1276" y="4324"/>
                </a:lnTo>
                <a:lnTo>
                  <a:pt x="1279" y="4324"/>
                </a:lnTo>
                <a:lnTo>
                  <a:pt x="2855" y="0"/>
                </a:lnTo>
                <a:lnTo>
                  <a:pt x="2852" y="0"/>
                </a:lnTo>
                <a:close/>
                <a:moveTo>
                  <a:pt x="2903" y="0"/>
                </a:moveTo>
                <a:lnTo>
                  <a:pt x="1327" y="4324"/>
                </a:lnTo>
                <a:lnTo>
                  <a:pt x="1330" y="4324"/>
                </a:lnTo>
                <a:lnTo>
                  <a:pt x="2906" y="0"/>
                </a:lnTo>
                <a:lnTo>
                  <a:pt x="2903" y="0"/>
                </a:lnTo>
                <a:close/>
                <a:moveTo>
                  <a:pt x="2954" y="0"/>
                </a:moveTo>
                <a:lnTo>
                  <a:pt x="1378" y="4324"/>
                </a:lnTo>
                <a:lnTo>
                  <a:pt x="1382" y="4324"/>
                </a:lnTo>
                <a:lnTo>
                  <a:pt x="2957" y="0"/>
                </a:lnTo>
                <a:lnTo>
                  <a:pt x="2954" y="0"/>
                </a:lnTo>
                <a:close/>
                <a:moveTo>
                  <a:pt x="3005" y="0"/>
                </a:moveTo>
                <a:lnTo>
                  <a:pt x="1429" y="4324"/>
                </a:lnTo>
                <a:lnTo>
                  <a:pt x="1433" y="4324"/>
                </a:lnTo>
                <a:lnTo>
                  <a:pt x="3008" y="0"/>
                </a:lnTo>
                <a:lnTo>
                  <a:pt x="3005" y="0"/>
                </a:lnTo>
                <a:close/>
                <a:moveTo>
                  <a:pt x="3056" y="0"/>
                </a:moveTo>
                <a:lnTo>
                  <a:pt x="1480" y="4324"/>
                </a:lnTo>
                <a:lnTo>
                  <a:pt x="1484" y="4324"/>
                </a:lnTo>
                <a:lnTo>
                  <a:pt x="3059" y="0"/>
                </a:lnTo>
                <a:lnTo>
                  <a:pt x="3056" y="0"/>
                </a:lnTo>
                <a:close/>
                <a:moveTo>
                  <a:pt x="3107" y="0"/>
                </a:moveTo>
                <a:lnTo>
                  <a:pt x="1531" y="4324"/>
                </a:lnTo>
                <a:lnTo>
                  <a:pt x="1535" y="4324"/>
                </a:lnTo>
                <a:lnTo>
                  <a:pt x="3111" y="0"/>
                </a:lnTo>
                <a:lnTo>
                  <a:pt x="3107" y="0"/>
                </a:lnTo>
                <a:close/>
                <a:moveTo>
                  <a:pt x="3158" y="0"/>
                </a:moveTo>
                <a:lnTo>
                  <a:pt x="1582" y="4324"/>
                </a:lnTo>
                <a:lnTo>
                  <a:pt x="1586" y="4324"/>
                </a:lnTo>
                <a:lnTo>
                  <a:pt x="3162" y="0"/>
                </a:lnTo>
                <a:lnTo>
                  <a:pt x="3158" y="0"/>
                </a:lnTo>
                <a:close/>
                <a:moveTo>
                  <a:pt x="3209" y="0"/>
                </a:moveTo>
                <a:lnTo>
                  <a:pt x="1634" y="4324"/>
                </a:lnTo>
                <a:lnTo>
                  <a:pt x="1637" y="4324"/>
                </a:lnTo>
                <a:lnTo>
                  <a:pt x="3213" y="0"/>
                </a:lnTo>
                <a:lnTo>
                  <a:pt x="3209" y="0"/>
                </a:lnTo>
                <a:close/>
                <a:moveTo>
                  <a:pt x="3260" y="0"/>
                </a:moveTo>
                <a:lnTo>
                  <a:pt x="1685" y="4324"/>
                </a:lnTo>
                <a:lnTo>
                  <a:pt x="1688" y="4324"/>
                </a:lnTo>
                <a:lnTo>
                  <a:pt x="3264" y="0"/>
                </a:lnTo>
                <a:lnTo>
                  <a:pt x="3260" y="0"/>
                </a:lnTo>
                <a:close/>
                <a:moveTo>
                  <a:pt x="3311" y="0"/>
                </a:moveTo>
                <a:lnTo>
                  <a:pt x="1736" y="4324"/>
                </a:lnTo>
                <a:lnTo>
                  <a:pt x="1739" y="4324"/>
                </a:lnTo>
                <a:lnTo>
                  <a:pt x="3315" y="0"/>
                </a:lnTo>
                <a:lnTo>
                  <a:pt x="3311" y="0"/>
                </a:lnTo>
                <a:close/>
                <a:moveTo>
                  <a:pt x="3363" y="0"/>
                </a:moveTo>
                <a:lnTo>
                  <a:pt x="1787" y="4324"/>
                </a:lnTo>
                <a:lnTo>
                  <a:pt x="1790" y="4324"/>
                </a:lnTo>
                <a:lnTo>
                  <a:pt x="3366" y="0"/>
                </a:lnTo>
                <a:lnTo>
                  <a:pt x="3363" y="0"/>
                </a:lnTo>
                <a:close/>
                <a:moveTo>
                  <a:pt x="3414" y="0"/>
                </a:moveTo>
                <a:lnTo>
                  <a:pt x="1838" y="4324"/>
                </a:lnTo>
                <a:lnTo>
                  <a:pt x="1841" y="4324"/>
                </a:lnTo>
                <a:lnTo>
                  <a:pt x="3417" y="0"/>
                </a:lnTo>
                <a:lnTo>
                  <a:pt x="3414" y="0"/>
                </a:lnTo>
                <a:close/>
                <a:moveTo>
                  <a:pt x="3465" y="0"/>
                </a:moveTo>
                <a:lnTo>
                  <a:pt x="1889" y="4324"/>
                </a:lnTo>
                <a:lnTo>
                  <a:pt x="1892" y="4324"/>
                </a:lnTo>
                <a:lnTo>
                  <a:pt x="3468" y="0"/>
                </a:lnTo>
                <a:lnTo>
                  <a:pt x="3465" y="0"/>
                </a:lnTo>
                <a:close/>
                <a:moveTo>
                  <a:pt x="3516" y="0"/>
                </a:moveTo>
                <a:lnTo>
                  <a:pt x="1939" y="4324"/>
                </a:lnTo>
                <a:lnTo>
                  <a:pt x="1942" y="4324"/>
                </a:lnTo>
                <a:lnTo>
                  <a:pt x="3519" y="0"/>
                </a:lnTo>
                <a:lnTo>
                  <a:pt x="3516" y="0"/>
                </a:lnTo>
                <a:close/>
                <a:moveTo>
                  <a:pt x="3567" y="0"/>
                </a:moveTo>
                <a:lnTo>
                  <a:pt x="1990" y="4324"/>
                </a:lnTo>
                <a:lnTo>
                  <a:pt x="1993" y="4324"/>
                </a:lnTo>
                <a:lnTo>
                  <a:pt x="3570" y="0"/>
                </a:lnTo>
                <a:lnTo>
                  <a:pt x="3567" y="0"/>
                </a:lnTo>
                <a:close/>
                <a:moveTo>
                  <a:pt x="3618" y="0"/>
                </a:moveTo>
                <a:lnTo>
                  <a:pt x="2041" y="4324"/>
                </a:lnTo>
                <a:lnTo>
                  <a:pt x="2045" y="4324"/>
                </a:lnTo>
                <a:lnTo>
                  <a:pt x="3621" y="0"/>
                </a:lnTo>
                <a:lnTo>
                  <a:pt x="3618" y="0"/>
                </a:lnTo>
                <a:close/>
                <a:moveTo>
                  <a:pt x="3669" y="0"/>
                </a:moveTo>
                <a:lnTo>
                  <a:pt x="2092" y="4324"/>
                </a:lnTo>
                <a:lnTo>
                  <a:pt x="2096" y="4324"/>
                </a:lnTo>
                <a:lnTo>
                  <a:pt x="3672" y="0"/>
                </a:lnTo>
                <a:lnTo>
                  <a:pt x="3669" y="0"/>
                </a:lnTo>
                <a:close/>
                <a:moveTo>
                  <a:pt x="3720" y="0"/>
                </a:moveTo>
                <a:lnTo>
                  <a:pt x="2143" y="4324"/>
                </a:lnTo>
                <a:lnTo>
                  <a:pt x="2147" y="4324"/>
                </a:lnTo>
                <a:lnTo>
                  <a:pt x="3724" y="0"/>
                </a:lnTo>
                <a:lnTo>
                  <a:pt x="3720" y="0"/>
                </a:lnTo>
                <a:close/>
                <a:moveTo>
                  <a:pt x="3771" y="0"/>
                </a:moveTo>
                <a:lnTo>
                  <a:pt x="2194" y="4324"/>
                </a:lnTo>
                <a:lnTo>
                  <a:pt x="2198" y="4324"/>
                </a:lnTo>
                <a:lnTo>
                  <a:pt x="3775" y="0"/>
                </a:lnTo>
                <a:lnTo>
                  <a:pt x="3771" y="0"/>
                </a:lnTo>
                <a:close/>
                <a:moveTo>
                  <a:pt x="3822" y="0"/>
                </a:moveTo>
                <a:lnTo>
                  <a:pt x="2245" y="4324"/>
                </a:lnTo>
                <a:lnTo>
                  <a:pt x="2249" y="4324"/>
                </a:lnTo>
                <a:lnTo>
                  <a:pt x="3826" y="0"/>
                </a:lnTo>
                <a:lnTo>
                  <a:pt x="3822" y="0"/>
                </a:lnTo>
                <a:close/>
                <a:moveTo>
                  <a:pt x="3873" y="0"/>
                </a:moveTo>
                <a:lnTo>
                  <a:pt x="2297" y="4324"/>
                </a:lnTo>
                <a:lnTo>
                  <a:pt x="2300" y="4324"/>
                </a:lnTo>
                <a:lnTo>
                  <a:pt x="3877" y="0"/>
                </a:lnTo>
                <a:lnTo>
                  <a:pt x="3873" y="0"/>
                </a:lnTo>
                <a:close/>
                <a:moveTo>
                  <a:pt x="3924" y="0"/>
                </a:moveTo>
                <a:lnTo>
                  <a:pt x="2348" y="4324"/>
                </a:lnTo>
                <a:lnTo>
                  <a:pt x="2351" y="4324"/>
                </a:lnTo>
                <a:lnTo>
                  <a:pt x="3928" y="0"/>
                </a:lnTo>
                <a:lnTo>
                  <a:pt x="3924" y="0"/>
                </a:lnTo>
                <a:close/>
                <a:moveTo>
                  <a:pt x="3975" y="0"/>
                </a:moveTo>
                <a:lnTo>
                  <a:pt x="2399" y="4324"/>
                </a:lnTo>
                <a:lnTo>
                  <a:pt x="2402" y="4324"/>
                </a:lnTo>
                <a:lnTo>
                  <a:pt x="3979" y="0"/>
                </a:lnTo>
                <a:lnTo>
                  <a:pt x="3975" y="0"/>
                </a:lnTo>
                <a:close/>
                <a:moveTo>
                  <a:pt x="4027" y="0"/>
                </a:moveTo>
                <a:lnTo>
                  <a:pt x="2450" y="4324"/>
                </a:lnTo>
                <a:lnTo>
                  <a:pt x="2453" y="4324"/>
                </a:lnTo>
                <a:lnTo>
                  <a:pt x="4030" y="0"/>
                </a:lnTo>
                <a:lnTo>
                  <a:pt x="4027" y="0"/>
                </a:lnTo>
                <a:close/>
                <a:moveTo>
                  <a:pt x="4078" y="0"/>
                </a:moveTo>
                <a:lnTo>
                  <a:pt x="2501" y="4324"/>
                </a:lnTo>
                <a:lnTo>
                  <a:pt x="2504" y="4324"/>
                </a:lnTo>
                <a:lnTo>
                  <a:pt x="4081" y="0"/>
                </a:lnTo>
                <a:lnTo>
                  <a:pt x="4078" y="0"/>
                </a:lnTo>
                <a:close/>
                <a:moveTo>
                  <a:pt x="4129" y="0"/>
                </a:moveTo>
                <a:lnTo>
                  <a:pt x="2552" y="4324"/>
                </a:lnTo>
                <a:lnTo>
                  <a:pt x="2555" y="4324"/>
                </a:lnTo>
                <a:lnTo>
                  <a:pt x="4132" y="0"/>
                </a:lnTo>
                <a:lnTo>
                  <a:pt x="4129" y="0"/>
                </a:lnTo>
                <a:close/>
                <a:moveTo>
                  <a:pt x="4180" y="0"/>
                </a:moveTo>
                <a:lnTo>
                  <a:pt x="2603" y="4324"/>
                </a:lnTo>
                <a:lnTo>
                  <a:pt x="2606" y="4324"/>
                </a:lnTo>
                <a:lnTo>
                  <a:pt x="4183" y="0"/>
                </a:lnTo>
                <a:lnTo>
                  <a:pt x="4180" y="0"/>
                </a:lnTo>
                <a:close/>
                <a:moveTo>
                  <a:pt x="4231" y="0"/>
                </a:moveTo>
                <a:lnTo>
                  <a:pt x="2654" y="4324"/>
                </a:lnTo>
                <a:lnTo>
                  <a:pt x="2658" y="4324"/>
                </a:lnTo>
                <a:lnTo>
                  <a:pt x="4234" y="0"/>
                </a:lnTo>
                <a:lnTo>
                  <a:pt x="4231" y="0"/>
                </a:lnTo>
                <a:close/>
                <a:moveTo>
                  <a:pt x="554" y="0"/>
                </a:moveTo>
                <a:lnTo>
                  <a:pt x="0" y="1519"/>
                </a:lnTo>
                <a:lnTo>
                  <a:pt x="0" y="1529"/>
                </a:lnTo>
                <a:lnTo>
                  <a:pt x="558" y="0"/>
                </a:lnTo>
                <a:lnTo>
                  <a:pt x="554" y="0"/>
                </a:lnTo>
                <a:close/>
                <a:moveTo>
                  <a:pt x="605" y="0"/>
                </a:moveTo>
                <a:lnTo>
                  <a:pt x="0" y="1660"/>
                </a:lnTo>
                <a:lnTo>
                  <a:pt x="0" y="1670"/>
                </a:lnTo>
                <a:lnTo>
                  <a:pt x="609" y="0"/>
                </a:lnTo>
                <a:lnTo>
                  <a:pt x="605" y="0"/>
                </a:lnTo>
                <a:close/>
                <a:moveTo>
                  <a:pt x="656" y="0"/>
                </a:moveTo>
                <a:lnTo>
                  <a:pt x="0" y="1800"/>
                </a:lnTo>
                <a:lnTo>
                  <a:pt x="0" y="1810"/>
                </a:lnTo>
                <a:lnTo>
                  <a:pt x="660" y="0"/>
                </a:lnTo>
                <a:lnTo>
                  <a:pt x="656" y="0"/>
                </a:lnTo>
                <a:close/>
                <a:moveTo>
                  <a:pt x="707" y="0"/>
                </a:moveTo>
                <a:lnTo>
                  <a:pt x="0" y="1940"/>
                </a:lnTo>
                <a:lnTo>
                  <a:pt x="0" y="1950"/>
                </a:lnTo>
                <a:lnTo>
                  <a:pt x="711" y="0"/>
                </a:lnTo>
                <a:lnTo>
                  <a:pt x="707" y="0"/>
                </a:lnTo>
                <a:close/>
                <a:moveTo>
                  <a:pt x="758" y="0"/>
                </a:moveTo>
                <a:lnTo>
                  <a:pt x="0" y="2080"/>
                </a:lnTo>
                <a:lnTo>
                  <a:pt x="0" y="2089"/>
                </a:lnTo>
                <a:lnTo>
                  <a:pt x="762" y="0"/>
                </a:lnTo>
                <a:lnTo>
                  <a:pt x="758" y="0"/>
                </a:lnTo>
                <a:close/>
                <a:moveTo>
                  <a:pt x="810" y="0"/>
                </a:moveTo>
                <a:lnTo>
                  <a:pt x="0" y="2220"/>
                </a:lnTo>
                <a:lnTo>
                  <a:pt x="0" y="2229"/>
                </a:lnTo>
                <a:lnTo>
                  <a:pt x="813" y="0"/>
                </a:lnTo>
                <a:lnTo>
                  <a:pt x="810" y="0"/>
                </a:lnTo>
                <a:close/>
                <a:moveTo>
                  <a:pt x="861" y="0"/>
                </a:moveTo>
                <a:lnTo>
                  <a:pt x="0" y="2360"/>
                </a:lnTo>
                <a:lnTo>
                  <a:pt x="0" y="2369"/>
                </a:lnTo>
                <a:lnTo>
                  <a:pt x="864" y="0"/>
                </a:lnTo>
                <a:lnTo>
                  <a:pt x="861" y="0"/>
                </a:lnTo>
                <a:close/>
                <a:moveTo>
                  <a:pt x="912" y="0"/>
                </a:moveTo>
                <a:lnTo>
                  <a:pt x="0" y="2500"/>
                </a:lnTo>
                <a:lnTo>
                  <a:pt x="0" y="2509"/>
                </a:lnTo>
                <a:lnTo>
                  <a:pt x="915" y="0"/>
                </a:lnTo>
                <a:lnTo>
                  <a:pt x="912" y="0"/>
                </a:lnTo>
                <a:close/>
                <a:moveTo>
                  <a:pt x="963" y="0"/>
                </a:moveTo>
                <a:lnTo>
                  <a:pt x="0" y="2640"/>
                </a:lnTo>
                <a:lnTo>
                  <a:pt x="0" y="2649"/>
                </a:lnTo>
                <a:lnTo>
                  <a:pt x="966" y="0"/>
                </a:lnTo>
                <a:lnTo>
                  <a:pt x="963" y="0"/>
                </a:lnTo>
                <a:close/>
                <a:moveTo>
                  <a:pt x="1014" y="0"/>
                </a:moveTo>
                <a:lnTo>
                  <a:pt x="0" y="2781"/>
                </a:lnTo>
                <a:lnTo>
                  <a:pt x="0" y="2790"/>
                </a:lnTo>
                <a:lnTo>
                  <a:pt x="1017" y="0"/>
                </a:lnTo>
                <a:lnTo>
                  <a:pt x="1014" y="0"/>
                </a:lnTo>
                <a:close/>
                <a:moveTo>
                  <a:pt x="1065" y="0"/>
                </a:moveTo>
                <a:lnTo>
                  <a:pt x="0" y="2921"/>
                </a:lnTo>
                <a:lnTo>
                  <a:pt x="0" y="2930"/>
                </a:lnTo>
                <a:lnTo>
                  <a:pt x="1068" y="0"/>
                </a:lnTo>
                <a:lnTo>
                  <a:pt x="1065" y="0"/>
                </a:lnTo>
                <a:close/>
                <a:moveTo>
                  <a:pt x="1116" y="0"/>
                </a:moveTo>
                <a:lnTo>
                  <a:pt x="0" y="3061"/>
                </a:lnTo>
                <a:lnTo>
                  <a:pt x="0" y="3070"/>
                </a:lnTo>
                <a:lnTo>
                  <a:pt x="1119" y="0"/>
                </a:lnTo>
                <a:lnTo>
                  <a:pt x="1116" y="0"/>
                </a:lnTo>
                <a:close/>
                <a:moveTo>
                  <a:pt x="1167" y="0"/>
                </a:moveTo>
                <a:lnTo>
                  <a:pt x="0" y="3201"/>
                </a:lnTo>
                <a:lnTo>
                  <a:pt x="0" y="3210"/>
                </a:lnTo>
                <a:lnTo>
                  <a:pt x="1171" y="0"/>
                </a:lnTo>
                <a:lnTo>
                  <a:pt x="1167" y="0"/>
                </a:lnTo>
                <a:close/>
                <a:moveTo>
                  <a:pt x="1218" y="0"/>
                </a:moveTo>
                <a:lnTo>
                  <a:pt x="0" y="3341"/>
                </a:lnTo>
                <a:lnTo>
                  <a:pt x="0" y="3350"/>
                </a:lnTo>
                <a:lnTo>
                  <a:pt x="1222" y="0"/>
                </a:lnTo>
                <a:lnTo>
                  <a:pt x="1218" y="0"/>
                </a:lnTo>
                <a:close/>
                <a:moveTo>
                  <a:pt x="1269" y="0"/>
                </a:moveTo>
                <a:lnTo>
                  <a:pt x="0" y="3481"/>
                </a:lnTo>
                <a:lnTo>
                  <a:pt x="0" y="3490"/>
                </a:lnTo>
                <a:lnTo>
                  <a:pt x="1273" y="0"/>
                </a:lnTo>
                <a:lnTo>
                  <a:pt x="1269" y="0"/>
                </a:lnTo>
                <a:close/>
                <a:moveTo>
                  <a:pt x="1320" y="0"/>
                </a:moveTo>
                <a:lnTo>
                  <a:pt x="0" y="3620"/>
                </a:lnTo>
                <a:lnTo>
                  <a:pt x="0" y="3630"/>
                </a:lnTo>
                <a:lnTo>
                  <a:pt x="1324" y="0"/>
                </a:lnTo>
                <a:lnTo>
                  <a:pt x="1320" y="0"/>
                </a:lnTo>
                <a:close/>
                <a:moveTo>
                  <a:pt x="1371" y="0"/>
                </a:moveTo>
                <a:lnTo>
                  <a:pt x="0" y="3760"/>
                </a:lnTo>
                <a:lnTo>
                  <a:pt x="0" y="3770"/>
                </a:lnTo>
                <a:lnTo>
                  <a:pt x="1375" y="0"/>
                </a:lnTo>
                <a:lnTo>
                  <a:pt x="1371" y="0"/>
                </a:lnTo>
                <a:close/>
                <a:moveTo>
                  <a:pt x="1423" y="0"/>
                </a:moveTo>
                <a:lnTo>
                  <a:pt x="0" y="3901"/>
                </a:lnTo>
                <a:lnTo>
                  <a:pt x="0" y="3911"/>
                </a:lnTo>
                <a:lnTo>
                  <a:pt x="1426" y="0"/>
                </a:lnTo>
                <a:lnTo>
                  <a:pt x="1423" y="0"/>
                </a:lnTo>
                <a:close/>
                <a:moveTo>
                  <a:pt x="1474" y="0"/>
                </a:moveTo>
                <a:lnTo>
                  <a:pt x="0" y="4041"/>
                </a:lnTo>
                <a:lnTo>
                  <a:pt x="0" y="4051"/>
                </a:lnTo>
                <a:lnTo>
                  <a:pt x="1477" y="0"/>
                </a:lnTo>
                <a:lnTo>
                  <a:pt x="1474" y="0"/>
                </a:lnTo>
                <a:close/>
                <a:moveTo>
                  <a:pt x="1525" y="0"/>
                </a:moveTo>
                <a:lnTo>
                  <a:pt x="0" y="4181"/>
                </a:lnTo>
                <a:lnTo>
                  <a:pt x="0" y="4191"/>
                </a:lnTo>
                <a:lnTo>
                  <a:pt x="1528" y="0"/>
                </a:lnTo>
                <a:lnTo>
                  <a:pt x="1525" y="0"/>
                </a:lnTo>
                <a:close/>
                <a:moveTo>
                  <a:pt x="1576" y="0"/>
                </a:moveTo>
                <a:lnTo>
                  <a:pt x="0" y="4321"/>
                </a:lnTo>
                <a:lnTo>
                  <a:pt x="0" y="4324"/>
                </a:lnTo>
                <a:lnTo>
                  <a:pt x="2" y="4324"/>
                </a:lnTo>
                <a:lnTo>
                  <a:pt x="1579" y="0"/>
                </a:lnTo>
                <a:lnTo>
                  <a:pt x="1576" y="0"/>
                </a:lnTo>
                <a:close/>
                <a:moveTo>
                  <a:pt x="1627" y="0"/>
                </a:moveTo>
                <a:lnTo>
                  <a:pt x="50" y="4324"/>
                </a:lnTo>
                <a:lnTo>
                  <a:pt x="53" y="4324"/>
                </a:lnTo>
                <a:lnTo>
                  <a:pt x="1630" y="0"/>
                </a:lnTo>
                <a:lnTo>
                  <a:pt x="1627" y="0"/>
                </a:lnTo>
                <a:close/>
                <a:moveTo>
                  <a:pt x="1678" y="0"/>
                </a:moveTo>
                <a:lnTo>
                  <a:pt x="101" y="4324"/>
                </a:lnTo>
                <a:lnTo>
                  <a:pt x="105" y="4324"/>
                </a:lnTo>
                <a:lnTo>
                  <a:pt x="1681" y="0"/>
                </a:lnTo>
                <a:lnTo>
                  <a:pt x="1678" y="0"/>
                </a:lnTo>
                <a:close/>
                <a:moveTo>
                  <a:pt x="1729" y="0"/>
                </a:moveTo>
                <a:lnTo>
                  <a:pt x="152" y="4324"/>
                </a:lnTo>
                <a:lnTo>
                  <a:pt x="156" y="4324"/>
                </a:lnTo>
                <a:lnTo>
                  <a:pt x="1732" y="0"/>
                </a:lnTo>
                <a:lnTo>
                  <a:pt x="1729" y="0"/>
                </a:lnTo>
                <a:close/>
                <a:moveTo>
                  <a:pt x="1780" y="0"/>
                </a:moveTo>
                <a:lnTo>
                  <a:pt x="203" y="4324"/>
                </a:lnTo>
                <a:lnTo>
                  <a:pt x="207" y="4324"/>
                </a:lnTo>
                <a:lnTo>
                  <a:pt x="1783" y="0"/>
                </a:lnTo>
                <a:lnTo>
                  <a:pt x="1780" y="0"/>
                </a:lnTo>
                <a:close/>
                <a:moveTo>
                  <a:pt x="1831" y="0"/>
                </a:moveTo>
                <a:lnTo>
                  <a:pt x="254" y="4324"/>
                </a:lnTo>
                <a:lnTo>
                  <a:pt x="258" y="4324"/>
                </a:lnTo>
                <a:lnTo>
                  <a:pt x="1835" y="0"/>
                </a:lnTo>
                <a:lnTo>
                  <a:pt x="1831" y="0"/>
                </a:lnTo>
                <a:close/>
                <a:moveTo>
                  <a:pt x="1882" y="0"/>
                </a:moveTo>
                <a:lnTo>
                  <a:pt x="305" y="4324"/>
                </a:lnTo>
                <a:lnTo>
                  <a:pt x="309" y="4324"/>
                </a:lnTo>
                <a:lnTo>
                  <a:pt x="1886" y="0"/>
                </a:lnTo>
                <a:lnTo>
                  <a:pt x="1882" y="0"/>
                </a:lnTo>
                <a:close/>
                <a:moveTo>
                  <a:pt x="1932" y="0"/>
                </a:moveTo>
                <a:lnTo>
                  <a:pt x="357" y="4324"/>
                </a:lnTo>
                <a:lnTo>
                  <a:pt x="360" y="4324"/>
                </a:lnTo>
                <a:lnTo>
                  <a:pt x="1936" y="0"/>
                </a:lnTo>
                <a:lnTo>
                  <a:pt x="1932" y="0"/>
                </a:lnTo>
                <a:close/>
                <a:moveTo>
                  <a:pt x="6631" y="0"/>
                </a:moveTo>
                <a:lnTo>
                  <a:pt x="5055" y="4324"/>
                </a:lnTo>
                <a:lnTo>
                  <a:pt x="5058" y="4324"/>
                </a:lnTo>
                <a:lnTo>
                  <a:pt x="6634" y="0"/>
                </a:lnTo>
                <a:lnTo>
                  <a:pt x="6631" y="0"/>
                </a:lnTo>
                <a:close/>
                <a:moveTo>
                  <a:pt x="6580" y="0"/>
                </a:moveTo>
                <a:lnTo>
                  <a:pt x="5004" y="4324"/>
                </a:lnTo>
                <a:lnTo>
                  <a:pt x="5007" y="4324"/>
                </a:lnTo>
                <a:lnTo>
                  <a:pt x="6583" y="0"/>
                </a:lnTo>
                <a:lnTo>
                  <a:pt x="6580" y="0"/>
                </a:lnTo>
                <a:close/>
                <a:moveTo>
                  <a:pt x="6682" y="0"/>
                </a:moveTo>
                <a:lnTo>
                  <a:pt x="5106" y="4324"/>
                </a:lnTo>
                <a:lnTo>
                  <a:pt x="5109" y="4324"/>
                </a:lnTo>
                <a:lnTo>
                  <a:pt x="6685" y="0"/>
                </a:lnTo>
                <a:lnTo>
                  <a:pt x="6682" y="0"/>
                </a:lnTo>
                <a:close/>
                <a:moveTo>
                  <a:pt x="6733" y="0"/>
                </a:moveTo>
                <a:lnTo>
                  <a:pt x="5157" y="4324"/>
                </a:lnTo>
                <a:lnTo>
                  <a:pt x="5160" y="4324"/>
                </a:lnTo>
                <a:lnTo>
                  <a:pt x="6736" y="0"/>
                </a:lnTo>
                <a:lnTo>
                  <a:pt x="6733" y="0"/>
                </a:lnTo>
                <a:close/>
                <a:moveTo>
                  <a:pt x="6784" y="0"/>
                </a:moveTo>
                <a:lnTo>
                  <a:pt x="5208" y="4324"/>
                </a:lnTo>
                <a:lnTo>
                  <a:pt x="5211" y="4324"/>
                </a:lnTo>
                <a:lnTo>
                  <a:pt x="6787" y="0"/>
                </a:lnTo>
                <a:lnTo>
                  <a:pt x="6784" y="0"/>
                </a:lnTo>
                <a:close/>
                <a:moveTo>
                  <a:pt x="6835" y="0"/>
                </a:moveTo>
                <a:lnTo>
                  <a:pt x="5259" y="4324"/>
                </a:lnTo>
                <a:lnTo>
                  <a:pt x="5263" y="4324"/>
                </a:lnTo>
                <a:lnTo>
                  <a:pt x="6838" y="0"/>
                </a:lnTo>
                <a:lnTo>
                  <a:pt x="6835" y="0"/>
                </a:lnTo>
                <a:close/>
                <a:moveTo>
                  <a:pt x="6886" y="0"/>
                </a:moveTo>
                <a:lnTo>
                  <a:pt x="5310" y="4324"/>
                </a:lnTo>
                <a:lnTo>
                  <a:pt x="5314" y="4324"/>
                </a:lnTo>
                <a:lnTo>
                  <a:pt x="6889" y="0"/>
                </a:lnTo>
                <a:lnTo>
                  <a:pt x="6886" y="0"/>
                </a:lnTo>
                <a:close/>
                <a:moveTo>
                  <a:pt x="6937" y="0"/>
                </a:moveTo>
                <a:lnTo>
                  <a:pt x="5361" y="4324"/>
                </a:lnTo>
                <a:lnTo>
                  <a:pt x="5365" y="4324"/>
                </a:lnTo>
                <a:lnTo>
                  <a:pt x="6940" y="0"/>
                </a:lnTo>
                <a:lnTo>
                  <a:pt x="6937" y="0"/>
                </a:lnTo>
                <a:close/>
                <a:moveTo>
                  <a:pt x="6988" y="0"/>
                </a:moveTo>
                <a:lnTo>
                  <a:pt x="5412" y="4324"/>
                </a:lnTo>
                <a:lnTo>
                  <a:pt x="5416" y="4324"/>
                </a:lnTo>
                <a:lnTo>
                  <a:pt x="6992" y="0"/>
                </a:lnTo>
                <a:lnTo>
                  <a:pt x="6988" y="0"/>
                </a:lnTo>
                <a:close/>
                <a:moveTo>
                  <a:pt x="7039" y="0"/>
                </a:moveTo>
                <a:lnTo>
                  <a:pt x="5463" y="4324"/>
                </a:lnTo>
                <a:lnTo>
                  <a:pt x="5467" y="4324"/>
                </a:lnTo>
                <a:lnTo>
                  <a:pt x="7043" y="0"/>
                </a:lnTo>
                <a:lnTo>
                  <a:pt x="7039" y="0"/>
                </a:lnTo>
                <a:close/>
                <a:moveTo>
                  <a:pt x="7090" y="0"/>
                </a:moveTo>
                <a:lnTo>
                  <a:pt x="5515" y="4324"/>
                </a:lnTo>
                <a:lnTo>
                  <a:pt x="5518" y="4324"/>
                </a:lnTo>
                <a:lnTo>
                  <a:pt x="7094" y="0"/>
                </a:lnTo>
                <a:lnTo>
                  <a:pt x="7090" y="0"/>
                </a:lnTo>
                <a:close/>
                <a:moveTo>
                  <a:pt x="7141" y="0"/>
                </a:moveTo>
                <a:lnTo>
                  <a:pt x="5566" y="4324"/>
                </a:lnTo>
                <a:lnTo>
                  <a:pt x="5569" y="4324"/>
                </a:lnTo>
                <a:lnTo>
                  <a:pt x="7145" y="0"/>
                </a:lnTo>
                <a:lnTo>
                  <a:pt x="7141" y="0"/>
                </a:lnTo>
                <a:close/>
                <a:moveTo>
                  <a:pt x="7192" y="0"/>
                </a:moveTo>
                <a:lnTo>
                  <a:pt x="5617" y="4324"/>
                </a:lnTo>
                <a:lnTo>
                  <a:pt x="5620" y="4324"/>
                </a:lnTo>
                <a:lnTo>
                  <a:pt x="7196" y="0"/>
                </a:lnTo>
                <a:lnTo>
                  <a:pt x="7192" y="0"/>
                </a:lnTo>
                <a:close/>
                <a:moveTo>
                  <a:pt x="7244" y="0"/>
                </a:moveTo>
                <a:lnTo>
                  <a:pt x="5668" y="4324"/>
                </a:lnTo>
                <a:lnTo>
                  <a:pt x="5671" y="4324"/>
                </a:lnTo>
                <a:lnTo>
                  <a:pt x="7247" y="0"/>
                </a:lnTo>
                <a:lnTo>
                  <a:pt x="7244" y="0"/>
                </a:lnTo>
                <a:close/>
                <a:moveTo>
                  <a:pt x="7295" y="0"/>
                </a:moveTo>
                <a:lnTo>
                  <a:pt x="5719" y="4324"/>
                </a:lnTo>
                <a:lnTo>
                  <a:pt x="5722" y="4324"/>
                </a:lnTo>
                <a:lnTo>
                  <a:pt x="7298" y="0"/>
                </a:lnTo>
                <a:lnTo>
                  <a:pt x="7295" y="0"/>
                </a:lnTo>
                <a:close/>
                <a:moveTo>
                  <a:pt x="7346" y="0"/>
                </a:moveTo>
                <a:lnTo>
                  <a:pt x="5769" y="4324"/>
                </a:lnTo>
                <a:lnTo>
                  <a:pt x="5772" y="4324"/>
                </a:lnTo>
                <a:lnTo>
                  <a:pt x="7349" y="0"/>
                </a:lnTo>
                <a:lnTo>
                  <a:pt x="7346" y="0"/>
                </a:lnTo>
                <a:close/>
                <a:moveTo>
                  <a:pt x="7397" y="0"/>
                </a:moveTo>
                <a:lnTo>
                  <a:pt x="5820" y="4324"/>
                </a:lnTo>
                <a:lnTo>
                  <a:pt x="5823" y="4324"/>
                </a:lnTo>
                <a:lnTo>
                  <a:pt x="7400" y="0"/>
                </a:lnTo>
                <a:lnTo>
                  <a:pt x="7397" y="0"/>
                </a:lnTo>
                <a:close/>
                <a:moveTo>
                  <a:pt x="7448" y="0"/>
                </a:moveTo>
                <a:lnTo>
                  <a:pt x="5871" y="4324"/>
                </a:lnTo>
                <a:lnTo>
                  <a:pt x="5874" y="4324"/>
                </a:lnTo>
                <a:lnTo>
                  <a:pt x="7451" y="0"/>
                </a:lnTo>
                <a:lnTo>
                  <a:pt x="7448" y="0"/>
                </a:lnTo>
                <a:close/>
                <a:moveTo>
                  <a:pt x="7499" y="0"/>
                </a:moveTo>
                <a:lnTo>
                  <a:pt x="5922" y="4324"/>
                </a:lnTo>
                <a:lnTo>
                  <a:pt x="5926" y="4324"/>
                </a:lnTo>
                <a:lnTo>
                  <a:pt x="7502" y="0"/>
                </a:lnTo>
                <a:lnTo>
                  <a:pt x="7499" y="0"/>
                </a:lnTo>
                <a:close/>
                <a:moveTo>
                  <a:pt x="7550" y="0"/>
                </a:moveTo>
                <a:lnTo>
                  <a:pt x="5973" y="4324"/>
                </a:lnTo>
                <a:lnTo>
                  <a:pt x="5977" y="4324"/>
                </a:lnTo>
                <a:lnTo>
                  <a:pt x="7553" y="0"/>
                </a:lnTo>
                <a:lnTo>
                  <a:pt x="7550" y="0"/>
                </a:lnTo>
                <a:close/>
                <a:moveTo>
                  <a:pt x="7601" y="0"/>
                </a:moveTo>
                <a:lnTo>
                  <a:pt x="6024" y="4324"/>
                </a:lnTo>
                <a:lnTo>
                  <a:pt x="6028" y="4324"/>
                </a:lnTo>
                <a:lnTo>
                  <a:pt x="7605" y="0"/>
                </a:lnTo>
                <a:lnTo>
                  <a:pt x="7601" y="0"/>
                </a:lnTo>
                <a:close/>
                <a:moveTo>
                  <a:pt x="7652" y="0"/>
                </a:moveTo>
                <a:lnTo>
                  <a:pt x="6075" y="4324"/>
                </a:lnTo>
                <a:lnTo>
                  <a:pt x="6079" y="4324"/>
                </a:lnTo>
                <a:lnTo>
                  <a:pt x="7656" y="0"/>
                </a:lnTo>
                <a:lnTo>
                  <a:pt x="7652" y="0"/>
                </a:lnTo>
                <a:close/>
                <a:moveTo>
                  <a:pt x="6126" y="4324"/>
                </a:moveTo>
                <a:lnTo>
                  <a:pt x="6130" y="4324"/>
                </a:lnTo>
                <a:lnTo>
                  <a:pt x="7678" y="79"/>
                </a:lnTo>
                <a:lnTo>
                  <a:pt x="7678" y="69"/>
                </a:lnTo>
                <a:lnTo>
                  <a:pt x="6126" y="4324"/>
                </a:lnTo>
                <a:close/>
                <a:moveTo>
                  <a:pt x="6181" y="4324"/>
                </a:moveTo>
                <a:lnTo>
                  <a:pt x="7678" y="219"/>
                </a:lnTo>
                <a:lnTo>
                  <a:pt x="7678" y="209"/>
                </a:lnTo>
                <a:lnTo>
                  <a:pt x="6178" y="4324"/>
                </a:lnTo>
                <a:lnTo>
                  <a:pt x="6181" y="4324"/>
                </a:lnTo>
                <a:close/>
                <a:moveTo>
                  <a:pt x="6232" y="4324"/>
                </a:moveTo>
                <a:lnTo>
                  <a:pt x="7678" y="358"/>
                </a:lnTo>
                <a:lnTo>
                  <a:pt x="7678" y="349"/>
                </a:lnTo>
                <a:lnTo>
                  <a:pt x="6229" y="4324"/>
                </a:lnTo>
                <a:lnTo>
                  <a:pt x="6232" y="4324"/>
                </a:lnTo>
                <a:close/>
                <a:moveTo>
                  <a:pt x="4333" y="0"/>
                </a:moveTo>
                <a:lnTo>
                  <a:pt x="2756" y="4324"/>
                </a:lnTo>
                <a:lnTo>
                  <a:pt x="2760" y="4324"/>
                </a:lnTo>
                <a:lnTo>
                  <a:pt x="4336" y="0"/>
                </a:lnTo>
                <a:lnTo>
                  <a:pt x="4333" y="0"/>
                </a:lnTo>
                <a:close/>
                <a:moveTo>
                  <a:pt x="4282" y="0"/>
                </a:moveTo>
                <a:lnTo>
                  <a:pt x="2705" y="4324"/>
                </a:lnTo>
                <a:lnTo>
                  <a:pt x="2709" y="4324"/>
                </a:lnTo>
                <a:lnTo>
                  <a:pt x="4285" y="0"/>
                </a:lnTo>
                <a:lnTo>
                  <a:pt x="4282" y="0"/>
                </a:lnTo>
                <a:close/>
                <a:moveTo>
                  <a:pt x="4384" y="0"/>
                </a:moveTo>
                <a:lnTo>
                  <a:pt x="2807" y="4324"/>
                </a:lnTo>
                <a:lnTo>
                  <a:pt x="2811" y="4324"/>
                </a:lnTo>
                <a:lnTo>
                  <a:pt x="4388" y="0"/>
                </a:lnTo>
                <a:lnTo>
                  <a:pt x="4384" y="0"/>
                </a:lnTo>
                <a:close/>
                <a:moveTo>
                  <a:pt x="4435" y="0"/>
                </a:moveTo>
                <a:lnTo>
                  <a:pt x="2858" y="4324"/>
                </a:lnTo>
                <a:lnTo>
                  <a:pt x="2862" y="4324"/>
                </a:lnTo>
                <a:lnTo>
                  <a:pt x="4439" y="0"/>
                </a:lnTo>
                <a:lnTo>
                  <a:pt x="4435" y="0"/>
                </a:lnTo>
                <a:close/>
                <a:moveTo>
                  <a:pt x="4486" y="0"/>
                </a:moveTo>
                <a:lnTo>
                  <a:pt x="2909" y="4324"/>
                </a:lnTo>
                <a:lnTo>
                  <a:pt x="2913" y="4324"/>
                </a:lnTo>
                <a:lnTo>
                  <a:pt x="4490" y="0"/>
                </a:lnTo>
                <a:lnTo>
                  <a:pt x="4486" y="0"/>
                </a:lnTo>
                <a:close/>
                <a:moveTo>
                  <a:pt x="4537" y="0"/>
                </a:moveTo>
                <a:lnTo>
                  <a:pt x="2961" y="4324"/>
                </a:lnTo>
                <a:lnTo>
                  <a:pt x="2964" y="4324"/>
                </a:lnTo>
                <a:lnTo>
                  <a:pt x="4541" y="0"/>
                </a:lnTo>
                <a:lnTo>
                  <a:pt x="4537" y="0"/>
                </a:lnTo>
                <a:close/>
                <a:moveTo>
                  <a:pt x="4588" y="0"/>
                </a:moveTo>
                <a:lnTo>
                  <a:pt x="3012" y="4324"/>
                </a:lnTo>
                <a:lnTo>
                  <a:pt x="3015" y="4324"/>
                </a:lnTo>
                <a:lnTo>
                  <a:pt x="4592" y="0"/>
                </a:lnTo>
                <a:lnTo>
                  <a:pt x="4588" y="0"/>
                </a:lnTo>
                <a:close/>
                <a:moveTo>
                  <a:pt x="4640" y="0"/>
                </a:moveTo>
                <a:lnTo>
                  <a:pt x="3063" y="4324"/>
                </a:lnTo>
                <a:lnTo>
                  <a:pt x="3066" y="4324"/>
                </a:lnTo>
                <a:lnTo>
                  <a:pt x="4643" y="0"/>
                </a:lnTo>
                <a:lnTo>
                  <a:pt x="4640" y="0"/>
                </a:lnTo>
                <a:close/>
                <a:moveTo>
                  <a:pt x="4691" y="0"/>
                </a:moveTo>
                <a:lnTo>
                  <a:pt x="3114" y="4324"/>
                </a:lnTo>
                <a:lnTo>
                  <a:pt x="3117" y="4324"/>
                </a:lnTo>
                <a:lnTo>
                  <a:pt x="4694" y="0"/>
                </a:lnTo>
                <a:lnTo>
                  <a:pt x="4691" y="0"/>
                </a:lnTo>
                <a:close/>
                <a:moveTo>
                  <a:pt x="4742" y="0"/>
                </a:moveTo>
                <a:lnTo>
                  <a:pt x="3165" y="4324"/>
                </a:lnTo>
                <a:lnTo>
                  <a:pt x="3168" y="4324"/>
                </a:lnTo>
                <a:lnTo>
                  <a:pt x="4745" y="0"/>
                </a:lnTo>
                <a:lnTo>
                  <a:pt x="4742" y="0"/>
                </a:lnTo>
                <a:close/>
                <a:moveTo>
                  <a:pt x="4793" y="0"/>
                </a:moveTo>
                <a:lnTo>
                  <a:pt x="3216" y="4324"/>
                </a:lnTo>
                <a:lnTo>
                  <a:pt x="3219" y="4324"/>
                </a:lnTo>
                <a:lnTo>
                  <a:pt x="4796" y="0"/>
                </a:lnTo>
                <a:lnTo>
                  <a:pt x="4793" y="0"/>
                </a:lnTo>
                <a:close/>
                <a:moveTo>
                  <a:pt x="4844" y="0"/>
                </a:moveTo>
                <a:lnTo>
                  <a:pt x="3267" y="4324"/>
                </a:lnTo>
                <a:lnTo>
                  <a:pt x="3270" y="4324"/>
                </a:lnTo>
                <a:lnTo>
                  <a:pt x="4847" y="0"/>
                </a:lnTo>
                <a:lnTo>
                  <a:pt x="4844" y="0"/>
                </a:lnTo>
                <a:close/>
                <a:moveTo>
                  <a:pt x="4895" y="0"/>
                </a:moveTo>
                <a:lnTo>
                  <a:pt x="3318" y="4324"/>
                </a:lnTo>
                <a:lnTo>
                  <a:pt x="3322" y="4324"/>
                </a:lnTo>
                <a:lnTo>
                  <a:pt x="4898" y="0"/>
                </a:lnTo>
                <a:lnTo>
                  <a:pt x="4895" y="0"/>
                </a:lnTo>
                <a:close/>
                <a:moveTo>
                  <a:pt x="4946" y="0"/>
                </a:moveTo>
                <a:lnTo>
                  <a:pt x="3369" y="4324"/>
                </a:lnTo>
                <a:lnTo>
                  <a:pt x="3373" y="4324"/>
                </a:lnTo>
                <a:lnTo>
                  <a:pt x="4949" y="0"/>
                </a:lnTo>
                <a:lnTo>
                  <a:pt x="4946" y="0"/>
                </a:lnTo>
                <a:close/>
                <a:moveTo>
                  <a:pt x="4997" y="0"/>
                </a:moveTo>
                <a:lnTo>
                  <a:pt x="3420" y="4324"/>
                </a:lnTo>
                <a:lnTo>
                  <a:pt x="3424" y="4324"/>
                </a:lnTo>
                <a:lnTo>
                  <a:pt x="5000" y="0"/>
                </a:lnTo>
                <a:lnTo>
                  <a:pt x="4997" y="0"/>
                </a:lnTo>
                <a:close/>
                <a:moveTo>
                  <a:pt x="5048" y="0"/>
                </a:moveTo>
                <a:lnTo>
                  <a:pt x="3471" y="4324"/>
                </a:lnTo>
                <a:lnTo>
                  <a:pt x="3475" y="4324"/>
                </a:lnTo>
                <a:lnTo>
                  <a:pt x="5052" y="0"/>
                </a:lnTo>
                <a:lnTo>
                  <a:pt x="5048" y="0"/>
                </a:lnTo>
                <a:close/>
                <a:moveTo>
                  <a:pt x="5099" y="0"/>
                </a:moveTo>
                <a:lnTo>
                  <a:pt x="3522" y="4324"/>
                </a:lnTo>
                <a:lnTo>
                  <a:pt x="3526" y="4324"/>
                </a:lnTo>
                <a:lnTo>
                  <a:pt x="5103" y="0"/>
                </a:lnTo>
                <a:lnTo>
                  <a:pt x="5099" y="0"/>
                </a:lnTo>
                <a:close/>
                <a:moveTo>
                  <a:pt x="5150" y="0"/>
                </a:moveTo>
                <a:lnTo>
                  <a:pt x="3574" y="4324"/>
                </a:lnTo>
                <a:lnTo>
                  <a:pt x="3577" y="4324"/>
                </a:lnTo>
                <a:lnTo>
                  <a:pt x="5154" y="0"/>
                </a:lnTo>
                <a:lnTo>
                  <a:pt x="5150" y="0"/>
                </a:lnTo>
                <a:close/>
                <a:moveTo>
                  <a:pt x="5201" y="0"/>
                </a:moveTo>
                <a:lnTo>
                  <a:pt x="3625" y="4324"/>
                </a:lnTo>
                <a:lnTo>
                  <a:pt x="3628" y="4324"/>
                </a:lnTo>
                <a:lnTo>
                  <a:pt x="5205" y="0"/>
                </a:lnTo>
                <a:lnTo>
                  <a:pt x="5201" y="0"/>
                </a:lnTo>
                <a:close/>
                <a:moveTo>
                  <a:pt x="5252" y="0"/>
                </a:moveTo>
                <a:lnTo>
                  <a:pt x="3676" y="4324"/>
                </a:lnTo>
                <a:lnTo>
                  <a:pt x="3679" y="4324"/>
                </a:lnTo>
                <a:lnTo>
                  <a:pt x="5256" y="0"/>
                </a:lnTo>
                <a:lnTo>
                  <a:pt x="5252" y="0"/>
                </a:lnTo>
                <a:close/>
                <a:moveTo>
                  <a:pt x="5304" y="0"/>
                </a:moveTo>
                <a:lnTo>
                  <a:pt x="3727" y="4324"/>
                </a:lnTo>
                <a:lnTo>
                  <a:pt x="3730" y="4324"/>
                </a:lnTo>
                <a:lnTo>
                  <a:pt x="5307" y="0"/>
                </a:lnTo>
                <a:lnTo>
                  <a:pt x="5304" y="0"/>
                </a:lnTo>
                <a:close/>
                <a:moveTo>
                  <a:pt x="5355" y="0"/>
                </a:moveTo>
                <a:lnTo>
                  <a:pt x="3778" y="4324"/>
                </a:lnTo>
                <a:lnTo>
                  <a:pt x="3781" y="4324"/>
                </a:lnTo>
                <a:lnTo>
                  <a:pt x="5358" y="0"/>
                </a:lnTo>
                <a:lnTo>
                  <a:pt x="5355" y="0"/>
                </a:lnTo>
                <a:close/>
                <a:moveTo>
                  <a:pt x="5406" y="0"/>
                </a:moveTo>
                <a:lnTo>
                  <a:pt x="3829" y="4324"/>
                </a:lnTo>
                <a:lnTo>
                  <a:pt x="3832" y="4324"/>
                </a:lnTo>
                <a:lnTo>
                  <a:pt x="5409" y="0"/>
                </a:lnTo>
                <a:lnTo>
                  <a:pt x="5406" y="0"/>
                </a:lnTo>
                <a:close/>
                <a:moveTo>
                  <a:pt x="5457" y="0"/>
                </a:moveTo>
                <a:lnTo>
                  <a:pt x="3880" y="4324"/>
                </a:lnTo>
                <a:lnTo>
                  <a:pt x="3883" y="4324"/>
                </a:lnTo>
                <a:lnTo>
                  <a:pt x="5460" y="0"/>
                </a:lnTo>
                <a:lnTo>
                  <a:pt x="5457" y="0"/>
                </a:lnTo>
                <a:close/>
                <a:moveTo>
                  <a:pt x="5508" y="0"/>
                </a:moveTo>
                <a:lnTo>
                  <a:pt x="3931" y="4324"/>
                </a:lnTo>
                <a:lnTo>
                  <a:pt x="3934" y="4324"/>
                </a:lnTo>
                <a:lnTo>
                  <a:pt x="5511" y="0"/>
                </a:lnTo>
                <a:lnTo>
                  <a:pt x="5508" y="0"/>
                </a:lnTo>
                <a:close/>
                <a:moveTo>
                  <a:pt x="5559" y="0"/>
                </a:moveTo>
                <a:lnTo>
                  <a:pt x="3982" y="4324"/>
                </a:lnTo>
                <a:lnTo>
                  <a:pt x="3986" y="4324"/>
                </a:lnTo>
                <a:lnTo>
                  <a:pt x="5562" y="0"/>
                </a:lnTo>
                <a:lnTo>
                  <a:pt x="5559" y="0"/>
                </a:lnTo>
                <a:close/>
                <a:moveTo>
                  <a:pt x="5610" y="0"/>
                </a:moveTo>
                <a:lnTo>
                  <a:pt x="4033" y="4324"/>
                </a:lnTo>
                <a:lnTo>
                  <a:pt x="4037" y="4324"/>
                </a:lnTo>
                <a:lnTo>
                  <a:pt x="5613" y="0"/>
                </a:lnTo>
                <a:lnTo>
                  <a:pt x="5610" y="0"/>
                </a:lnTo>
                <a:close/>
                <a:moveTo>
                  <a:pt x="5661" y="0"/>
                </a:moveTo>
                <a:lnTo>
                  <a:pt x="4084" y="4324"/>
                </a:lnTo>
                <a:lnTo>
                  <a:pt x="4088" y="4324"/>
                </a:lnTo>
                <a:lnTo>
                  <a:pt x="5665" y="0"/>
                </a:lnTo>
                <a:lnTo>
                  <a:pt x="5661" y="0"/>
                </a:lnTo>
                <a:close/>
                <a:moveTo>
                  <a:pt x="5712" y="0"/>
                </a:moveTo>
                <a:lnTo>
                  <a:pt x="4135" y="4324"/>
                </a:lnTo>
                <a:lnTo>
                  <a:pt x="4139" y="4324"/>
                </a:lnTo>
                <a:lnTo>
                  <a:pt x="5716" y="0"/>
                </a:lnTo>
                <a:lnTo>
                  <a:pt x="5712" y="0"/>
                </a:lnTo>
                <a:close/>
                <a:moveTo>
                  <a:pt x="5762" y="0"/>
                </a:moveTo>
                <a:lnTo>
                  <a:pt x="4186" y="4324"/>
                </a:lnTo>
                <a:lnTo>
                  <a:pt x="4190" y="4324"/>
                </a:lnTo>
                <a:lnTo>
                  <a:pt x="5766" y="0"/>
                </a:lnTo>
                <a:lnTo>
                  <a:pt x="5762" y="0"/>
                </a:lnTo>
                <a:close/>
                <a:moveTo>
                  <a:pt x="5813" y="0"/>
                </a:moveTo>
                <a:lnTo>
                  <a:pt x="4238" y="4324"/>
                </a:lnTo>
                <a:lnTo>
                  <a:pt x="4241" y="4324"/>
                </a:lnTo>
                <a:lnTo>
                  <a:pt x="5817" y="0"/>
                </a:lnTo>
                <a:lnTo>
                  <a:pt x="5813" y="0"/>
                </a:lnTo>
                <a:close/>
                <a:moveTo>
                  <a:pt x="5864" y="0"/>
                </a:moveTo>
                <a:lnTo>
                  <a:pt x="4289" y="4324"/>
                </a:lnTo>
                <a:lnTo>
                  <a:pt x="4292" y="4324"/>
                </a:lnTo>
                <a:lnTo>
                  <a:pt x="5868" y="0"/>
                </a:lnTo>
                <a:lnTo>
                  <a:pt x="5864" y="0"/>
                </a:lnTo>
                <a:close/>
                <a:moveTo>
                  <a:pt x="5915" y="0"/>
                </a:moveTo>
                <a:lnTo>
                  <a:pt x="4340" y="4324"/>
                </a:lnTo>
                <a:lnTo>
                  <a:pt x="4343" y="4324"/>
                </a:lnTo>
                <a:lnTo>
                  <a:pt x="5919" y="0"/>
                </a:lnTo>
                <a:lnTo>
                  <a:pt x="5915" y="0"/>
                </a:lnTo>
                <a:close/>
                <a:moveTo>
                  <a:pt x="5967" y="0"/>
                </a:moveTo>
                <a:lnTo>
                  <a:pt x="4391" y="4324"/>
                </a:lnTo>
                <a:lnTo>
                  <a:pt x="4394" y="4324"/>
                </a:lnTo>
                <a:lnTo>
                  <a:pt x="5970" y="0"/>
                </a:lnTo>
                <a:lnTo>
                  <a:pt x="5967" y="0"/>
                </a:lnTo>
                <a:close/>
                <a:moveTo>
                  <a:pt x="6018" y="0"/>
                </a:moveTo>
                <a:lnTo>
                  <a:pt x="4442" y="4324"/>
                </a:lnTo>
                <a:lnTo>
                  <a:pt x="4445" y="4324"/>
                </a:lnTo>
                <a:lnTo>
                  <a:pt x="6021" y="0"/>
                </a:lnTo>
                <a:lnTo>
                  <a:pt x="6018" y="0"/>
                </a:lnTo>
                <a:close/>
                <a:moveTo>
                  <a:pt x="6069" y="0"/>
                </a:moveTo>
                <a:lnTo>
                  <a:pt x="4493" y="4324"/>
                </a:lnTo>
                <a:lnTo>
                  <a:pt x="4496" y="4324"/>
                </a:lnTo>
                <a:lnTo>
                  <a:pt x="6072" y="0"/>
                </a:lnTo>
                <a:lnTo>
                  <a:pt x="6069" y="0"/>
                </a:lnTo>
                <a:close/>
                <a:moveTo>
                  <a:pt x="6120" y="0"/>
                </a:moveTo>
                <a:lnTo>
                  <a:pt x="4544" y="4324"/>
                </a:lnTo>
                <a:lnTo>
                  <a:pt x="4547" y="4324"/>
                </a:lnTo>
                <a:lnTo>
                  <a:pt x="6123" y="0"/>
                </a:lnTo>
                <a:lnTo>
                  <a:pt x="6120" y="0"/>
                </a:lnTo>
                <a:close/>
                <a:moveTo>
                  <a:pt x="6171" y="0"/>
                </a:moveTo>
                <a:lnTo>
                  <a:pt x="4595" y="4324"/>
                </a:lnTo>
                <a:lnTo>
                  <a:pt x="4599" y="4324"/>
                </a:lnTo>
                <a:lnTo>
                  <a:pt x="6174" y="0"/>
                </a:lnTo>
                <a:lnTo>
                  <a:pt x="6171" y="0"/>
                </a:lnTo>
                <a:close/>
                <a:moveTo>
                  <a:pt x="6222" y="0"/>
                </a:moveTo>
                <a:lnTo>
                  <a:pt x="4646" y="4324"/>
                </a:lnTo>
                <a:lnTo>
                  <a:pt x="4650" y="4324"/>
                </a:lnTo>
                <a:lnTo>
                  <a:pt x="6225" y="0"/>
                </a:lnTo>
                <a:lnTo>
                  <a:pt x="6222" y="0"/>
                </a:lnTo>
                <a:close/>
                <a:moveTo>
                  <a:pt x="6273" y="0"/>
                </a:moveTo>
                <a:lnTo>
                  <a:pt x="4697" y="4324"/>
                </a:lnTo>
                <a:lnTo>
                  <a:pt x="4701" y="4324"/>
                </a:lnTo>
                <a:lnTo>
                  <a:pt x="6276" y="0"/>
                </a:lnTo>
                <a:lnTo>
                  <a:pt x="6273" y="0"/>
                </a:lnTo>
                <a:close/>
                <a:moveTo>
                  <a:pt x="6324" y="0"/>
                </a:moveTo>
                <a:lnTo>
                  <a:pt x="4748" y="4324"/>
                </a:lnTo>
                <a:lnTo>
                  <a:pt x="4752" y="4324"/>
                </a:lnTo>
                <a:lnTo>
                  <a:pt x="6328" y="0"/>
                </a:lnTo>
                <a:lnTo>
                  <a:pt x="6324" y="0"/>
                </a:lnTo>
                <a:close/>
                <a:moveTo>
                  <a:pt x="6375" y="0"/>
                </a:moveTo>
                <a:lnTo>
                  <a:pt x="4799" y="4324"/>
                </a:lnTo>
                <a:lnTo>
                  <a:pt x="4803" y="4324"/>
                </a:lnTo>
                <a:lnTo>
                  <a:pt x="6379" y="0"/>
                </a:lnTo>
                <a:lnTo>
                  <a:pt x="6375" y="0"/>
                </a:lnTo>
                <a:close/>
                <a:moveTo>
                  <a:pt x="6426" y="0"/>
                </a:moveTo>
                <a:lnTo>
                  <a:pt x="4850" y="4324"/>
                </a:lnTo>
                <a:lnTo>
                  <a:pt x="4854" y="4324"/>
                </a:lnTo>
                <a:lnTo>
                  <a:pt x="6430" y="0"/>
                </a:lnTo>
                <a:lnTo>
                  <a:pt x="6426" y="0"/>
                </a:lnTo>
                <a:close/>
                <a:moveTo>
                  <a:pt x="6477" y="0"/>
                </a:moveTo>
                <a:lnTo>
                  <a:pt x="4902" y="4324"/>
                </a:lnTo>
                <a:lnTo>
                  <a:pt x="4905" y="4324"/>
                </a:lnTo>
                <a:lnTo>
                  <a:pt x="6481" y="0"/>
                </a:lnTo>
                <a:lnTo>
                  <a:pt x="6477" y="0"/>
                </a:lnTo>
                <a:close/>
                <a:moveTo>
                  <a:pt x="6528" y="0"/>
                </a:moveTo>
                <a:lnTo>
                  <a:pt x="4953" y="4324"/>
                </a:lnTo>
                <a:lnTo>
                  <a:pt x="4956" y="4324"/>
                </a:lnTo>
                <a:lnTo>
                  <a:pt x="6532" y="0"/>
                </a:lnTo>
                <a:lnTo>
                  <a:pt x="6528" y="0"/>
                </a:lnTo>
                <a:close/>
                <a:moveTo>
                  <a:pt x="6283" y="4324"/>
                </a:moveTo>
                <a:lnTo>
                  <a:pt x="7678" y="498"/>
                </a:lnTo>
                <a:lnTo>
                  <a:pt x="7678" y="489"/>
                </a:lnTo>
                <a:lnTo>
                  <a:pt x="6280" y="4324"/>
                </a:lnTo>
                <a:lnTo>
                  <a:pt x="6283" y="4324"/>
                </a:lnTo>
                <a:close/>
                <a:moveTo>
                  <a:pt x="6334" y="4324"/>
                </a:moveTo>
                <a:lnTo>
                  <a:pt x="7678" y="639"/>
                </a:lnTo>
                <a:lnTo>
                  <a:pt x="7678" y="630"/>
                </a:lnTo>
                <a:lnTo>
                  <a:pt x="6331" y="4324"/>
                </a:lnTo>
                <a:lnTo>
                  <a:pt x="6334" y="4324"/>
                </a:lnTo>
                <a:close/>
                <a:moveTo>
                  <a:pt x="6385" y="4324"/>
                </a:moveTo>
                <a:lnTo>
                  <a:pt x="7678" y="779"/>
                </a:lnTo>
                <a:lnTo>
                  <a:pt x="7678" y="770"/>
                </a:lnTo>
                <a:lnTo>
                  <a:pt x="6382" y="4324"/>
                </a:lnTo>
                <a:lnTo>
                  <a:pt x="6385" y="4324"/>
                </a:lnTo>
                <a:close/>
                <a:moveTo>
                  <a:pt x="6436" y="4324"/>
                </a:moveTo>
                <a:lnTo>
                  <a:pt x="7678" y="919"/>
                </a:lnTo>
                <a:lnTo>
                  <a:pt x="7678" y="910"/>
                </a:lnTo>
                <a:lnTo>
                  <a:pt x="6433" y="4324"/>
                </a:lnTo>
                <a:lnTo>
                  <a:pt x="6436" y="4324"/>
                </a:lnTo>
                <a:close/>
                <a:moveTo>
                  <a:pt x="6487" y="4324"/>
                </a:moveTo>
                <a:lnTo>
                  <a:pt x="7678" y="1059"/>
                </a:lnTo>
                <a:lnTo>
                  <a:pt x="7678" y="1050"/>
                </a:lnTo>
                <a:lnTo>
                  <a:pt x="6484" y="4324"/>
                </a:lnTo>
                <a:lnTo>
                  <a:pt x="6487" y="4324"/>
                </a:lnTo>
                <a:close/>
                <a:moveTo>
                  <a:pt x="6539" y="4324"/>
                </a:moveTo>
                <a:lnTo>
                  <a:pt x="7678" y="1199"/>
                </a:lnTo>
                <a:lnTo>
                  <a:pt x="7678" y="1190"/>
                </a:lnTo>
                <a:lnTo>
                  <a:pt x="6535" y="4324"/>
                </a:lnTo>
                <a:lnTo>
                  <a:pt x="6539" y="4324"/>
                </a:lnTo>
                <a:close/>
                <a:moveTo>
                  <a:pt x="6590" y="4324"/>
                </a:moveTo>
                <a:lnTo>
                  <a:pt x="7678" y="1339"/>
                </a:lnTo>
                <a:lnTo>
                  <a:pt x="7678" y="1330"/>
                </a:lnTo>
                <a:lnTo>
                  <a:pt x="6586" y="4324"/>
                </a:lnTo>
                <a:lnTo>
                  <a:pt x="6590" y="4324"/>
                </a:lnTo>
                <a:close/>
                <a:moveTo>
                  <a:pt x="6641" y="4324"/>
                </a:moveTo>
                <a:lnTo>
                  <a:pt x="7678" y="1479"/>
                </a:lnTo>
                <a:lnTo>
                  <a:pt x="7678" y="1470"/>
                </a:lnTo>
                <a:lnTo>
                  <a:pt x="6637" y="4324"/>
                </a:lnTo>
                <a:lnTo>
                  <a:pt x="6641" y="4324"/>
                </a:lnTo>
                <a:close/>
                <a:moveTo>
                  <a:pt x="6692" y="4324"/>
                </a:moveTo>
                <a:lnTo>
                  <a:pt x="7678" y="1619"/>
                </a:lnTo>
                <a:lnTo>
                  <a:pt x="7678" y="1610"/>
                </a:lnTo>
                <a:lnTo>
                  <a:pt x="6688" y="4324"/>
                </a:lnTo>
                <a:lnTo>
                  <a:pt x="6692" y="4324"/>
                </a:lnTo>
                <a:close/>
                <a:moveTo>
                  <a:pt x="6743" y="4324"/>
                </a:moveTo>
                <a:lnTo>
                  <a:pt x="7678" y="1760"/>
                </a:lnTo>
                <a:lnTo>
                  <a:pt x="7678" y="1751"/>
                </a:lnTo>
                <a:lnTo>
                  <a:pt x="6739" y="4324"/>
                </a:lnTo>
                <a:lnTo>
                  <a:pt x="6743" y="4324"/>
                </a:lnTo>
                <a:close/>
                <a:moveTo>
                  <a:pt x="6794" y="4324"/>
                </a:moveTo>
                <a:lnTo>
                  <a:pt x="7678" y="1900"/>
                </a:lnTo>
                <a:lnTo>
                  <a:pt x="7678" y="1890"/>
                </a:lnTo>
                <a:lnTo>
                  <a:pt x="6791" y="4324"/>
                </a:lnTo>
                <a:lnTo>
                  <a:pt x="6794" y="4324"/>
                </a:lnTo>
                <a:close/>
                <a:moveTo>
                  <a:pt x="6845" y="4324"/>
                </a:moveTo>
                <a:lnTo>
                  <a:pt x="7678" y="2040"/>
                </a:lnTo>
                <a:lnTo>
                  <a:pt x="7678" y="2030"/>
                </a:lnTo>
                <a:lnTo>
                  <a:pt x="6842" y="4324"/>
                </a:lnTo>
                <a:lnTo>
                  <a:pt x="6845" y="4324"/>
                </a:lnTo>
                <a:close/>
                <a:moveTo>
                  <a:pt x="6896" y="4324"/>
                </a:moveTo>
                <a:lnTo>
                  <a:pt x="7678" y="2180"/>
                </a:lnTo>
                <a:lnTo>
                  <a:pt x="7678" y="2170"/>
                </a:lnTo>
                <a:lnTo>
                  <a:pt x="6893" y="4324"/>
                </a:lnTo>
                <a:lnTo>
                  <a:pt x="6896" y="4324"/>
                </a:lnTo>
                <a:close/>
                <a:moveTo>
                  <a:pt x="6947" y="4324"/>
                </a:moveTo>
                <a:lnTo>
                  <a:pt x="7678" y="2320"/>
                </a:lnTo>
                <a:lnTo>
                  <a:pt x="7678" y="2310"/>
                </a:lnTo>
                <a:lnTo>
                  <a:pt x="6944" y="4324"/>
                </a:lnTo>
                <a:lnTo>
                  <a:pt x="6947" y="4324"/>
                </a:lnTo>
                <a:close/>
                <a:moveTo>
                  <a:pt x="6998" y="4324"/>
                </a:moveTo>
                <a:lnTo>
                  <a:pt x="7678" y="2460"/>
                </a:lnTo>
                <a:lnTo>
                  <a:pt x="7678" y="2450"/>
                </a:lnTo>
                <a:lnTo>
                  <a:pt x="6995" y="4324"/>
                </a:lnTo>
                <a:lnTo>
                  <a:pt x="6998" y="4324"/>
                </a:lnTo>
                <a:close/>
                <a:moveTo>
                  <a:pt x="7049" y="4324"/>
                </a:moveTo>
                <a:lnTo>
                  <a:pt x="7678" y="2600"/>
                </a:lnTo>
                <a:lnTo>
                  <a:pt x="7678" y="2590"/>
                </a:lnTo>
                <a:lnTo>
                  <a:pt x="7046" y="4324"/>
                </a:lnTo>
                <a:lnTo>
                  <a:pt x="7049" y="4324"/>
                </a:lnTo>
                <a:close/>
                <a:moveTo>
                  <a:pt x="7100" y="4324"/>
                </a:moveTo>
                <a:lnTo>
                  <a:pt x="7678" y="2741"/>
                </a:lnTo>
                <a:lnTo>
                  <a:pt x="7678" y="2731"/>
                </a:lnTo>
                <a:lnTo>
                  <a:pt x="7097" y="4324"/>
                </a:lnTo>
                <a:lnTo>
                  <a:pt x="7100" y="4324"/>
                </a:lnTo>
                <a:close/>
                <a:moveTo>
                  <a:pt x="7151" y="4324"/>
                </a:moveTo>
                <a:lnTo>
                  <a:pt x="7678" y="2880"/>
                </a:lnTo>
                <a:lnTo>
                  <a:pt x="7678" y="2871"/>
                </a:lnTo>
                <a:lnTo>
                  <a:pt x="7148" y="4324"/>
                </a:lnTo>
                <a:lnTo>
                  <a:pt x="7151" y="4324"/>
                </a:lnTo>
                <a:close/>
                <a:moveTo>
                  <a:pt x="7203" y="4324"/>
                </a:moveTo>
                <a:lnTo>
                  <a:pt x="7678" y="3020"/>
                </a:lnTo>
                <a:lnTo>
                  <a:pt x="7678" y="3011"/>
                </a:lnTo>
                <a:lnTo>
                  <a:pt x="7199" y="4324"/>
                </a:lnTo>
                <a:lnTo>
                  <a:pt x="7203" y="4324"/>
                </a:lnTo>
                <a:close/>
                <a:moveTo>
                  <a:pt x="7254" y="4324"/>
                </a:moveTo>
                <a:lnTo>
                  <a:pt x="7678" y="3160"/>
                </a:lnTo>
                <a:lnTo>
                  <a:pt x="7678" y="3151"/>
                </a:lnTo>
                <a:lnTo>
                  <a:pt x="7250" y="4324"/>
                </a:lnTo>
                <a:lnTo>
                  <a:pt x="7254" y="4324"/>
                </a:lnTo>
                <a:close/>
                <a:moveTo>
                  <a:pt x="7305" y="4324"/>
                </a:moveTo>
                <a:lnTo>
                  <a:pt x="7678" y="3300"/>
                </a:lnTo>
                <a:lnTo>
                  <a:pt x="7678" y="3291"/>
                </a:lnTo>
                <a:lnTo>
                  <a:pt x="7301" y="4324"/>
                </a:lnTo>
                <a:lnTo>
                  <a:pt x="7305" y="4324"/>
                </a:lnTo>
                <a:close/>
                <a:moveTo>
                  <a:pt x="7356" y="4324"/>
                </a:moveTo>
                <a:lnTo>
                  <a:pt x="7678" y="3440"/>
                </a:lnTo>
                <a:lnTo>
                  <a:pt x="7678" y="3431"/>
                </a:lnTo>
                <a:lnTo>
                  <a:pt x="7352" y="4324"/>
                </a:lnTo>
                <a:lnTo>
                  <a:pt x="7356" y="4324"/>
                </a:lnTo>
                <a:close/>
                <a:moveTo>
                  <a:pt x="7407" y="4324"/>
                </a:moveTo>
                <a:lnTo>
                  <a:pt x="7678" y="3580"/>
                </a:lnTo>
                <a:lnTo>
                  <a:pt x="7678" y="3571"/>
                </a:lnTo>
                <a:lnTo>
                  <a:pt x="7403" y="4324"/>
                </a:lnTo>
                <a:lnTo>
                  <a:pt x="7407" y="4324"/>
                </a:lnTo>
                <a:close/>
                <a:moveTo>
                  <a:pt x="7458" y="4324"/>
                </a:moveTo>
                <a:lnTo>
                  <a:pt x="7678" y="3720"/>
                </a:lnTo>
                <a:lnTo>
                  <a:pt x="7678" y="3711"/>
                </a:lnTo>
                <a:lnTo>
                  <a:pt x="7455" y="4324"/>
                </a:lnTo>
                <a:lnTo>
                  <a:pt x="7458" y="4324"/>
                </a:lnTo>
                <a:close/>
                <a:moveTo>
                  <a:pt x="7509" y="4324"/>
                </a:moveTo>
                <a:lnTo>
                  <a:pt x="7678" y="3861"/>
                </a:lnTo>
                <a:lnTo>
                  <a:pt x="7678" y="3852"/>
                </a:lnTo>
                <a:lnTo>
                  <a:pt x="7506" y="4324"/>
                </a:lnTo>
                <a:lnTo>
                  <a:pt x="7509" y="4324"/>
                </a:lnTo>
                <a:close/>
                <a:moveTo>
                  <a:pt x="7560" y="4324"/>
                </a:moveTo>
                <a:lnTo>
                  <a:pt x="7678" y="4001"/>
                </a:lnTo>
                <a:lnTo>
                  <a:pt x="7678" y="3992"/>
                </a:lnTo>
                <a:lnTo>
                  <a:pt x="7557" y="4324"/>
                </a:lnTo>
                <a:lnTo>
                  <a:pt x="7560" y="4324"/>
                </a:lnTo>
                <a:close/>
                <a:moveTo>
                  <a:pt x="7611" y="4324"/>
                </a:moveTo>
                <a:lnTo>
                  <a:pt x="7678" y="4141"/>
                </a:lnTo>
                <a:lnTo>
                  <a:pt x="7678" y="4132"/>
                </a:lnTo>
                <a:lnTo>
                  <a:pt x="7608" y="4324"/>
                </a:lnTo>
                <a:lnTo>
                  <a:pt x="7611" y="4324"/>
                </a:lnTo>
                <a:close/>
                <a:moveTo>
                  <a:pt x="7662" y="4324"/>
                </a:moveTo>
                <a:lnTo>
                  <a:pt x="7678" y="4281"/>
                </a:lnTo>
                <a:lnTo>
                  <a:pt x="7678" y="4272"/>
                </a:lnTo>
                <a:lnTo>
                  <a:pt x="7659" y="4324"/>
                </a:lnTo>
                <a:lnTo>
                  <a:pt x="7662" y="4324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3FCBB03-4949-2C46-A84A-83F9A2BB5BA1}"/>
              </a:ext>
            </a:extLst>
          </p:cNvPr>
          <p:cNvCxnSpPr>
            <a:cxnSpLocks/>
          </p:cNvCxnSpPr>
          <p:nvPr/>
        </p:nvCxnSpPr>
        <p:spPr>
          <a:xfrm flipH="1">
            <a:off x="11292043" y="6457730"/>
            <a:ext cx="51773" cy="15464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0EB8D34-3909-B447-8C83-8FBF30B02D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3405" y="1981199"/>
            <a:ext cx="10716095" cy="3154680"/>
          </a:xfrm>
          <a:prstGeom prst="rect">
            <a:avLst/>
          </a:prstGeom>
        </p:spPr>
        <p:txBody>
          <a:bodyPr lIns="0" rIns="0" anchor="ctr" anchorCtr="0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7200" b="1" i="0" kern="1200" spc="-150" dirty="0">
                <a:solidFill>
                  <a:schemeClr val="accent1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Master transition slide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D99463-836C-4C4D-9DC8-066C3843B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27" y="6308513"/>
            <a:ext cx="2889504" cy="40633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01F139A-C6F5-4C73-B1CD-93C4586C3F45}"/>
              </a:ext>
            </a:extLst>
          </p:cNvPr>
          <p:cNvCxnSpPr>
            <a:cxnSpLocks/>
          </p:cNvCxnSpPr>
          <p:nvPr userDrawn="1"/>
        </p:nvCxnSpPr>
        <p:spPr>
          <a:xfrm flipH="1">
            <a:off x="11292043" y="6457730"/>
            <a:ext cx="51773" cy="15464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922230AA-6934-48A5-A493-7F22BD65B5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0227" y="6308513"/>
            <a:ext cx="2889504" cy="40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24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2DDFDE7-375F-314B-9A1C-60025A97E4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1" y="484188"/>
            <a:ext cx="5676900" cy="4968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Slide Subject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F243AB2A-F8AB-AC4B-9628-BB82EEC8D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6752" y="6494870"/>
            <a:ext cx="486149" cy="30280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400" b="1" i="0">
                <a:solidFill>
                  <a:schemeClr val="accent1"/>
                </a:solidFill>
                <a:latin typeface="Book Antiqua" panose="02040602050305030304" pitchFamily="18" charset="0"/>
              </a:defRPr>
            </a:lvl1pPr>
          </a:lstStyle>
          <a:p>
            <a:fld id="{2DA5447E-0822-1949-A150-34FFF811F1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53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 Bulle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60F1F-8420-7245-B2FF-0C37EE8D055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0976" y="2599000"/>
            <a:ext cx="10287000" cy="31541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00000"/>
              <a:defRPr sz="2400">
                <a:latin typeface="Book Antiqua" panose="02040602050305030304" pitchFamily="18" charset="0"/>
              </a:defRPr>
            </a:lvl1pPr>
            <a:lvl2pPr marL="685800" indent="-228600">
              <a:buClr>
                <a:schemeClr val="accent2"/>
              </a:buClr>
              <a:buSzPct val="80000"/>
              <a:buFont typeface="Airborne" panose="02000000000000000000" pitchFamily="2" charset="0"/>
              <a:buChar char="&gt;"/>
              <a:defRPr sz="2000">
                <a:latin typeface="Book Antiqua" panose="02040602050305030304" pitchFamily="18" charset="0"/>
              </a:defRPr>
            </a:lvl2pPr>
            <a:lvl3pPr marL="1143000" indent="-228600"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  <a:defRPr sz="1800">
                <a:latin typeface="Book Antiqua" panose="02040602050305030304" pitchFamily="18" charset="0"/>
              </a:defRPr>
            </a:lvl3pPr>
            <a:lvl4pPr marL="1600200" indent="-228600">
              <a:buClr>
                <a:schemeClr val="accent2"/>
              </a:buClr>
              <a:buSzPct val="102000"/>
              <a:buFont typeface="BoomerSerif Book" panose="02000505000000020004" pitchFamily="2" charset="0"/>
              <a:buChar char="−"/>
              <a:defRPr sz="1600">
                <a:latin typeface="Book Antiqua" panose="02040602050305030304" pitchFamily="18" charset="0"/>
              </a:defRPr>
            </a:lvl4pPr>
            <a:lvl5pPr>
              <a:buClr>
                <a:schemeClr val="accent1"/>
              </a:buClr>
              <a:defRPr sz="1600"/>
            </a:lvl5pPr>
          </a:lstStyle>
          <a:p>
            <a:r>
              <a:rPr lang="en-US" altLang="en-US" dirty="0"/>
              <a:t>First level of information</a:t>
            </a:r>
          </a:p>
          <a:p>
            <a:pPr lvl="1"/>
            <a:r>
              <a:rPr lang="en-US" altLang="en-US" dirty="0"/>
              <a:t>Second level of information</a:t>
            </a:r>
          </a:p>
          <a:p>
            <a:pPr lvl="2"/>
            <a:r>
              <a:rPr lang="en-US" dirty="0"/>
              <a:t>Third level of information</a:t>
            </a:r>
          </a:p>
          <a:p>
            <a:pPr lvl="3"/>
            <a:r>
              <a:rPr lang="en-US" dirty="0"/>
              <a:t>Fourth level of information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81A84B0-A5FA-E24E-8EA6-2E5D973194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0976" y="1417320"/>
            <a:ext cx="10287000" cy="5669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-150" dirty="0">
                <a:solidFill>
                  <a:schemeClr val="accent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Slide header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70F6EC1-3445-BE46-BE39-80B2EDCC0E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0976" y="2019102"/>
            <a:ext cx="10287000" cy="568323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A318342-83FF-614F-9507-07719F018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1" y="484188"/>
            <a:ext cx="5676900" cy="4968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Slide Subject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66793CDC-8D41-324C-94B0-079D1F3A6C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6752" y="6494870"/>
            <a:ext cx="486149" cy="30280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400" b="1" i="0">
                <a:solidFill>
                  <a:schemeClr val="accent1"/>
                </a:solidFill>
                <a:latin typeface="Book Antiqua" panose="02040602050305030304" pitchFamily="18" charset="0"/>
              </a:defRPr>
            </a:lvl1pPr>
          </a:lstStyle>
          <a:p>
            <a:fld id="{2DA5447E-0822-1949-A150-34FFF811F1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419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60F1F-8420-7245-B2FF-0C37EE8D055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0976" y="2599000"/>
            <a:ext cx="6058445" cy="319991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00000"/>
              <a:defRPr sz="2400">
                <a:latin typeface="Book Antiqua" panose="02040602050305030304" pitchFamily="18" charset="0"/>
              </a:defRPr>
            </a:lvl1pPr>
            <a:lvl2pPr marL="685800" indent="-228600">
              <a:buClr>
                <a:schemeClr val="accent2"/>
              </a:buClr>
              <a:buSzPct val="80000"/>
              <a:buFont typeface="Airborne" panose="02000000000000000000" pitchFamily="2" charset="0"/>
              <a:buChar char="&gt;"/>
              <a:defRPr sz="2000">
                <a:latin typeface="Book Antiqua" panose="02040602050305030304" pitchFamily="18" charset="0"/>
              </a:defRPr>
            </a:lvl2pPr>
            <a:lvl3pPr marL="1143000" indent="-228600"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  <a:defRPr sz="1800">
                <a:latin typeface="Book Antiqua" panose="02040602050305030304" pitchFamily="18" charset="0"/>
              </a:defRPr>
            </a:lvl3pPr>
            <a:lvl4pPr marL="1600200" indent="-228600">
              <a:buClr>
                <a:schemeClr val="accent2"/>
              </a:buClr>
              <a:buSzPct val="102000"/>
              <a:buFont typeface="BoomerSerif Book" panose="02000505000000020004" pitchFamily="2" charset="0"/>
              <a:buChar char="−"/>
              <a:defRPr sz="1600">
                <a:latin typeface="Book Antiqua" panose="02040602050305030304" pitchFamily="18" charset="0"/>
              </a:defRPr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First level of information</a:t>
            </a:r>
          </a:p>
          <a:p>
            <a:pPr lvl="1"/>
            <a:r>
              <a:rPr lang="en-US" dirty="0"/>
              <a:t>Second level of information</a:t>
            </a:r>
          </a:p>
          <a:p>
            <a:pPr lvl="2"/>
            <a:r>
              <a:rPr lang="en-US" dirty="0"/>
              <a:t>Third level of information</a:t>
            </a:r>
          </a:p>
          <a:p>
            <a:pPr lvl="3"/>
            <a:r>
              <a:rPr lang="en-US" dirty="0"/>
              <a:t>Fourth level of information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81A84B0-A5FA-E24E-8EA6-2E5D973194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0976" y="1417320"/>
            <a:ext cx="10287000" cy="5669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-150" dirty="0">
                <a:solidFill>
                  <a:schemeClr val="accent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Slide header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70F6EC1-3445-BE46-BE39-80B2EDCC0E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0976" y="2019102"/>
            <a:ext cx="10287000" cy="568323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C79799D-58D1-4E48-9F48-17EB18722F8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467600" y="2599000"/>
            <a:ext cx="3771900" cy="3200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Book Antiqua" panose="02040602050305030304" pitchFamily="18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E825A58-495F-1541-9B26-87B979A1FA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1" y="484188"/>
            <a:ext cx="5676900" cy="4968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Slide Subject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C10D92C5-32EF-4449-8302-C82BD54BD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6752" y="6494870"/>
            <a:ext cx="486149" cy="30280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400" b="1" i="0">
                <a:solidFill>
                  <a:schemeClr val="accent1"/>
                </a:solidFill>
                <a:latin typeface="Book Antiqua" panose="02040602050305030304" pitchFamily="18" charset="0"/>
              </a:defRPr>
            </a:lvl1pPr>
          </a:lstStyle>
          <a:p>
            <a:fld id="{2DA5447E-0822-1949-A150-34FFF811F1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449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60F1F-8420-7245-B2FF-0C37EE8D055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0976" y="2599000"/>
            <a:ext cx="6058445" cy="319991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00000"/>
              <a:defRPr sz="2400">
                <a:latin typeface="Book Antiqua" panose="02040602050305030304" pitchFamily="18" charset="0"/>
              </a:defRPr>
            </a:lvl1pPr>
            <a:lvl2pPr marL="685800" indent="-228600">
              <a:buClr>
                <a:schemeClr val="accent2"/>
              </a:buClr>
              <a:buSzPct val="80000"/>
              <a:buFont typeface="Airborne" panose="02000000000000000000" pitchFamily="2" charset="0"/>
              <a:buChar char="&gt;"/>
              <a:defRPr sz="2000">
                <a:latin typeface="Book Antiqua" panose="02040602050305030304" pitchFamily="18" charset="0"/>
              </a:defRPr>
            </a:lvl2pPr>
            <a:lvl3pPr marL="1143000" indent="-228600"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  <a:defRPr sz="1800">
                <a:latin typeface="Book Antiqua" panose="02040602050305030304" pitchFamily="18" charset="0"/>
              </a:defRPr>
            </a:lvl3pPr>
            <a:lvl4pPr marL="1600200" indent="-228600">
              <a:buClr>
                <a:schemeClr val="accent2"/>
              </a:buClr>
              <a:buSzPct val="102000"/>
              <a:buFont typeface="BoomerSerif Book" panose="02000505000000020004" pitchFamily="2" charset="0"/>
              <a:buChar char="−"/>
              <a:defRPr sz="1600">
                <a:latin typeface="Book Antiqua" panose="02040602050305030304" pitchFamily="18" charset="0"/>
              </a:defRPr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First level of information</a:t>
            </a:r>
          </a:p>
          <a:p>
            <a:pPr lvl="1"/>
            <a:r>
              <a:rPr lang="en-US" dirty="0"/>
              <a:t>Second level of information</a:t>
            </a:r>
          </a:p>
          <a:p>
            <a:pPr lvl="2"/>
            <a:r>
              <a:rPr lang="en-US" dirty="0"/>
              <a:t>Third level of information</a:t>
            </a:r>
          </a:p>
          <a:p>
            <a:pPr lvl="3"/>
            <a:r>
              <a:rPr lang="en-US" dirty="0"/>
              <a:t>Fourth level of information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81A84B0-A5FA-E24E-8EA6-2E5D973194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0976" y="1417320"/>
            <a:ext cx="10287000" cy="5669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-150" dirty="0">
                <a:solidFill>
                  <a:schemeClr val="accent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Slide header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70F6EC1-3445-BE46-BE39-80B2EDCC0E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0976" y="2019102"/>
            <a:ext cx="10287000" cy="568323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D9B7376-5B45-8545-A711-F1B84186DE7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7467600" y="2599000"/>
            <a:ext cx="3771900" cy="3200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Book Antiqua" panose="02040602050305030304" pitchFamily="18" charset="0"/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8E79E1B-D091-DE4C-85F3-EED50810B8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1" y="484188"/>
            <a:ext cx="5676900" cy="4968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Slide Subject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3DB7460E-84CA-344B-84DB-0F840F68A9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6752" y="6494870"/>
            <a:ext cx="486149" cy="30280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400" b="1" i="0">
                <a:solidFill>
                  <a:schemeClr val="accent1"/>
                </a:solidFill>
                <a:latin typeface="Book Antiqua" panose="02040602050305030304" pitchFamily="18" charset="0"/>
              </a:defRPr>
            </a:lvl1pPr>
          </a:lstStyle>
          <a:p>
            <a:fld id="{2DA5447E-0822-1949-A150-34FFF811F1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695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722F4D4F-8837-6E4B-9002-C2A5B2A2A195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7467600" y="2587625"/>
            <a:ext cx="3770313" cy="3211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60F1F-8420-7245-B2FF-0C37EE8D055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0976" y="2599000"/>
            <a:ext cx="6058445" cy="319991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00000"/>
              <a:defRPr sz="2400">
                <a:latin typeface="Book Antiqua" panose="02040602050305030304" pitchFamily="18" charset="0"/>
              </a:defRPr>
            </a:lvl1pPr>
            <a:lvl2pPr marL="685800" indent="-228600">
              <a:buClr>
                <a:schemeClr val="accent2"/>
              </a:buClr>
              <a:buSzPct val="80000"/>
              <a:buFont typeface="Airborne" panose="02000000000000000000" pitchFamily="2" charset="0"/>
              <a:buChar char="&gt;"/>
              <a:defRPr sz="2000">
                <a:latin typeface="Book Antiqua" panose="02040602050305030304" pitchFamily="18" charset="0"/>
              </a:defRPr>
            </a:lvl2pPr>
            <a:lvl3pPr marL="1143000" indent="-228600"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  <a:defRPr sz="1800">
                <a:latin typeface="Book Antiqua" panose="02040602050305030304" pitchFamily="18" charset="0"/>
              </a:defRPr>
            </a:lvl3pPr>
            <a:lvl4pPr marL="1600200" indent="-228600">
              <a:buClr>
                <a:schemeClr val="accent2"/>
              </a:buClr>
              <a:buSzPct val="102000"/>
              <a:buFont typeface="BoomerSerif Book" panose="02000505000000020004" pitchFamily="2" charset="0"/>
              <a:buChar char="−"/>
              <a:defRPr sz="1600">
                <a:latin typeface="Book Antiqua" panose="02040602050305030304" pitchFamily="18" charset="0"/>
              </a:defRPr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First level of information</a:t>
            </a:r>
          </a:p>
          <a:p>
            <a:pPr lvl="1"/>
            <a:r>
              <a:rPr lang="en-US" dirty="0"/>
              <a:t>Second level of information</a:t>
            </a:r>
          </a:p>
          <a:p>
            <a:pPr lvl="2"/>
            <a:r>
              <a:rPr lang="en-US" dirty="0"/>
              <a:t>Third level of information</a:t>
            </a:r>
          </a:p>
          <a:p>
            <a:pPr lvl="3"/>
            <a:r>
              <a:rPr lang="en-US" dirty="0"/>
              <a:t>Fourth level of information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81A84B0-A5FA-E24E-8EA6-2E5D973194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0976" y="1417320"/>
            <a:ext cx="10287000" cy="5669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-150" dirty="0">
                <a:solidFill>
                  <a:schemeClr val="accent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Slide header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70F6EC1-3445-BE46-BE39-80B2EDCC0E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0976" y="2019102"/>
            <a:ext cx="10287000" cy="568323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8E79E1B-D091-DE4C-85F3-EED50810B8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1" y="484188"/>
            <a:ext cx="5676900" cy="4968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Slide Subject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C8A0EF7B-E69F-834F-9EA7-F61834B5E4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6752" y="6494870"/>
            <a:ext cx="486149" cy="30280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400" b="1" i="0">
                <a:solidFill>
                  <a:schemeClr val="accent1"/>
                </a:solidFill>
                <a:latin typeface="Book Antiqua" panose="02040602050305030304" pitchFamily="18" charset="0"/>
              </a:defRPr>
            </a:lvl1pPr>
          </a:lstStyle>
          <a:p>
            <a:fld id="{2DA5447E-0822-1949-A150-34FFF811F1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231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743B8-45B4-FA4D-A086-439A61E763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0976" y="1417320"/>
            <a:ext cx="10287000" cy="5669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-150" dirty="0">
                <a:solidFill>
                  <a:schemeClr val="accent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Slide header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2383ABE-C060-664E-8980-3D13A46D8E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1" y="484188"/>
            <a:ext cx="5676900" cy="4968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Slide Subject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24FA213-F778-4BB4-B910-56F96A38962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0976" y="2599000"/>
            <a:ext cx="5029200" cy="319991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00000"/>
              <a:defRPr sz="2400">
                <a:latin typeface="Book Antiqua" panose="02040602050305030304" pitchFamily="18" charset="0"/>
              </a:defRPr>
            </a:lvl1pPr>
            <a:lvl2pPr marL="685800" indent="-228600">
              <a:buClr>
                <a:schemeClr val="accent2"/>
              </a:buClr>
              <a:buSzPct val="80000"/>
              <a:buFont typeface="Airborne" panose="02000000000000000000" pitchFamily="2" charset="0"/>
              <a:buChar char="&gt;"/>
              <a:defRPr sz="2000">
                <a:latin typeface="Book Antiqua" panose="02040602050305030304" pitchFamily="18" charset="0"/>
              </a:defRPr>
            </a:lvl2pPr>
            <a:lvl3pPr marL="1143000" indent="-228600"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  <a:defRPr sz="1800">
                <a:latin typeface="Book Antiqua" panose="02040602050305030304" pitchFamily="18" charset="0"/>
              </a:defRPr>
            </a:lvl3pPr>
            <a:lvl4pPr marL="1600200" indent="-228600">
              <a:buClr>
                <a:schemeClr val="accent2"/>
              </a:buClr>
              <a:buSzPct val="102000"/>
              <a:buFont typeface="BoomerSerif Book" panose="02000505000000020004" pitchFamily="2" charset="0"/>
              <a:buChar char="−"/>
              <a:defRPr sz="1600">
                <a:latin typeface="Book Antiqua" panose="02040602050305030304" pitchFamily="18" charset="0"/>
              </a:defRPr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First level of information</a:t>
            </a:r>
          </a:p>
          <a:p>
            <a:pPr lvl="1"/>
            <a:r>
              <a:rPr lang="en-US" dirty="0"/>
              <a:t>Second level of information</a:t>
            </a:r>
          </a:p>
          <a:p>
            <a:pPr lvl="2"/>
            <a:r>
              <a:rPr lang="en-US" dirty="0"/>
              <a:t>Third level of information</a:t>
            </a:r>
          </a:p>
          <a:p>
            <a:pPr lvl="3"/>
            <a:r>
              <a:rPr lang="en-US" dirty="0"/>
              <a:t>Fourth level of information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08B0F558-0D32-4E8E-A228-AABD4F16D9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0976" y="2019102"/>
            <a:ext cx="5029200" cy="568323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BABA5D4-38B1-411D-BDB3-6F775DB7101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08776" y="2599000"/>
            <a:ext cx="5029200" cy="319991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00000"/>
              <a:defRPr sz="2400">
                <a:latin typeface="Book Antiqua" panose="02040602050305030304" pitchFamily="18" charset="0"/>
              </a:defRPr>
            </a:lvl1pPr>
            <a:lvl2pPr marL="685800" indent="-228600">
              <a:buClr>
                <a:schemeClr val="accent2"/>
              </a:buClr>
              <a:buSzPct val="80000"/>
              <a:buFont typeface="Airborne" panose="02000000000000000000" pitchFamily="2" charset="0"/>
              <a:buChar char="&gt;"/>
              <a:defRPr sz="2000">
                <a:latin typeface="Book Antiqua" panose="02040602050305030304" pitchFamily="18" charset="0"/>
              </a:defRPr>
            </a:lvl2pPr>
            <a:lvl3pPr marL="1143000" indent="-228600"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  <a:defRPr sz="1800">
                <a:latin typeface="Book Antiqua" panose="02040602050305030304" pitchFamily="18" charset="0"/>
              </a:defRPr>
            </a:lvl3pPr>
            <a:lvl4pPr marL="1600200" indent="-228600">
              <a:buClr>
                <a:schemeClr val="accent2"/>
              </a:buClr>
              <a:buSzPct val="102000"/>
              <a:buFont typeface="BoomerSerif Book" panose="02000505000000020004" pitchFamily="2" charset="0"/>
              <a:buChar char="−"/>
              <a:defRPr sz="1600">
                <a:latin typeface="Book Antiqua" panose="02040602050305030304" pitchFamily="18" charset="0"/>
              </a:defRPr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First level of information</a:t>
            </a:r>
          </a:p>
          <a:p>
            <a:pPr lvl="1"/>
            <a:r>
              <a:rPr lang="en-US" dirty="0"/>
              <a:t>Second level of information</a:t>
            </a:r>
          </a:p>
          <a:p>
            <a:pPr lvl="2"/>
            <a:r>
              <a:rPr lang="en-US" dirty="0"/>
              <a:t>Third level of information</a:t>
            </a:r>
          </a:p>
          <a:p>
            <a:pPr lvl="3"/>
            <a:r>
              <a:rPr lang="en-US" dirty="0"/>
              <a:t>Fourth level of information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7324AEC5-842A-402E-ACDF-5482807D44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8776" y="2019102"/>
            <a:ext cx="5029200" cy="568323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18" name="Slide Number Placeholder 7">
            <a:extLst>
              <a:ext uri="{FF2B5EF4-FFF2-40B4-BE49-F238E27FC236}">
                <a16:creationId xmlns:a16="http://schemas.microsoft.com/office/drawing/2014/main" id="{80EF52E8-C327-4A1D-81C7-7F32E0873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6752" y="6494870"/>
            <a:ext cx="486149" cy="30280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400" b="1" i="0">
                <a:solidFill>
                  <a:schemeClr val="accent1"/>
                </a:solidFill>
                <a:latin typeface="Book Antiqua" panose="02040602050305030304" pitchFamily="18" charset="0"/>
              </a:defRPr>
            </a:lvl1pPr>
          </a:lstStyle>
          <a:p>
            <a:fld id="{2DA5447E-0822-1949-A150-34FFF811F1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758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EC9BF66-9E3A-6C40-8D6A-0552180E9D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t="50976" b="1"/>
          <a:stretch/>
        </p:blipFill>
        <p:spPr>
          <a:xfrm>
            <a:off x="0" y="6418669"/>
            <a:ext cx="12192000" cy="439329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675F254-FB74-BD49-8D1A-3F46A50ED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6750" y="6481332"/>
            <a:ext cx="486149" cy="30280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400" b="1" i="0">
                <a:solidFill>
                  <a:schemeClr val="accent1"/>
                </a:solidFill>
                <a:latin typeface="Book Antiqua" panose="02040602050305030304" pitchFamily="18" charset="0"/>
              </a:defRPr>
            </a:lvl1pPr>
          </a:lstStyle>
          <a:p>
            <a:fld id="{2DA5447E-0822-1949-A150-34FFF811F16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EF63427-4CF6-EF4D-8E87-1E33DB2D4ECE}"/>
              </a:ext>
            </a:extLst>
          </p:cNvPr>
          <p:cNvCxnSpPr>
            <a:cxnSpLocks/>
          </p:cNvCxnSpPr>
          <p:nvPr/>
        </p:nvCxnSpPr>
        <p:spPr>
          <a:xfrm>
            <a:off x="952500" y="983118"/>
            <a:ext cx="10820400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F7A1C77-6603-471D-9E54-C966354820E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0319" y="452568"/>
            <a:ext cx="3840480" cy="54006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7AF4AF8-21B4-483F-BCBC-A57BC44CB185}"/>
              </a:ext>
            </a:extLst>
          </p:cNvPr>
          <p:cNvCxnSpPr>
            <a:cxnSpLocks/>
          </p:cNvCxnSpPr>
          <p:nvPr userDrawn="1"/>
        </p:nvCxnSpPr>
        <p:spPr>
          <a:xfrm>
            <a:off x="952500" y="983118"/>
            <a:ext cx="1082040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A1E16A90-877C-4362-AE12-9BD10D181973}"/>
              </a:ext>
            </a:extLst>
          </p:cNvPr>
          <p:cNvSpPr txBox="1">
            <a:spLocks/>
          </p:cNvSpPr>
          <p:nvPr userDrawn="1"/>
        </p:nvSpPr>
        <p:spPr>
          <a:xfrm>
            <a:off x="419100" y="6450173"/>
            <a:ext cx="9525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accent1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ncat.edu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525D741-6286-464B-B6EE-CC4032072D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420319" y="452568"/>
            <a:ext cx="3840480" cy="54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08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4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1" orient="horz" pos="2160">
          <p15:clr>
            <a:srgbClr val="F26B43"/>
          </p15:clr>
        </p15:guide>
        <p15:guide id="12" pos="3840">
          <p15:clr>
            <a:srgbClr val="F26B43"/>
          </p15:clr>
        </p15:guide>
        <p15:guide id="13" pos="600">
          <p15:clr>
            <a:srgbClr val="F26B43"/>
          </p15:clr>
        </p15:guide>
        <p15:guide id="14" pos="7080">
          <p15:clr>
            <a:srgbClr val="F26B43"/>
          </p15:clr>
        </p15:guide>
        <p15:guide id="15" orient="horz" pos="888">
          <p15:clr>
            <a:srgbClr val="F26B43"/>
          </p15:clr>
        </p15:guide>
        <p15:guide id="16" orient="horz" pos="1248">
          <p15:clr>
            <a:srgbClr val="F26B43"/>
          </p15:clr>
        </p15:guide>
        <p15:guide id="17" orient="horz" pos="1608">
          <p15:clr>
            <a:srgbClr val="F26B43"/>
          </p15:clr>
        </p15:guide>
        <p15:guide id="18" orient="horz" pos="3624">
          <p15:clr>
            <a:srgbClr val="F26B43"/>
          </p15:clr>
        </p15:guide>
        <p15:guide id="19" pos="4416">
          <p15:clr>
            <a:srgbClr val="F26B43"/>
          </p15:clr>
        </p15:guide>
        <p15:guide id="20" pos="470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675F254-FB74-BD49-8D1A-3F46A50ED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6750" y="6418670"/>
            <a:ext cx="486149" cy="30280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400" b="1" i="0">
                <a:solidFill>
                  <a:schemeClr val="accent1"/>
                </a:solidFill>
                <a:latin typeface="Book Antiqua" panose="02040602050305030304" pitchFamily="18" charset="0"/>
              </a:defRPr>
            </a:lvl1pPr>
          </a:lstStyle>
          <a:p>
            <a:fld id="{2DA5447E-0822-1949-A150-34FFF811F16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EF63427-4CF6-EF4D-8E87-1E33DB2D4ECE}"/>
              </a:ext>
            </a:extLst>
          </p:cNvPr>
          <p:cNvCxnSpPr>
            <a:cxnSpLocks/>
          </p:cNvCxnSpPr>
          <p:nvPr/>
        </p:nvCxnSpPr>
        <p:spPr>
          <a:xfrm>
            <a:off x="952500" y="983118"/>
            <a:ext cx="10820400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026DC1-8FF6-754E-ABF3-514AC26ACEDE}"/>
              </a:ext>
            </a:extLst>
          </p:cNvPr>
          <p:cNvCxnSpPr>
            <a:cxnSpLocks/>
          </p:cNvCxnSpPr>
          <p:nvPr/>
        </p:nvCxnSpPr>
        <p:spPr>
          <a:xfrm>
            <a:off x="419100" y="6254893"/>
            <a:ext cx="11353800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F7A1C77-6603-471D-9E54-C966354820E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0319" y="452568"/>
            <a:ext cx="3840480" cy="54006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7AF4AF8-21B4-483F-BCBC-A57BC44CB185}"/>
              </a:ext>
            </a:extLst>
          </p:cNvPr>
          <p:cNvCxnSpPr>
            <a:cxnSpLocks/>
          </p:cNvCxnSpPr>
          <p:nvPr userDrawn="1"/>
        </p:nvCxnSpPr>
        <p:spPr>
          <a:xfrm>
            <a:off x="952500" y="983118"/>
            <a:ext cx="1082040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3A2136-6B66-44A5-9C11-E469DEC0608A}"/>
              </a:ext>
            </a:extLst>
          </p:cNvPr>
          <p:cNvCxnSpPr>
            <a:cxnSpLocks/>
          </p:cNvCxnSpPr>
          <p:nvPr userDrawn="1"/>
        </p:nvCxnSpPr>
        <p:spPr>
          <a:xfrm>
            <a:off x="419100" y="6254893"/>
            <a:ext cx="1135380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A1E16A90-877C-4362-AE12-9BD10D181973}"/>
              </a:ext>
            </a:extLst>
          </p:cNvPr>
          <p:cNvSpPr txBox="1">
            <a:spLocks/>
          </p:cNvSpPr>
          <p:nvPr userDrawn="1"/>
        </p:nvSpPr>
        <p:spPr>
          <a:xfrm>
            <a:off x="419100" y="6356350"/>
            <a:ext cx="9525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accent1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ncat.edu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525D741-6286-464B-B6EE-CC4032072DA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20319" y="452568"/>
            <a:ext cx="3840480" cy="54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53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3" r:id="rId8"/>
    <p:sldLayoutId id="2147483672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1" orient="horz" pos="2160">
          <p15:clr>
            <a:srgbClr val="F26B43"/>
          </p15:clr>
        </p15:guide>
        <p15:guide id="12" pos="3840">
          <p15:clr>
            <a:srgbClr val="F26B43"/>
          </p15:clr>
        </p15:guide>
        <p15:guide id="13" pos="600">
          <p15:clr>
            <a:srgbClr val="F26B43"/>
          </p15:clr>
        </p15:guide>
        <p15:guide id="14" pos="7080">
          <p15:clr>
            <a:srgbClr val="F26B43"/>
          </p15:clr>
        </p15:guide>
        <p15:guide id="15" orient="horz" pos="888">
          <p15:clr>
            <a:srgbClr val="F26B43"/>
          </p15:clr>
        </p15:guide>
        <p15:guide id="16" orient="horz" pos="1248">
          <p15:clr>
            <a:srgbClr val="F26B43"/>
          </p15:clr>
        </p15:guide>
        <p15:guide id="17" orient="horz" pos="1608">
          <p15:clr>
            <a:srgbClr val="F26B43"/>
          </p15:clr>
        </p15:guide>
        <p15:guide id="18" orient="horz" pos="3624">
          <p15:clr>
            <a:srgbClr val="F26B43"/>
          </p15:clr>
        </p15:guide>
        <p15:guide id="19" pos="4416">
          <p15:clr>
            <a:srgbClr val="F26B43"/>
          </p15:clr>
        </p15:guide>
        <p15:guide id="20" pos="47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s00289-022-04524-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www.mdpi.com/2310-2861/4/3/66" TargetMode="External"/><Relationship Id="rId4" Type="http://schemas.openxmlformats.org/officeDocument/2006/relationships/hyperlink" Target="https://www.researchgate.net/publication/277930055_Preparation_Optimization_and_Screening_of_the_Effect_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2A7FF9F6-96C2-4997-845F-A5533286A4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227" y="882430"/>
            <a:ext cx="11484837" cy="3763938"/>
          </a:xfrm>
        </p:spPr>
        <p:txBody>
          <a:bodyPr lIns="0" tIns="45720" rIns="0" bIns="45720" anchor="ctr"/>
          <a:lstStyle/>
          <a:p>
            <a:r>
              <a:rPr lang="en-US" dirty="0">
                <a:latin typeface="Book Antiqua"/>
                <a:ea typeface="Tahoma"/>
                <a:cs typeface="Times New Roman"/>
              </a:rPr>
              <a:t>Improving Mechanical Strength of Agarose Hydrogels via </a:t>
            </a:r>
            <a:r>
              <a:rPr lang="en-US" dirty="0" err="1">
                <a:latin typeface="Book Antiqua"/>
                <a:ea typeface="Tahoma"/>
                <a:cs typeface="Times New Roman"/>
              </a:rPr>
              <a:t>Desmodur</a:t>
            </a:r>
            <a:r>
              <a:rPr lang="en-US" dirty="0">
                <a:latin typeface="Book Antiqua"/>
                <a:ea typeface="Tahoma"/>
                <a:cs typeface="Times New Roman"/>
              </a:rPr>
              <a:t> Crosslinking</a:t>
            </a:r>
            <a:endParaRPr lang="en-US" b="0">
              <a:latin typeface="Book Antiqua"/>
              <a:ea typeface="Tahoma"/>
              <a:cs typeface="Times New Roman"/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969050-1227-339B-9D04-9A485419E070}"/>
              </a:ext>
            </a:extLst>
          </p:cNvPr>
          <p:cNvSpPr txBox="1"/>
          <p:nvPr/>
        </p:nvSpPr>
        <p:spPr>
          <a:xfrm>
            <a:off x="519239" y="4288779"/>
            <a:ext cx="6249747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Book Antiqua"/>
              </a:rPr>
              <a:t>By: Valerie Lentine </a:t>
            </a:r>
          </a:p>
          <a:p>
            <a:r>
              <a:rPr lang="en-US" sz="2000" dirty="0">
                <a:solidFill>
                  <a:schemeClr val="bg1"/>
                </a:solidFill>
                <a:latin typeface="Book Antiqua"/>
              </a:rPr>
              <a:t>Mentors: Jonthan Geiger and </a:t>
            </a:r>
            <a:r>
              <a:rPr lang="en-US" sz="2000" dirty="0" err="1">
                <a:solidFill>
                  <a:schemeClr val="bg1"/>
                </a:solidFill>
                <a:latin typeface="Book Antiqua"/>
              </a:rPr>
              <a:t>Sondai</a:t>
            </a:r>
            <a:r>
              <a:rPr lang="en-US" sz="2000" dirty="0">
                <a:solidFill>
                  <a:schemeClr val="bg1"/>
                </a:solidFill>
                <a:latin typeface="Book Antiqua"/>
              </a:rPr>
              <a:t> Riddick</a:t>
            </a:r>
          </a:p>
          <a:p>
            <a:r>
              <a:rPr lang="en-US" dirty="0">
                <a:solidFill>
                  <a:schemeClr val="bg1"/>
                </a:solidFill>
              </a:rPr>
              <a:t>PI: Dr. Jerald Dumas </a:t>
            </a:r>
          </a:p>
        </p:txBody>
      </p:sp>
      <p:pic>
        <p:nvPicPr>
          <p:cNvPr id="4" name="Picture 3" descr="A yellow sign with black text&#10;&#10;AI-generated content may be incorrect.">
            <a:extLst>
              <a:ext uri="{FF2B5EF4-FFF2-40B4-BE49-F238E27FC236}">
                <a16:creationId xmlns:a16="http://schemas.microsoft.com/office/drawing/2014/main" id="{DABB44E8-8B78-B8A9-6B65-5DDAE01F7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81" y="5391003"/>
            <a:ext cx="1381125" cy="552450"/>
          </a:xfrm>
          <a:prstGeom prst="rect">
            <a:avLst/>
          </a:prstGeom>
        </p:spPr>
      </p:pic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A276C1E9-C526-21A3-1644-0EBE3CC700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933" y="5376518"/>
            <a:ext cx="2738954" cy="566796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67D1DEC4-ED21-9BA4-4A7E-FB27E89CE3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0835" y="5377551"/>
            <a:ext cx="1381125" cy="638175"/>
          </a:xfrm>
          <a:prstGeom prst="rect">
            <a:avLst/>
          </a:prstGeom>
        </p:spPr>
      </p:pic>
      <p:pic>
        <p:nvPicPr>
          <p:cNvPr id="7" name="Picture 6" descr="A blue and gold logo&#10;&#10;AI-generated content may be incorrect.">
            <a:extLst>
              <a:ext uri="{FF2B5EF4-FFF2-40B4-BE49-F238E27FC236}">
                <a16:creationId xmlns:a16="http://schemas.microsoft.com/office/drawing/2014/main" id="{B769A216-2A12-8C8C-93D1-1955FD3FAE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5092" y="166917"/>
            <a:ext cx="1104900" cy="923925"/>
          </a:xfrm>
          <a:prstGeom prst="rect">
            <a:avLst/>
          </a:prstGeom>
        </p:spPr>
      </p:pic>
      <p:pic>
        <p:nvPicPr>
          <p:cNvPr id="8" name="Picture 7" descr="A close-up of a logo&#10;&#10;AI-generated content may be incorrect.">
            <a:extLst>
              <a:ext uri="{FF2B5EF4-FFF2-40B4-BE49-F238E27FC236}">
                <a16:creationId xmlns:a16="http://schemas.microsoft.com/office/drawing/2014/main" id="{3726226F-1229-103D-D6B2-E015C17DD2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7330" y="5392182"/>
            <a:ext cx="4095750" cy="590550"/>
          </a:xfrm>
          <a:prstGeom prst="rect">
            <a:avLst/>
          </a:prstGeom>
        </p:spPr>
      </p:pic>
      <p:pic>
        <p:nvPicPr>
          <p:cNvPr id="9" name="Picture 8" descr="A yellow and black logo&#10;&#10;AI-generated content may be incorrect.">
            <a:extLst>
              <a:ext uri="{FF2B5EF4-FFF2-40B4-BE49-F238E27FC236}">
                <a16:creationId xmlns:a16="http://schemas.microsoft.com/office/drawing/2014/main" id="{E6BB7D22-E1B5-EF25-E759-570908C45A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22026" y="5163869"/>
            <a:ext cx="1485441" cy="97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224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928F18-6197-4B36-85D9-3BB1C780D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05B15-6B7E-A172-9B42-58230F66D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D0C468-8C55-FC56-B6CD-367E201C78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lIns="91440" tIns="45720" rIns="91440" bIns="45720" anchor="t"/>
          <a:lstStyle/>
          <a:p>
            <a:r>
              <a:rPr lang="en-US" sz="2800" dirty="0">
                <a:latin typeface="Book Antiqua"/>
                <a:cs typeface="Times New Roman"/>
              </a:rPr>
              <a:t>References</a:t>
            </a:r>
            <a:endParaRPr lang="en-US" sz="28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22D35D-D489-C6B1-A84F-E6C8466213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A60525-91DB-7893-EED9-501D8133837C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EA9F599-77EE-6757-4BD5-B10DB412E0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B8FDE9-88D7-BCE3-301A-68DCB0F6DC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882D08-2020-DD42-8259-6AF002F7AF8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20E07FE-1E88-E638-B9E0-073342C9E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12" y="1240253"/>
            <a:ext cx="10445826" cy="3209098"/>
          </a:xfrm>
        </p:spPr>
        <p:txBody>
          <a:bodyPr lIns="91440" tIns="45720" rIns="91440" bIns="45720" anchor="t"/>
          <a:lstStyle/>
          <a:p>
            <a:pPr>
              <a:buNone/>
            </a:pPr>
            <a:r>
              <a:rPr lang="en-US" sz="1800" b="1" dirty="0">
                <a:solidFill>
                  <a:schemeClr val="accent1"/>
                </a:solidFill>
                <a:latin typeface="Book Antiqua"/>
              </a:rPr>
              <a:t>[1] </a:t>
            </a:r>
            <a:r>
              <a:rPr lang="en-US" sz="1800" err="1">
                <a:solidFill>
                  <a:schemeClr val="accent1"/>
                </a:solidFill>
                <a:latin typeface="Book Antiqua"/>
              </a:rPr>
              <a:t>Thermo</a:t>
            </a:r>
            <a:r>
              <a:rPr lang="en-US" sz="1800" dirty="0">
                <a:solidFill>
                  <a:schemeClr val="accent1"/>
                </a:solidFill>
                <a:latin typeface="Book Antiqua"/>
              </a:rPr>
              <a:t> Fisher Scientific. (2015). </a:t>
            </a:r>
            <a:r>
              <a:rPr lang="en-US" sz="1800" i="1" dirty="0">
                <a:solidFill>
                  <a:schemeClr val="accent1"/>
                </a:solidFill>
                <a:latin typeface="Book Antiqua"/>
              </a:rPr>
              <a:t>Organic Functional Group Characterization by FTIR Spectroscopy</a:t>
            </a:r>
            <a:endParaRPr lang="en-US" sz="1800">
              <a:solidFill>
                <a:schemeClr val="accent1"/>
              </a:solidFill>
            </a:endParaRPr>
          </a:p>
          <a:p>
            <a:pPr>
              <a:buNone/>
            </a:pPr>
            <a:r>
              <a:rPr lang="en-US" sz="1800" dirty="0">
                <a:solidFill>
                  <a:schemeClr val="accent1"/>
                </a:solidFill>
                <a:latin typeface="Book Antiqua"/>
              </a:rPr>
              <a:t>[Poster]. </a:t>
            </a:r>
            <a:r>
              <a:rPr lang="en-US" sz="1800" err="1">
                <a:solidFill>
                  <a:schemeClr val="accent1"/>
                </a:solidFill>
                <a:latin typeface="Book Antiqua"/>
              </a:rPr>
              <a:t>Thermo</a:t>
            </a:r>
            <a:r>
              <a:rPr lang="en-US" sz="1800" dirty="0">
                <a:solidFill>
                  <a:schemeClr val="accent1"/>
                </a:solidFill>
                <a:latin typeface="Book Antiqua"/>
              </a:rPr>
              <a:t> Fisher Scientific.</a:t>
            </a:r>
            <a:endParaRPr lang="en-US" sz="1800">
              <a:solidFill>
                <a:schemeClr val="accent1"/>
              </a:solidFill>
            </a:endParaRPr>
          </a:p>
          <a:p>
            <a:pPr>
              <a:buNone/>
            </a:pPr>
            <a:r>
              <a:rPr lang="en-US" sz="1800" b="1" dirty="0">
                <a:solidFill>
                  <a:schemeClr val="accent1"/>
                </a:solidFill>
                <a:latin typeface="Book Antiqua"/>
              </a:rPr>
              <a:t>[2] </a:t>
            </a:r>
            <a:r>
              <a:rPr lang="en-US" sz="1800" dirty="0">
                <a:solidFill>
                  <a:schemeClr val="accent1"/>
                </a:solidFill>
                <a:latin typeface="Book Antiqua"/>
              </a:rPr>
              <a:t>Badri, A., Razak, S., Nawawi, W. I., Sabani, N., </a:t>
            </a:r>
            <a:r>
              <a:rPr lang="en-US" sz="1800" err="1">
                <a:solidFill>
                  <a:schemeClr val="accent1"/>
                </a:solidFill>
                <a:latin typeface="Book Antiqua"/>
              </a:rPr>
              <a:t>Norizan</a:t>
            </a:r>
            <a:r>
              <a:rPr lang="en-US" sz="1800" dirty="0">
                <a:solidFill>
                  <a:schemeClr val="accent1"/>
                </a:solidFill>
                <a:latin typeface="Book Antiqua"/>
              </a:rPr>
              <a:t>, M. N., Abul Shukor, A., &amp; others. (2023).</a:t>
            </a:r>
            <a:endParaRPr lang="en-US" sz="1800">
              <a:solidFill>
                <a:schemeClr val="accent1"/>
              </a:solidFill>
            </a:endParaRPr>
          </a:p>
          <a:p>
            <a:pPr>
              <a:buNone/>
            </a:pPr>
            <a:r>
              <a:rPr lang="en-US" sz="1800" dirty="0">
                <a:solidFill>
                  <a:schemeClr val="accent1"/>
                </a:solidFill>
                <a:latin typeface="Book Antiqua"/>
              </a:rPr>
              <a:t>Synergistic effect of agarose biopolymer gel electrolyte with modified </a:t>
            </a:r>
            <a:r>
              <a:rPr lang="en-US" sz="1800" err="1">
                <a:solidFill>
                  <a:schemeClr val="accent1"/>
                </a:solidFill>
                <a:latin typeface="Book Antiqua"/>
              </a:rPr>
              <a:t>TiO</a:t>
            </a:r>
            <a:r>
              <a:rPr lang="en-US" sz="1800" dirty="0">
                <a:solidFill>
                  <a:schemeClr val="accent1"/>
                </a:solidFill>
                <a:latin typeface="Book Antiqua"/>
              </a:rPr>
              <a:t>₂ for low-cost electrochemical device</a:t>
            </a:r>
            <a:endParaRPr lang="en-US" sz="1800">
              <a:solidFill>
                <a:schemeClr val="accent1"/>
              </a:solidFill>
            </a:endParaRPr>
          </a:p>
          <a:p>
            <a:pPr>
              <a:buNone/>
            </a:pPr>
            <a:r>
              <a:rPr lang="en-US" sz="1800" dirty="0">
                <a:solidFill>
                  <a:schemeClr val="accent1"/>
                </a:solidFill>
                <a:latin typeface="Book Antiqua"/>
              </a:rPr>
              <a:t>applications. </a:t>
            </a:r>
            <a:r>
              <a:rPr lang="en-US" sz="1800" i="1" dirty="0">
                <a:solidFill>
                  <a:schemeClr val="accent1"/>
                </a:solidFill>
                <a:latin typeface="Book Antiqua"/>
              </a:rPr>
              <a:t>Polymer Bulletin, 80</a:t>
            </a:r>
            <a:r>
              <a:rPr lang="en-US" sz="1800" dirty="0">
                <a:solidFill>
                  <a:schemeClr val="accent1"/>
                </a:solidFill>
                <a:latin typeface="Book Antiqua"/>
              </a:rPr>
              <a:t>(9), 9437–9450. </a:t>
            </a:r>
            <a:r>
              <a:rPr lang="en-US" sz="1800" dirty="0">
                <a:solidFill>
                  <a:schemeClr val="accent1"/>
                </a:solidFill>
                <a:latin typeface="Book Antiqu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https://doi.org/10.1007/s00289-022-04524-4</a:t>
            </a:r>
            <a:endParaRPr lang="en-US" sz="1800">
              <a:solidFill>
                <a:schemeClr val="accent1"/>
              </a:solidFill>
            </a:endParaRPr>
          </a:p>
          <a:p>
            <a:pPr>
              <a:buNone/>
            </a:pPr>
            <a:r>
              <a:rPr lang="en-US" sz="1800" b="1" dirty="0">
                <a:solidFill>
                  <a:schemeClr val="accent1"/>
                </a:solidFill>
                <a:latin typeface="Book Antiqua"/>
              </a:rPr>
              <a:t>[3] </a:t>
            </a:r>
            <a:r>
              <a:rPr lang="en-US" sz="1800" dirty="0">
                <a:solidFill>
                  <a:schemeClr val="accent1"/>
                </a:solidFill>
                <a:latin typeface="Book Antiqua"/>
              </a:rPr>
              <a:t>ResearchGate. (2015). </a:t>
            </a:r>
            <a:r>
              <a:rPr lang="en-US" sz="1800" i="1" dirty="0">
                <a:solidFill>
                  <a:schemeClr val="accent1"/>
                </a:solidFill>
                <a:latin typeface="Book Antiqua"/>
              </a:rPr>
              <a:t>Structure of agarose </a:t>
            </a:r>
            <a:r>
              <a:rPr lang="en-US" sz="1800" dirty="0">
                <a:solidFill>
                  <a:schemeClr val="accent1"/>
                </a:solidFill>
                <a:latin typeface="Book Antiqua"/>
              </a:rPr>
              <a:t>[Figure]. In </a:t>
            </a:r>
            <a:r>
              <a:rPr lang="en-US" sz="1800" i="1" dirty="0">
                <a:solidFill>
                  <a:schemeClr val="accent1"/>
                </a:solidFill>
                <a:latin typeface="Book Antiqua"/>
              </a:rPr>
              <a:t>Preparation, Optimization and Screening of the</a:t>
            </a:r>
            <a:endParaRPr lang="en-US" sz="1800" i="1">
              <a:solidFill>
                <a:schemeClr val="accent1"/>
              </a:solidFill>
            </a:endParaRPr>
          </a:p>
          <a:p>
            <a:pPr>
              <a:buNone/>
            </a:pPr>
            <a:r>
              <a:rPr lang="en-US" sz="1800" i="1" dirty="0">
                <a:solidFill>
                  <a:schemeClr val="accent1"/>
                </a:solidFill>
                <a:latin typeface="Book Antiqua"/>
              </a:rPr>
              <a:t>Effect of Processing Variables on Agar Nanospheres Loaded with Bupropion HCl by a D-Optimal Design</a:t>
            </a:r>
            <a:r>
              <a:rPr lang="en-US" sz="1800" dirty="0">
                <a:solidFill>
                  <a:schemeClr val="accent1"/>
                </a:solidFill>
                <a:latin typeface="Book Antiqua"/>
              </a:rPr>
              <a:t>.</a:t>
            </a:r>
            <a:endParaRPr lang="en-US" sz="1800">
              <a:solidFill>
                <a:schemeClr val="accent1"/>
              </a:solidFill>
            </a:endParaRPr>
          </a:p>
          <a:p>
            <a:pPr>
              <a:buNone/>
            </a:pPr>
            <a:r>
              <a:rPr lang="en-US" sz="1800" dirty="0">
                <a:solidFill>
                  <a:schemeClr val="accent1"/>
                </a:solidFill>
                <a:latin typeface="Book Antiqu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https://www.researchgate.net/publication/277930055_Preparation_Optimization_and_Screening_of_the_Effect_o</a:t>
            </a:r>
            <a:endParaRPr lang="en-US" sz="1800">
              <a:solidFill>
                <a:schemeClr val="accent1"/>
              </a:solidFill>
            </a:endParaRPr>
          </a:p>
          <a:p>
            <a:pPr>
              <a:buNone/>
            </a:pPr>
            <a:r>
              <a:rPr lang="en-US" sz="1800" dirty="0">
                <a:solidFill>
                  <a:schemeClr val="accent1"/>
                </a:solidFill>
                <a:latin typeface="Book Antiqua"/>
              </a:rPr>
              <a:t>f_Processing_Variables_on_Agar_Nanospheres_Loaded_with_Bupropion_HCl_by_a_D-</a:t>
            </a:r>
            <a:endParaRPr lang="en-US" sz="1800">
              <a:solidFill>
                <a:schemeClr val="accent1"/>
              </a:solidFill>
            </a:endParaRPr>
          </a:p>
          <a:p>
            <a:pPr>
              <a:buNone/>
            </a:pPr>
            <a:r>
              <a:rPr lang="en-US" sz="1800" err="1">
                <a:solidFill>
                  <a:schemeClr val="accent1"/>
                </a:solidFill>
                <a:latin typeface="Book Antiqua"/>
              </a:rPr>
              <a:t>Optimal_Design</a:t>
            </a:r>
            <a:r>
              <a:rPr lang="en-US" sz="1800" dirty="0">
                <a:solidFill>
                  <a:schemeClr val="accent1"/>
                </a:solidFill>
                <a:latin typeface="Book Antiqua"/>
              </a:rPr>
              <a:t>/</a:t>
            </a:r>
            <a:r>
              <a:rPr lang="en-US" sz="1800" err="1">
                <a:solidFill>
                  <a:schemeClr val="accent1"/>
                </a:solidFill>
                <a:latin typeface="Book Antiqua"/>
              </a:rPr>
              <a:t>figures?lo</a:t>
            </a:r>
            <a:r>
              <a:rPr lang="en-US" sz="1800" dirty="0">
                <a:solidFill>
                  <a:schemeClr val="accent1"/>
                </a:solidFill>
                <a:latin typeface="Book Antiqua"/>
              </a:rPr>
              <a:t>=1</a:t>
            </a:r>
            <a:endParaRPr lang="en-US" sz="1800">
              <a:solidFill>
                <a:schemeClr val="accent1"/>
              </a:solidFill>
            </a:endParaRPr>
          </a:p>
          <a:p>
            <a:pPr>
              <a:buNone/>
            </a:pPr>
            <a:r>
              <a:rPr lang="en-US" sz="1800" b="1" dirty="0">
                <a:solidFill>
                  <a:schemeClr val="accent1"/>
                </a:solidFill>
                <a:latin typeface="Book Antiqua"/>
              </a:rPr>
              <a:t>[4] </a:t>
            </a:r>
            <a:r>
              <a:rPr lang="en-US" sz="1800" dirty="0">
                <a:solidFill>
                  <a:schemeClr val="accent1"/>
                </a:solidFill>
                <a:latin typeface="Book Antiqua"/>
              </a:rPr>
              <a:t>MDPI. (2018). </a:t>
            </a:r>
            <a:r>
              <a:rPr lang="en-US" sz="1800" i="1" dirty="0">
                <a:solidFill>
                  <a:schemeClr val="accent1"/>
                </a:solidFill>
                <a:latin typeface="Book Antiqua"/>
              </a:rPr>
              <a:t>Bio-Based Polyurethane Coatings Derived from Renewable Isocyanates and Polyols: Recent</a:t>
            </a:r>
            <a:endParaRPr lang="en-US" sz="1800">
              <a:solidFill>
                <a:schemeClr val="accent1"/>
              </a:solidFill>
            </a:endParaRPr>
          </a:p>
          <a:p>
            <a:pPr>
              <a:buNone/>
            </a:pPr>
            <a:r>
              <a:rPr lang="en-US" sz="1800" i="1" dirty="0">
                <a:solidFill>
                  <a:schemeClr val="accent1"/>
                </a:solidFill>
                <a:latin typeface="Book Antiqua"/>
              </a:rPr>
              <a:t>Progress and Future Perspectives</a:t>
            </a:r>
            <a:r>
              <a:rPr lang="en-US" sz="1800" dirty="0">
                <a:solidFill>
                  <a:schemeClr val="accent1"/>
                </a:solidFill>
                <a:latin typeface="Book Antiqua"/>
              </a:rPr>
              <a:t>. </a:t>
            </a:r>
            <a:r>
              <a:rPr lang="en-US" sz="1800" i="1" dirty="0">
                <a:solidFill>
                  <a:schemeClr val="accent1"/>
                </a:solidFill>
                <a:latin typeface="Book Antiqua"/>
              </a:rPr>
              <a:t>Gels, 4</a:t>
            </a:r>
            <a:r>
              <a:rPr lang="en-US" sz="1800" dirty="0">
                <a:solidFill>
                  <a:schemeClr val="accent1"/>
                </a:solidFill>
                <a:latin typeface="Book Antiqua"/>
              </a:rPr>
              <a:t>(3), 66. </a:t>
            </a:r>
            <a:r>
              <a:rPr lang="en-US" sz="1800" dirty="0">
                <a:solidFill>
                  <a:schemeClr val="accent1"/>
                </a:solidFill>
                <a:latin typeface="Book Antiqu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https://www.mdpi.com/2310-2861/4/3/66</a:t>
            </a:r>
            <a:endParaRPr lang="en-US" sz="180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chemeClr val="accent1"/>
              </a:solidFill>
              <a:latin typeface="Book Antiqu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113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35EB63-0698-A940-90D7-24E6D1B70B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lIns="91440" tIns="45720" rIns="91440" bIns="45720" anchor="t"/>
          <a:lstStyle/>
          <a:p>
            <a:r>
              <a:rPr lang="en-US" sz="2800" dirty="0">
                <a:latin typeface="Book Antiqua"/>
                <a:cs typeface="Times New Roman"/>
              </a:rPr>
              <a:t>Background</a:t>
            </a:r>
            <a:endParaRPr lang="en-US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14CA8A-7B58-6D45-BFAE-8A3ED6C39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882D08-2020-DD42-8259-6AF002F7AF88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" name="Picture 2" descr="A diagram of cell therapy&#10;&#10;AI-generated content may be incorrect.">
            <a:extLst>
              <a:ext uri="{FF2B5EF4-FFF2-40B4-BE49-F238E27FC236}">
                <a16:creationId xmlns:a16="http://schemas.microsoft.com/office/drawing/2014/main" id="{E213B9A0-66EB-7CB8-1855-B14A9F1F5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895" y="3040739"/>
            <a:ext cx="2843387" cy="2635443"/>
          </a:xfrm>
          <a:prstGeom prst="rect">
            <a:avLst/>
          </a:prstGeom>
        </p:spPr>
      </p:pic>
      <p:pic>
        <p:nvPicPr>
          <p:cNvPr id="4" name="Picture 3" descr="A diagram of a chemical structure&#10;&#10;AI-generated content may be incorrect.">
            <a:extLst>
              <a:ext uri="{FF2B5EF4-FFF2-40B4-BE49-F238E27FC236}">
                <a16:creationId xmlns:a16="http://schemas.microsoft.com/office/drawing/2014/main" id="{824CDD6C-2A3E-A285-A744-67E831F3E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213" y="3039877"/>
            <a:ext cx="2958947" cy="1498754"/>
          </a:xfrm>
          <a:prstGeom prst="rect">
            <a:avLst/>
          </a:prstGeom>
        </p:spPr>
      </p:pic>
      <p:pic>
        <p:nvPicPr>
          <p:cNvPr id="6" name="Picture 5" descr="A diagram of a chemical structure&#10;&#10;AI-generated content may be incorrect.">
            <a:extLst>
              <a:ext uri="{FF2B5EF4-FFF2-40B4-BE49-F238E27FC236}">
                <a16:creationId xmlns:a16="http://schemas.microsoft.com/office/drawing/2014/main" id="{BF753688-8274-88AC-926C-C8B249AC6A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3762" y="4845243"/>
            <a:ext cx="2721970" cy="14640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B5DAC8-563D-D091-B612-852883415AFC}"/>
              </a:ext>
            </a:extLst>
          </p:cNvPr>
          <p:cNvSpPr txBox="1"/>
          <p:nvPr/>
        </p:nvSpPr>
        <p:spPr>
          <a:xfrm>
            <a:off x="1304928" y="1215771"/>
            <a:ext cx="9582837" cy="1631216"/>
          </a:xfrm>
          <a:prstGeom prst="rect">
            <a:avLst/>
          </a:prstGeom>
          <a:noFill/>
          <a:ln>
            <a:solidFill>
              <a:srgbClr val="FDB927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b="1" dirty="0">
                <a:solidFill>
                  <a:schemeClr val="accent1"/>
                </a:solidFill>
                <a:latin typeface="Book Antiqua"/>
                <a:ea typeface="+mn-lt"/>
                <a:cs typeface="+mn-lt"/>
              </a:rPr>
              <a:t>Agarose hydrogels have one major drawback: </a:t>
            </a:r>
            <a:endParaRPr lang="en-US" sz="2000" b="1">
              <a:solidFill>
                <a:schemeClr val="accent1"/>
              </a:solidFill>
              <a:latin typeface="Book Antiqua"/>
            </a:endParaRPr>
          </a:p>
          <a:p>
            <a:pPr marL="800100" lvl="1" indent="-342900">
              <a:buFont typeface="Courier New"/>
              <a:buChar char="o"/>
            </a:pPr>
            <a:r>
              <a:rPr lang="en-US" sz="2000" dirty="0">
                <a:solidFill>
                  <a:schemeClr val="accent1"/>
                </a:solidFill>
                <a:latin typeface="Book Antiqua"/>
                <a:ea typeface="+mn-lt"/>
                <a:cs typeface="+mn-lt"/>
              </a:rPr>
              <a:t>Brittleness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>
                <a:solidFill>
                  <a:schemeClr val="accent1"/>
                </a:solidFill>
                <a:latin typeface="Book Antiqua"/>
                <a:ea typeface="+mn-lt"/>
                <a:cs typeface="+mn-lt"/>
              </a:rPr>
              <a:t>Our Approach:</a:t>
            </a:r>
            <a:endParaRPr lang="en-US" sz="2000" b="1">
              <a:solidFill>
                <a:schemeClr val="accent1"/>
              </a:solidFill>
              <a:latin typeface="Book Antiqua"/>
            </a:endParaRPr>
          </a:p>
          <a:p>
            <a:pPr marL="800100" lvl="1" indent="-342900">
              <a:buFont typeface="Courier New"/>
              <a:buChar char="o"/>
            </a:pPr>
            <a:r>
              <a:rPr lang="en-US" sz="2000" dirty="0">
                <a:solidFill>
                  <a:schemeClr val="accent1"/>
                </a:solidFill>
                <a:latin typeface="Book Antiqua"/>
                <a:ea typeface="+mn-lt"/>
                <a:cs typeface="+mn-lt"/>
              </a:rPr>
              <a:t>Add </a:t>
            </a:r>
            <a:r>
              <a:rPr lang="en-US" sz="2000" err="1">
                <a:solidFill>
                  <a:schemeClr val="accent1"/>
                </a:solidFill>
                <a:latin typeface="Book Antiqua"/>
                <a:ea typeface="+mn-lt"/>
                <a:cs typeface="+mn-lt"/>
              </a:rPr>
              <a:t>Desmodur</a:t>
            </a:r>
            <a:r>
              <a:rPr lang="en-US" sz="2000" dirty="0">
                <a:solidFill>
                  <a:schemeClr val="accent1"/>
                </a:solidFill>
                <a:latin typeface="Book Antiqua"/>
                <a:ea typeface="+mn-lt"/>
                <a:cs typeface="+mn-lt"/>
              </a:rPr>
              <a:t> to form urethane crosslinks</a:t>
            </a:r>
            <a:endParaRPr lang="en-US" sz="2000">
              <a:solidFill>
                <a:schemeClr val="accent1"/>
              </a:solidFill>
              <a:latin typeface="Book Antiqua"/>
            </a:endParaRPr>
          </a:p>
          <a:p>
            <a:pPr marL="800100" lvl="1" indent="-342900">
              <a:buFont typeface="Courier New"/>
              <a:buChar char="o"/>
            </a:pPr>
            <a:r>
              <a:rPr lang="en-US" sz="2000" dirty="0">
                <a:solidFill>
                  <a:schemeClr val="accent1"/>
                </a:solidFill>
                <a:latin typeface="Book Antiqua"/>
                <a:ea typeface="+mn-lt"/>
                <a:cs typeface="+mn-lt"/>
              </a:rPr>
              <a:t>Creates a stronger, more stable hybrid agarose–polyurethane hydrogel</a:t>
            </a:r>
            <a:endParaRPr lang="en-US" dirty="0">
              <a:solidFill>
                <a:schemeClr val="accent1"/>
              </a:solidFill>
              <a:latin typeface="Book Antiqu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004215-7B70-EE93-C516-AD474E3D769C}"/>
              </a:ext>
            </a:extLst>
          </p:cNvPr>
          <p:cNvSpPr txBox="1"/>
          <p:nvPr/>
        </p:nvSpPr>
        <p:spPr>
          <a:xfrm>
            <a:off x="1629388" y="5768686"/>
            <a:ext cx="3486836" cy="8771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 b="1" dirty="0">
                <a:solidFill>
                  <a:schemeClr val="accent1"/>
                </a:solidFill>
                <a:latin typeface="Book Antiqua"/>
                <a:ea typeface="Cambria"/>
              </a:rPr>
              <a:t>Figure 1.</a:t>
            </a:r>
            <a:r>
              <a:rPr lang="en-US" sz="1100" dirty="0">
                <a:solidFill>
                  <a:schemeClr val="accent1"/>
                </a:solidFill>
                <a:latin typeface="Book Antiqua"/>
                <a:ea typeface="Cambria"/>
              </a:rPr>
              <a:t> Illustration highlighting the versatility of hydrogel-based biomaterials in biomedical applications. Adapted from Zhou et al. [1].</a:t>
            </a:r>
          </a:p>
          <a:p>
            <a:pPr algn="l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D25900-A972-2AD8-E736-14BFE66B78D3}"/>
              </a:ext>
            </a:extLst>
          </p:cNvPr>
          <p:cNvSpPr txBox="1"/>
          <p:nvPr/>
        </p:nvSpPr>
        <p:spPr>
          <a:xfrm>
            <a:off x="9383656" y="3304295"/>
            <a:ext cx="1650693" cy="15542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 b="1" dirty="0">
                <a:solidFill>
                  <a:schemeClr val="accent1"/>
                </a:solidFill>
                <a:latin typeface="Book Antiqua"/>
                <a:ea typeface="Cambria"/>
              </a:rPr>
              <a:t>Figure 2.</a:t>
            </a:r>
            <a:r>
              <a:rPr lang="en-US" sz="1100" dirty="0">
                <a:solidFill>
                  <a:schemeClr val="accent1"/>
                </a:solidFill>
                <a:latin typeface="Book Antiqua"/>
                <a:ea typeface="Cambria"/>
              </a:rPr>
              <a:t> Structure of agarose, a natural polysaccharide used in hydrogel systems for its gel-forming properties. Adapted from [2].</a:t>
            </a:r>
          </a:p>
          <a:p>
            <a:pPr algn="l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A21854-4675-1D72-02E6-4F1FD4BC0A76}"/>
              </a:ext>
            </a:extLst>
          </p:cNvPr>
          <p:cNvSpPr txBox="1"/>
          <p:nvPr/>
        </p:nvSpPr>
        <p:spPr>
          <a:xfrm>
            <a:off x="9187226" y="4863294"/>
            <a:ext cx="2045464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 b="1" dirty="0">
                <a:solidFill>
                  <a:schemeClr val="accent1"/>
                </a:solidFill>
                <a:latin typeface="Book Antiqua"/>
                <a:ea typeface="Cambria"/>
              </a:rPr>
              <a:t>Figure 3.</a:t>
            </a:r>
            <a:r>
              <a:rPr lang="en-US" sz="1100" dirty="0">
                <a:solidFill>
                  <a:schemeClr val="accent1"/>
                </a:solidFill>
                <a:latin typeface="Book Antiqua"/>
                <a:ea typeface="Cambria"/>
              </a:rPr>
              <a:t> Chemical structure of </a:t>
            </a:r>
            <a:r>
              <a:rPr lang="en-US" sz="1100" dirty="0" err="1">
                <a:solidFill>
                  <a:schemeClr val="accent1"/>
                </a:solidFill>
                <a:latin typeface="Book Antiqua"/>
                <a:ea typeface="Cambria"/>
              </a:rPr>
              <a:t>Desmodur</a:t>
            </a:r>
            <a:r>
              <a:rPr lang="en-US" sz="1100" dirty="0">
                <a:solidFill>
                  <a:schemeClr val="accent1"/>
                </a:solidFill>
                <a:latin typeface="Book Antiqua"/>
                <a:ea typeface="Cambria"/>
              </a:rPr>
              <a:t> N3300, a trifunctional isocyanate crosslinker used to improve mechanical </a:t>
            </a:r>
            <a:r>
              <a:rPr lang="en-US" sz="1100" dirty="0">
                <a:solidFill>
                  <a:schemeClr val="accent1"/>
                </a:solidFill>
                <a:ea typeface="+mn-lt"/>
                <a:cs typeface="+mn-lt"/>
              </a:rPr>
              <a:t>strengthening </a:t>
            </a:r>
            <a:r>
              <a:rPr lang="en-US" sz="1100" dirty="0">
                <a:solidFill>
                  <a:schemeClr val="accent1"/>
                </a:solidFill>
                <a:latin typeface="Book Antiqua"/>
                <a:ea typeface="Cambria"/>
              </a:rPr>
              <a:t>hybrid hydrogels. Adapted from [3].</a:t>
            </a:r>
          </a:p>
          <a:p>
            <a:pPr algn="l"/>
            <a:endParaRPr lang="en-US" sz="1100" dirty="0"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402773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A collage of different types of laboratory equipment&#10;&#10;AI-generated content may be incorrect.">
            <a:extLst>
              <a:ext uri="{FF2B5EF4-FFF2-40B4-BE49-F238E27FC236}">
                <a16:creationId xmlns:a16="http://schemas.microsoft.com/office/drawing/2014/main" id="{48FDEC1D-6A9A-36EA-99CF-CFDBBF20BE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8506" y="1231072"/>
            <a:ext cx="6546974" cy="4632110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30C2391C-48F1-A342-8DB9-D228994D7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30ED1A5A-4BF0-A54A-BAFB-BA27C4E468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53062" y="465827"/>
            <a:ext cx="5676900" cy="496887"/>
          </a:xfrm>
        </p:spPr>
        <p:txBody>
          <a:bodyPr lIns="91440" tIns="45720" rIns="91440" bIns="45720" anchor="t"/>
          <a:lstStyle/>
          <a:p>
            <a:pPr algn="l"/>
            <a:r>
              <a:rPr lang="en-US" dirty="0">
                <a:latin typeface="Book Antiqua"/>
                <a:cs typeface="Times New Roman"/>
              </a:rPr>
              <a:t>                </a:t>
            </a:r>
            <a:r>
              <a:rPr lang="en-US" sz="2800" dirty="0">
                <a:latin typeface="Book Antiqua"/>
                <a:cs typeface="Times New Roman"/>
              </a:rPr>
              <a:t>Synthesis</a:t>
            </a:r>
            <a:endParaRPr lang="en-US" sz="28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B570A5-2855-FE44-B358-D301567CE3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882D08-2020-DD42-8259-6AF002F7AF8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EC9A40-7433-8720-CA32-6A81B7C0CC07}"/>
              </a:ext>
            </a:extLst>
          </p:cNvPr>
          <p:cNvSpPr txBox="1"/>
          <p:nvPr/>
        </p:nvSpPr>
        <p:spPr>
          <a:xfrm>
            <a:off x="225885" y="5745410"/>
            <a:ext cx="655319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 b="1" dirty="0">
                <a:solidFill>
                  <a:schemeClr val="accent1"/>
                </a:solidFill>
                <a:latin typeface="Book Antiqua"/>
                <a:ea typeface="Cambria"/>
              </a:rPr>
              <a:t>Figure 4.</a:t>
            </a:r>
            <a:r>
              <a:rPr lang="en-US" sz="1100" dirty="0">
                <a:solidFill>
                  <a:schemeClr val="accent1"/>
                </a:solidFill>
                <a:latin typeface="Book Antiqua"/>
                <a:ea typeface="Cambria"/>
              </a:rPr>
              <a:t> Agarose is dissolved in Tris buffer for both gels, then mixed with a </a:t>
            </a:r>
            <a:r>
              <a:rPr lang="en-US" sz="1100" dirty="0" err="1">
                <a:solidFill>
                  <a:schemeClr val="accent1"/>
                </a:solidFill>
                <a:latin typeface="Book Antiqua"/>
                <a:ea typeface="Cambria"/>
              </a:rPr>
              <a:t>Desmodur</a:t>
            </a:r>
            <a:r>
              <a:rPr lang="en-US" sz="1100" dirty="0">
                <a:solidFill>
                  <a:schemeClr val="accent1"/>
                </a:solidFill>
                <a:latin typeface="Book Antiqua"/>
                <a:ea typeface="Cambria"/>
              </a:rPr>
              <a:t> prepolymer blend and cast into molds to form a crosslinked hydrogel. </a:t>
            </a:r>
          </a:p>
          <a:p>
            <a:pPr algn="l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1C1F55-61D0-B560-0C1B-FA31D5C41593}"/>
              </a:ext>
            </a:extLst>
          </p:cNvPr>
          <p:cNvSpPr txBox="1"/>
          <p:nvPr/>
        </p:nvSpPr>
        <p:spPr>
          <a:xfrm>
            <a:off x="7454172" y="2615357"/>
            <a:ext cx="4202934" cy="187743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b="1" dirty="0">
                <a:solidFill>
                  <a:schemeClr val="accent1"/>
                </a:solidFill>
                <a:latin typeface="Book Antiqua"/>
                <a:ea typeface="+mn-lt"/>
                <a:cs typeface="+mn-lt"/>
              </a:rPr>
              <a:t>Outcome:</a:t>
            </a:r>
            <a:endParaRPr lang="en-US" sz="2000" dirty="0">
              <a:solidFill>
                <a:schemeClr val="accent1"/>
              </a:solidFill>
              <a:latin typeface="Book Antiqua"/>
              <a:ea typeface="+mn-lt"/>
              <a:cs typeface="+mn-lt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2000" dirty="0">
                <a:solidFill>
                  <a:schemeClr val="accent1"/>
                </a:solidFill>
                <a:latin typeface="Book Antiqua"/>
                <a:ea typeface="+mn-lt"/>
                <a:cs typeface="+mn-lt"/>
              </a:rPr>
              <a:t>Compared unmodified vs. crosslinked gels</a:t>
            </a:r>
          </a:p>
          <a:p>
            <a:pPr marL="742950" lvl="1" indent="-285750">
              <a:buFont typeface="Courier New"/>
              <a:buChar char="o"/>
            </a:pPr>
            <a:r>
              <a:rPr lang="en-US" sz="2000" dirty="0">
                <a:solidFill>
                  <a:schemeClr val="accent1"/>
                </a:solidFill>
                <a:latin typeface="Book Antiqua"/>
                <a:ea typeface="+mn-lt"/>
                <a:cs typeface="+mn-lt"/>
              </a:rPr>
              <a:t>Assessed effects of concentration &amp; crosslinking</a:t>
            </a:r>
          </a:p>
          <a:p>
            <a:endParaRPr lang="en-US" sz="1600" dirty="0">
              <a:solidFill>
                <a:schemeClr val="accent1"/>
              </a:solidFill>
              <a:latin typeface="Book Antiqua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2659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4F0A1-FD02-4C7C-9A7F-41BCB9F4E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3259F0ED-32E6-37FC-C4F8-D2BD05A8DC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53062" y="465827"/>
            <a:ext cx="5676900" cy="496887"/>
          </a:xfrm>
        </p:spPr>
        <p:txBody>
          <a:bodyPr lIns="91440" tIns="45720" rIns="91440" bIns="45720" anchor="t"/>
          <a:lstStyle/>
          <a:p>
            <a:pPr algn="l"/>
            <a:r>
              <a:rPr lang="en-US" dirty="0">
                <a:latin typeface="Book Antiqua"/>
                <a:cs typeface="Times New Roman"/>
              </a:rPr>
              <a:t>                </a:t>
            </a:r>
            <a:r>
              <a:rPr lang="en-US" sz="2800" dirty="0">
                <a:latin typeface="Book Antiqua"/>
                <a:cs typeface="Times New Roman"/>
              </a:rPr>
              <a:t>Synthesis</a:t>
            </a:r>
            <a:endParaRPr lang="en-US" sz="28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90DB6E-D02A-75CC-1EFC-04CBE2A981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882D08-2020-DD42-8259-6AF002F7AF8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 descr="A group of glasses on a shelf&#10;&#10;AI-generated content may be incorrect.">
            <a:extLst>
              <a:ext uri="{FF2B5EF4-FFF2-40B4-BE49-F238E27FC236}">
                <a16:creationId xmlns:a16="http://schemas.microsoft.com/office/drawing/2014/main" id="{63B2F46B-5C17-BA53-AEA3-923EEFE5E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229" y="1486015"/>
            <a:ext cx="3181350" cy="1847850"/>
          </a:xfrm>
          <a:prstGeom prst="rect">
            <a:avLst/>
          </a:prstGeom>
        </p:spPr>
      </p:pic>
      <p:pic>
        <p:nvPicPr>
          <p:cNvPr id="4" name="Picture 3" descr="A plastic container with round objects&#10;&#10;AI-generated content may be incorrect.">
            <a:extLst>
              <a:ext uri="{FF2B5EF4-FFF2-40B4-BE49-F238E27FC236}">
                <a16:creationId xmlns:a16="http://schemas.microsoft.com/office/drawing/2014/main" id="{947242FF-DFAE-1E70-CDA2-D790F8B6C7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8196" y="3881838"/>
            <a:ext cx="3238500" cy="1866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42BC56-C08E-400A-B367-0415703BAB7F}"/>
              </a:ext>
            </a:extLst>
          </p:cNvPr>
          <p:cNvSpPr txBox="1"/>
          <p:nvPr/>
        </p:nvSpPr>
        <p:spPr>
          <a:xfrm>
            <a:off x="2968625" y="6207125"/>
            <a:ext cx="2743199" cy="3657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B59AA5-97ED-07BB-28E4-E47E783917F3}"/>
              </a:ext>
            </a:extLst>
          </p:cNvPr>
          <p:cNvSpPr txBox="1"/>
          <p:nvPr/>
        </p:nvSpPr>
        <p:spPr>
          <a:xfrm>
            <a:off x="7819680" y="3333941"/>
            <a:ext cx="274319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 b="1" dirty="0">
                <a:solidFill>
                  <a:schemeClr val="accent1"/>
                </a:solidFill>
                <a:latin typeface="Book Antiqua"/>
                <a:ea typeface="Cambria"/>
              </a:rPr>
              <a:t>Figure 5. </a:t>
            </a:r>
            <a:r>
              <a:rPr lang="en-US" sz="1100" dirty="0">
                <a:solidFill>
                  <a:schemeClr val="accent1"/>
                </a:solidFill>
                <a:latin typeface="Book Antiqua"/>
                <a:ea typeface="Cambria"/>
              </a:rPr>
              <a:t>Agarose gel, prepared at 1% concentration.  </a:t>
            </a:r>
            <a:endParaRPr lang="en-US"/>
          </a:p>
          <a:p>
            <a:pPr algn="l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DFB85A-65BC-3A3A-B09B-48DA55E4BD5F}"/>
              </a:ext>
            </a:extLst>
          </p:cNvPr>
          <p:cNvSpPr txBox="1"/>
          <p:nvPr/>
        </p:nvSpPr>
        <p:spPr>
          <a:xfrm>
            <a:off x="7842249" y="5855770"/>
            <a:ext cx="274319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 b="1" dirty="0">
                <a:solidFill>
                  <a:schemeClr val="accent1"/>
                </a:solidFill>
                <a:latin typeface="Book Antiqua"/>
                <a:ea typeface="Cambria"/>
              </a:rPr>
              <a:t>Figure 6.</a:t>
            </a:r>
            <a:r>
              <a:rPr lang="en-US" sz="1100" dirty="0">
                <a:solidFill>
                  <a:schemeClr val="accent1"/>
                </a:solidFill>
                <a:latin typeface="Book Antiqua"/>
                <a:ea typeface="Cambria"/>
              </a:rPr>
              <a:t> Agarose gel with </a:t>
            </a:r>
            <a:r>
              <a:rPr lang="en-US" sz="1100" err="1">
                <a:solidFill>
                  <a:schemeClr val="accent1"/>
                </a:solidFill>
                <a:latin typeface="Book Antiqua"/>
                <a:ea typeface="Cambria"/>
              </a:rPr>
              <a:t>Desmodur</a:t>
            </a:r>
            <a:r>
              <a:rPr lang="en-US" sz="1100" dirty="0">
                <a:solidFill>
                  <a:schemeClr val="accent1"/>
                </a:solidFill>
                <a:latin typeface="Book Antiqua"/>
                <a:ea typeface="Cambria"/>
              </a:rPr>
              <a:t> </a:t>
            </a:r>
            <a:r>
              <a:rPr lang="en-US" sz="1100">
                <a:solidFill>
                  <a:schemeClr val="accent1"/>
                </a:solidFill>
                <a:latin typeface="Book Antiqua"/>
                <a:ea typeface="Cambria"/>
              </a:rPr>
              <a:t>added at 1% concentration.</a:t>
            </a:r>
            <a:endParaRPr lang="en-US">
              <a:solidFill>
                <a:schemeClr val="accent1"/>
              </a:solidFill>
            </a:endParaRPr>
          </a:p>
          <a:p>
            <a:pPr algn="l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7DB740-3709-AAE5-8E5E-F6B6C0365E6B}"/>
              </a:ext>
            </a:extLst>
          </p:cNvPr>
          <p:cNvSpPr txBox="1"/>
          <p:nvPr/>
        </p:nvSpPr>
        <p:spPr>
          <a:xfrm>
            <a:off x="1058270" y="1796935"/>
            <a:ext cx="5295439" cy="3785652"/>
          </a:xfrm>
          <a:prstGeom prst="rect">
            <a:avLst/>
          </a:prstGeom>
          <a:noFill/>
          <a:ln>
            <a:solidFill>
              <a:srgbClr val="FDB927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b="1" dirty="0" err="1">
                <a:solidFill>
                  <a:schemeClr val="accent1"/>
                </a:solidFill>
                <a:latin typeface="Book Antiqua"/>
                <a:ea typeface="+mn-lt"/>
                <a:cs typeface="+mn-lt"/>
              </a:rPr>
              <a:t>Desmodur</a:t>
            </a:r>
            <a:r>
              <a:rPr lang="en-US" sz="2000" b="1" dirty="0">
                <a:solidFill>
                  <a:schemeClr val="accent1"/>
                </a:solidFill>
                <a:latin typeface="Book Antiqua"/>
                <a:ea typeface="+mn-lt"/>
                <a:cs typeface="+mn-lt"/>
              </a:rPr>
              <a:t> Gels: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000" dirty="0">
                <a:solidFill>
                  <a:schemeClr val="accent1"/>
                </a:solidFill>
                <a:latin typeface="Book Antiqua"/>
                <a:ea typeface="+mn-lt"/>
                <a:cs typeface="+mn-lt"/>
              </a:rPr>
              <a:t>More rigid and stable</a:t>
            </a:r>
            <a:endParaRPr lang="en-US" sz="2000">
              <a:solidFill>
                <a:schemeClr val="accent1"/>
              </a:solidFill>
              <a:latin typeface="Book Antiqua"/>
            </a:endParaRPr>
          </a:p>
          <a:p>
            <a:pPr marL="800100" lvl="1" indent="-342900">
              <a:buFont typeface="Courier New"/>
              <a:buChar char="o"/>
            </a:pPr>
            <a:r>
              <a:rPr lang="en-US" sz="2000" dirty="0">
                <a:solidFill>
                  <a:schemeClr val="accent1"/>
                </a:solidFill>
                <a:latin typeface="Book Antiqua"/>
                <a:ea typeface="+mn-lt"/>
                <a:cs typeface="+mn-lt"/>
              </a:rPr>
              <a:t>Textured, defined surface</a:t>
            </a:r>
            <a:endParaRPr lang="en-US" sz="2000">
              <a:solidFill>
                <a:schemeClr val="accent1"/>
              </a:solidFill>
              <a:latin typeface="Book Antiqua"/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1" dirty="0">
                <a:solidFill>
                  <a:schemeClr val="accent1"/>
                </a:solidFill>
                <a:latin typeface="Book Antiqua"/>
                <a:ea typeface="+mn-lt"/>
                <a:cs typeface="+mn-lt"/>
              </a:rPr>
              <a:t>Agarose Gels:</a:t>
            </a:r>
            <a:endParaRPr lang="en-US" sz="2000" dirty="0">
              <a:solidFill>
                <a:schemeClr val="accent1"/>
              </a:solidFill>
              <a:latin typeface="Book Antiqua"/>
              <a:ea typeface="+mn-lt"/>
              <a:cs typeface="+mn-lt"/>
            </a:endParaRPr>
          </a:p>
          <a:p>
            <a:pPr marL="800100" lvl="1" indent="-342900">
              <a:buFont typeface="Courier New"/>
              <a:buChar char="o"/>
            </a:pPr>
            <a:r>
              <a:rPr lang="en-US" sz="2000" dirty="0">
                <a:solidFill>
                  <a:schemeClr val="accent1"/>
                </a:solidFill>
                <a:latin typeface="Book Antiqua"/>
                <a:ea typeface="+mn-lt"/>
                <a:cs typeface="+mn-lt"/>
              </a:rPr>
              <a:t>Softer</a:t>
            </a:r>
            <a:endParaRPr lang="en-US" sz="2000" dirty="0">
              <a:solidFill>
                <a:schemeClr val="accent1"/>
              </a:solidFill>
              <a:latin typeface="Book Antiqua"/>
            </a:endParaRPr>
          </a:p>
          <a:p>
            <a:pPr marL="800100" lvl="1" indent="-342900">
              <a:buFont typeface="Courier New"/>
              <a:buChar char="o"/>
            </a:pPr>
            <a:r>
              <a:rPr lang="en-US" sz="2000" dirty="0">
                <a:solidFill>
                  <a:schemeClr val="accent1"/>
                </a:solidFill>
                <a:latin typeface="Book Antiqua"/>
                <a:ea typeface="+mn-lt"/>
                <a:cs typeface="+mn-lt"/>
              </a:rPr>
              <a:t>Smooth, less structured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>
                <a:solidFill>
                  <a:schemeClr val="accent1"/>
                </a:solidFill>
                <a:latin typeface="Book Antiqua"/>
                <a:ea typeface="+mn-lt"/>
                <a:cs typeface="+mn-lt"/>
              </a:rPr>
              <a:t>Conclusion:</a:t>
            </a:r>
            <a:endParaRPr lang="en-US" sz="2000" dirty="0">
              <a:solidFill>
                <a:schemeClr val="accent1"/>
              </a:solidFill>
              <a:latin typeface="Book Antiqua"/>
              <a:ea typeface="+mn-lt"/>
              <a:cs typeface="+mn-lt"/>
            </a:endParaRPr>
          </a:p>
          <a:p>
            <a:pPr marL="800100" lvl="1" indent="-342900">
              <a:buFont typeface="Courier New"/>
              <a:buChar char="o"/>
            </a:pPr>
            <a:r>
              <a:rPr lang="en-US" sz="2000" dirty="0">
                <a:solidFill>
                  <a:schemeClr val="accent1"/>
                </a:solidFill>
                <a:latin typeface="Book Antiqua"/>
                <a:ea typeface="+mn-lt"/>
                <a:cs typeface="+mn-lt"/>
              </a:rPr>
              <a:t>Improved structural integrity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000" dirty="0">
                <a:solidFill>
                  <a:schemeClr val="accent1"/>
                </a:solidFill>
                <a:latin typeface="Book Antiqua"/>
                <a:ea typeface="+mn-lt"/>
                <a:cs typeface="+mn-lt"/>
              </a:rPr>
              <a:t>Likely due to urethane crosslinking</a:t>
            </a:r>
          </a:p>
          <a:p>
            <a:pPr marL="1257300" lvl="2" indent="-342900">
              <a:buFont typeface="Wingdings"/>
              <a:buChar char="§"/>
            </a:pPr>
            <a:r>
              <a:rPr lang="en-US" sz="2000" dirty="0">
                <a:solidFill>
                  <a:schemeClr val="accent1"/>
                </a:solidFill>
                <a:latin typeface="Book Antiqua"/>
                <a:ea typeface="+mn-lt"/>
                <a:cs typeface="+mn-lt"/>
              </a:rPr>
              <a:t>Agarose hydroxyl groups and </a:t>
            </a:r>
            <a:r>
              <a:rPr lang="en-US" sz="2000" dirty="0" err="1">
                <a:solidFill>
                  <a:schemeClr val="accent1"/>
                </a:solidFill>
                <a:latin typeface="Book Antiqua"/>
                <a:ea typeface="+mn-lt"/>
                <a:cs typeface="+mn-lt"/>
              </a:rPr>
              <a:t>Desmodur</a:t>
            </a:r>
            <a:r>
              <a:rPr lang="en-US" sz="2000" dirty="0">
                <a:solidFill>
                  <a:schemeClr val="accent1"/>
                </a:solidFill>
                <a:latin typeface="Book Antiqua"/>
                <a:ea typeface="+mn-lt"/>
                <a:cs typeface="+mn-lt"/>
              </a:rPr>
              <a:t> isocyanates</a:t>
            </a:r>
            <a:endParaRPr lang="en-US">
              <a:solidFill>
                <a:schemeClr val="accent1"/>
              </a:solidFill>
              <a:latin typeface="Book Antiqua"/>
              <a:ea typeface="+mn-lt"/>
              <a:cs typeface="+mn-lt"/>
            </a:endParaRPr>
          </a:p>
          <a:p>
            <a:pPr marL="228600" indent="-228600">
              <a:buFont typeface="Arial"/>
              <a:buChar char="•"/>
            </a:pPr>
            <a:endParaRPr lang="en-US" sz="2000" b="1" dirty="0">
              <a:solidFill>
                <a:schemeClr val="accent1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852276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00CF8-AE68-914F-8F4A-7FECEFA91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976" y="159561"/>
            <a:ext cx="10287000" cy="56692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EA533A-49F8-5548-B9C4-900E4E774A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lIns="91440" tIns="45720" rIns="91440" bIns="45720" anchor="t"/>
          <a:lstStyle/>
          <a:p>
            <a:r>
              <a:rPr lang="en-US" sz="2800" dirty="0">
                <a:latin typeface="Book Antiqua"/>
                <a:cs typeface="Times New Roman"/>
              </a:rPr>
              <a:t>FTIR Spectra</a:t>
            </a:r>
            <a:endParaRPr lang="en-US" sz="2800"/>
          </a:p>
        </p:txBody>
      </p:sp>
      <p:pic>
        <p:nvPicPr>
          <p:cNvPr id="9" name="Content Placeholder 8" descr="A graph of a graph showing agarose and agarose&#10;&#10;AI-generated content may be incorrect.">
            <a:extLst>
              <a:ext uri="{FF2B5EF4-FFF2-40B4-BE49-F238E27FC236}">
                <a16:creationId xmlns:a16="http://schemas.microsoft.com/office/drawing/2014/main" id="{C4717777-2D35-EAE4-38CB-C560FDDF3B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67954" y="1420068"/>
            <a:ext cx="6067195" cy="4391829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63B69E-12C1-9E4D-8DF5-BB0A8DBA1A6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27138" y="5876519"/>
            <a:ext cx="5543319" cy="978183"/>
          </a:xfrm>
        </p:spPr>
        <p:txBody>
          <a:bodyPr lIns="91440" tIns="45720" rIns="91440" bIns="45720" anchor="t"/>
          <a:lstStyle/>
          <a:p>
            <a:pPr algn="ctr">
              <a:buNone/>
            </a:pPr>
            <a:r>
              <a:rPr lang="en-US" sz="1100" b="1" dirty="0">
                <a:solidFill>
                  <a:schemeClr val="accent1"/>
                </a:solidFill>
                <a:latin typeface="Book Antiqua"/>
                <a:ea typeface="Cambria"/>
              </a:rPr>
              <a:t>Figure 7.</a:t>
            </a:r>
            <a:r>
              <a:rPr lang="en-US" sz="1100" dirty="0">
                <a:solidFill>
                  <a:schemeClr val="accent1"/>
                </a:solidFill>
                <a:latin typeface="Book Antiqua"/>
                <a:ea typeface="Cambria"/>
              </a:rPr>
              <a:t> FTIR analysis shows spectral differences between 3%agarose </a:t>
            </a:r>
            <a:r>
              <a:rPr lang="en-US" sz="1100">
                <a:solidFill>
                  <a:schemeClr val="accent1"/>
                </a:solidFill>
                <a:latin typeface="Book Antiqua"/>
                <a:ea typeface="Cambria"/>
              </a:rPr>
              <a:t>and 3% </a:t>
            </a:r>
            <a:r>
              <a:rPr lang="en-US" sz="1100" err="1">
                <a:solidFill>
                  <a:schemeClr val="accent1"/>
                </a:solidFill>
                <a:latin typeface="Book Antiqua"/>
                <a:ea typeface="Cambria"/>
              </a:rPr>
              <a:t>Desmodur</a:t>
            </a:r>
            <a:r>
              <a:rPr lang="en-US" sz="1100">
                <a:solidFill>
                  <a:schemeClr val="accent1"/>
                </a:solidFill>
                <a:latin typeface="Book Antiqua"/>
                <a:ea typeface="Cambria"/>
              </a:rPr>
              <a:t>-crosslinked hydrogels</a:t>
            </a:r>
            <a:r>
              <a:rPr lang="en-US" sz="1100" dirty="0">
                <a:solidFill>
                  <a:schemeClr val="accent1"/>
                </a:solidFill>
                <a:latin typeface="Book Antiqua"/>
                <a:ea typeface="Cambria"/>
              </a:rPr>
              <a:t>. </a:t>
            </a:r>
            <a:endParaRPr lang="en-US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DA1F4CF-8F33-0D4D-A7E4-C3AC1B829DD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51170B-2717-4BC1-B388-3B5EB98C6B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882D08-2020-DD42-8259-6AF002F7AF8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E2A7CF-B3D8-FDEB-5A4C-14F5C0DA87E5}"/>
              </a:ext>
            </a:extLst>
          </p:cNvPr>
          <p:cNvSpPr txBox="1"/>
          <p:nvPr/>
        </p:nvSpPr>
        <p:spPr>
          <a:xfrm>
            <a:off x="406248" y="1416508"/>
            <a:ext cx="5286259" cy="4524315"/>
          </a:xfrm>
          <a:prstGeom prst="rect">
            <a:avLst/>
          </a:prstGeom>
          <a:noFill/>
          <a:ln>
            <a:solidFill>
              <a:srgbClr val="FDB927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b="1" dirty="0">
                <a:solidFill>
                  <a:schemeClr val="accent1"/>
                </a:solidFill>
                <a:latin typeface="Book Antiqua"/>
                <a:ea typeface="+mn-lt"/>
                <a:cs typeface="+mn-lt"/>
              </a:rPr>
              <a:t>O–H Stretching (~3300 cm⁻¹):</a:t>
            </a:r>
            <a:endParaRPr lang="en-US" b="1" dirty="0">
              <a:solidFill>
                <a:schemeClr val="accent1"/>
              </a:solidFill>
              <a:latin typeface="Book Antiqua"/>
              <a:ea typeface="+mn-lt"/>
              <a:cs typeface="Times New Roman"/>
            </a:endParaRPr>
          </a:p>
          <a:p>
            <a:pPr marL="800100" lvl="1" indent="-342900">
              <a:buFont typeface="Courier New"/>
              <a:buChar char="o"/>
            </a:pPr>
            <a:r>
              <a:rPr lang="en-US" dirty="0">
                <a:solidFill>
                  <a:schemeClr val="accent1"/>
                </a:solidFill>
                <a:latin typeface="Book Antiqua"/>
                <a:ea typeface="+mn-lt"/>
                <a:cs typeface="+mn-lt"/>
              </a:rPr>
              <a:t>Hydrogen bonding with </a:t>
            </a:r>
            <a:r>
              <a:rPr lang="en-US" dirty="0">
                <a:solidFill>
                  <a:schemeClr val="accent1"/>
                </a:solidFill>
                <a:latin typeface="Book Antiqua"/>
                <a:ea typeface="+mn-lt"/>
                <a:cs typeface="Times New Roman"/>
              </a:rPr>
              <a:t>urethane groups and agarose–OH groups.</a:t>
            </a:r>
            <a:endParaRPr lang="en-US" b="1" dirty="0">
              <a:solidFill>
                <a:schemeClr val="accent1"/>
              </a:solidFill>
              <a:latin typeface="Book Antiqua"/>
              <a:ea typeface="+mn-lt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r>
              <a:rPr lang="en-US" b="1" dirty="0">
                <a:solidFill>
                  <a:schemeClr val="accent1"/>
                </a:solidFill>
                <a:latin typeface="Book Antiqua"/>
                <a:ea typeface="+mn-lt"/>
                <a:cs typeface="+mn-lt"/>
              </a:rPr>
              <a:t>C–O / C–N Stretching (1000–1100 cm⁻¹):</a:t>
            </a:r>
          </a:p>
          <a:p>
            <a:pPr marL="800100" lvl="1" indent="-342900">
              <a:buFont typeface="Courier New"/>
              <a:buChar char="o"/>
            </a:pPr>
            <a:r>
              <a:rPr lang="en-US" dirty="0">
                <a:solidFill>
                  <a:schemeClr val="accent1"/>
                </a:solidFill>
                <a:latin typeface="Book Antiqua"/>
                <a:ea typeface="+mn-lt"/>
                <a:cs typeface="+mn-lt"/>
              </a:rPr>
              <a:t>Key urethane region</a:t>
            </a:r>
          </a:p>
          <a:p>
            <a:pPr marL="800100" lvl="1" indent="-342900">
              <a:buFont typeface="Courier New"/>
              <a:buChar char="o"/>
            </a:pPr>
            <a:r>
              <a:rPr lang="en-US" dirty="0">
                <a:solidFill>
                  <a:schemeClr val="accent1"/>
                </a:solidFill>
                <a:latin typeface="Book Antiqua"/>
                <a:ea typeface="+mn-lt"/>
                <a:cs typeface="Times New Roman"/>
              </a:rPr>
              <a:t>Reflect a reduction in free hydroxyl-containing groups</a:t>
            </a:r>
          </a:p>
          <a:p>
            <a:pPr marL="1257300" lvl="2" indent="-342900">
              <a:buFont typeface="Wingdings"/>
              <a:buChar char="§"/>
            </a:pPr>
            <a:r>
              <a:rPr lang="en-US" dirty="0">
                <a:solidFill>
                  <a:schemeClr val="accent1"/>
                </a:solidFill>
                <a:latin typeface="Book Antiqua"/>
                <a:ea typeface="+mn-lt"/>
                <a:cs typeface="Times New Roman"/>
              </a:rPr>
              <a:t>Chemical bonding with isocyanate groups from </a:t>
            </a:r>
            <a:r>
              <a:rPr lang="en-US" dirty="0" err="1">
                <a:solidFill>
                  <a:schemeClr val="accent1"/>
                </a:solidFill>
                <a:latin typeface="Book Antiqua"/>
                <a:ea typeface="+mn-lt"/>
                <a:cs typeface="Times New Roman"/>
              </a:rPr>
              <a:t>Desmodur</a:t>
            </a:r>
            <a:r>
              <a:rPr lang="en-US" dirty="0">
                <a:solidFill>
                  <a:schemeClr val="accent1"/>
                </a:solidFill>
                <a:latin typeface="Book Antiqua"/>
                <a:ea typeface="+mn-lt"/>
                <a:cs typeface="Times New Roman"/>
              </a:rPr>
              <a:t>.</a:t>
            </a:r>
            <a:endParaRPr lang="en-US" dirty="0">
              <a:solidFill>
                <a:schemeClr val="accent1"/>
              </a:solidFill>
              <a:latin typeface="Book Antiqua"/>
            </a:endParaRPr>
          </a:p>
          <a:p>
            <a:pPr marL="342900" indent="-342900">
              <a:buFont typeface="Arial"/>
              <a:buChar char="•"/>
            </a:pPr>
            <a:r>
              <a:rPr lang="en-US" b="1" dirty="0">
                <a:solidFill>
                  <a:schemeClr val="accent1"/>
                </a:solidFill>
                <a:latin typeface="Book Antiqua"/>
                <a:ea typeface="+mn-lt"/>
                <a:cs typeface="+mn-lt"/>
              </a:rPr>
              <a:t>Backbone Vibrations (~600 cm⁻¹):</a:t>
            </a:r>
          </a:p>
          <a:p>
            <a:pPr marL="800100" lvl="1" indent="-342900">
              <a:buFont typeface="Courier New"/>
              <a:buChar char="o"/>
            </a:pPr>
            <a:r>
              <a:rPr lang="en-US" dirty="0">
                <a:solidFill>
                  <a:schemeClr val="accent1"/>
                </a:solidFill>
                <a:latin typeface="Book Antiqua"/>
                <a:ea typeface="+mn-lt"/>
                <a:cs typeface="Times New Roman"/>
              </a:rPr>
              <a:t> Agarose alone does not absorb strongly in this range</a:t>
            </a:r>
          </a:p>
          <a:p>
            <a:pPr marL="800100" lvl="1" indent="-342900">
              <a:buFont typeface="Courier New"/>
              <a:buChar char="o"/>
            </a:pPr>
            <a:r>
              <a:rPr lang="en-US" dirty="0">
                <a:solidFill>
                  <a:schemeClr val="accent1"/>
                </a:solidFill>
                <a:latin typeface="Book Antiqua"/>
                <a:ea typeface="+mn-lt"/>
                <a:cs typeface="Times New Roman"/>
              </a:rPr>
              <a:t>Jump seen in the hybrid gel </a:t>
            </a:r>
          </a:p>
          <a:p>
            <a:pPr marL="1257300" lvl="2" indent="-342900">
              <a:buFont typeface="Wingdings"/>
              <a:buChar char="§"/>
            </a:pPr>
            <a:r>
              <a:rPr lang="en-US" dirty="0">
                <a:solidFill>
                  <a:schemeClr val="accent1"/>
                </a:solidFill>
                <a:latin typeface="Book Antiqua"/>
                <a:ea typeface="+mn-lt"/>
                <a:cs typeface="Times New Roman"/>
              </a:rPr>
              <a:t>Consistent with vibrational features from the formation of urethane bonds.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456CAF-A66D-29A4-5A7E-990E8ED31B08}"/>
              </a:ext>
            </a:extLst>
          </p:cNvPr>
          <p:cNvSpPr txBox="1"/>
          <p:nvPr/>
        </p:nvSpPr>
        <p:spPr>
          <a:xfrm>
            <a:off x="8270928" y="4546169"/>
            <a:ext cx="459783" cy="3771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51DA1F-1C17-12AA-31C0-CC57BF4EF9BC}"/>
              </a:ext>
            </a:extLst>
          </p:cNvPr>
          <p:cNvSpPr txBox="1"/>
          <p:nvPr/>
        </p:nvSpPr>
        <p:spPr>
          <a:xfrm>
            <a:off x="8311563" y="4437529"/>
            <a:ext cx="397008" cy="5122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5D246F-B81C-5E23-32C1-2D919BC31D00}"/>
              </a:ext>
            </a:extLst>
          </p:cNvPr>
          <p:cNvSpPr txBox="1"/>
          <p:nvPr/>
        </p:nvSpPr>
        <p:spPr>
          <a:xfrm>
            <a:off x="8334671" y="4595665"/>
            <a:ext cx="395671" cy="35629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51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graph showing the growth of a number of agarose&#10;&#10;AI-generated content may be incorrect.">
            <a:extLst>
              <a:ext uri="{FF2B5EF4-FFF2-40B4-BE49-F238E27FC236}">
                <a16:creationId xmlns:a16="http://schemas.microsoft.com/office/drawing/2014/main" id="{CC30101A-C381-6A26-CE78-E177234DC5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1863" y="1122650"/>
            <a:ext cx="4728717" cy="34716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E74FE4-A0A6-BA40-88BF-BA13EA10B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4C0462-6FBD-304B-B4E7-7B4F48A1A0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91440" tIns="0" rIns="91440" bIns="45720" anchor="t"/>
          <a:lstStyle/>
          <a:p>
            <a:pPr marL="342900" indent="-342900">
              <a:buChar char="•"/>
            </a:pPr>
            <a:endParaRPr lang="en-US" b="0" i="0" dirty="0">
              <a:latin typeface="Book Antiqua"/>
              <a:ea typeface="Calibri"/>
              <a:cs typeface="Calibri"/>
            </a:endParaRPr>
          </a:p>
          <a:p>
            <a:pPr marL="342900" indent="-342900">
              <a:buChar char="•"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8935C0-1947-C746-B4E1-FADA8BFD6C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lIns="91440" tIns="45720" rIns="91440" bIns="45720" anchor="t"/>
          <a:lstStyle/>
          <a:p>
            <a:r>
              <a:rPr lang="en-US" sz="2800" dirty="0">
                <a:latin typeface="Book Antiqua"/>
                <a:cs typeface="Times New Roman"/>
              </a:rPr>
              <a:t>Mechanical Testing</a:t>
            </a:r>
            <a:endParaRPr lang="en-US" sz="280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ACFACB-1B38-7F4D-B0CA-C56A13F550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882D08-2020-DD42-8259-6AF002F7AF8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7F9F47-8709-7C1F-A3C8-92B2C33D1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3119" y="1118371"/>
            <a:ext cx="4618549" cy="34837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1EC0F2-E9D5-1FEE-D2F4-BDB993AB0077}"/>
              </a:ext>
            </a:extLst>
          </p:cNvPr>
          <p:cNvSpPr txBox="1"/>
          <p:nvPr/>
        </p:nvSpPr>
        <p:spPr>
          <a:xfrm>
            <a:off x="7565511" y="4595759"/>
            <a:ext cx="2743199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 b="1" dirty="0">
                <a:solidFill>
                  <a:srgbClr val="004684"/>
                </a:solidFill>
                <a:latin typeface="Book Antiqua"/>
                <a:cs typeface="Times New Roman"/>
              </a:rPr>
              <a:t>Figure 9.</a:t>
            </a:r>
            <a:r>
              <a:rPr lang="en-US" sz="1100" dirty="0">
                <a:solidFill>
                  <a:srgbClr val="004684"/>
                </a:solidFill>
                <a:latin typeface="Book Antiqua"/>
                <a:cs typeface="Times New Roman"/>
              </a:rPr>
              <a:t> Rheological behavior of 3% agarose gel with </a:t>
            </a:r>
            <a:r>
              <a:rPr lang="en-US" sz="1100" dirty="0" err="1">
                <a:solidFill>
                  <a:srgbClr val="004684"/>
                </a:solidFill>
                <a:latin typeface="Book Antiqua"/>
                <a:cs typeface="Times New Roman"/>
              </a:rPr>
              <a:t>Desmodur</a:t>
            </a:r>
            <a:r>
              <a:rPr lang="en-US" sz="1100" dirty="0">
                <a:solidFill>
                  <a:srgbClr val="004684"/>
                </a:solidFill>
                <a:latin typeface="Book Antiqua"/>
                <a:cs typeface="Times New Roman"/>
              </a:rPr>
              <a:t> crosslinker. </a:t>
            </a:r>
            <a:endParaRPr lang="en-US" sz="1100">
              <a:solidFill>
                <a:srgbClr val="004684"/>
              </a:solidFill>
              <a:latin typeface="Book Antiqu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1410BE-E899-01C8-99AA-1FAD7C0EA903}"/>
              </a:ext>
            </a:extLst>
          </p:cNvPr>
          <p:cNvSpPr txBox="1"/>
          <p:nvPr/>
        </p:nvSpPr>
        <p:spPr>
          <a:xfrm>
            <a:off x="1471880" y="4602833"/>
            <a:ext cx="2743199" cy="6001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 b="1" dirty="0">
                <a:solidFill>
                  <a:srgbClr val="004684"/>
                </a:solidFill>
                <a:latin typeface="Book Antiqua"/>
                <a:ea typeface="Cambria"/>
              </a:rPr>
              <a:t>Figure 8.</a:t>
            </a:r>
            <a:r>
              <a:rPr lang="en-US" sz="1100" dirty="0">
                <a:solidFill>
                  <a:srgbClr val="004684"/>
                </a:solidFill>
                <a:latin typeface="Book Antiqua"/>
                <a:ea typeface="Cambria"/>
              </a:rPr>
              <a:t> Rheological behavior of 3% agarose gels without </a:t>
            </a:r>
            <a:r>
              <a:rPr lang="en-US" sz="1100" dirty="0" err="1">
                <a:solidFill>
                  <a:srgbClr val="004684"/>
                </a:solidFill>
                <a:latin typeface="Book Antiqua"/>
                <a:ea typeface="Cambria"/>
              </a:rPr>
              <a:t>Desmodur</a:t>
            </a:r>
            <a:r>
              <a:rPr lang="en-US" sz="1100" dirty="0">
                <a:solidFill>
                  <a:srgbClr val="004684"/>
                </a:solidFill>
                <a:latin typeface="Book Antiqua"/>
                <a:ea typeface="Cambria"/>
              </a:rPr>
              <a:t>. Viscosity (blue) decreases steadily.</a:t>
            </a:r>
            <a:endParaRPr lang="en-US" dirty="0">
              <a:solidFill>
                <a:srgbClr val="004684"/>
              </a:solidFill>
              <a:latin typeface="Book Antiqu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F386A6-D97D-12E7-386E-99EE4BCD0EFA}"/>
              </a:ext>
            </a:extLst>
          </p:cNvPr>
          <p:cNvSpPr txBox="1"/>
          <p:nvPr/>
        </p:nvSpPr>
        <p:spPr>
          <a:xfrm>
            <a:off x="960736" y="5329986"/>
            <a:ext cx="10571016" cy="101566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err="1">
                <a:solidFill>
                  <a:srgbClr val="004684"/>
                </a:solidFill>
                <a:latin typeface="Book Antiqua"/>
                <a:ea typeface="+mn-lt"/>
                <a:cs typeface="+mn-lt"/>
              </a:rPr>
              <a:t>Desmodur</a:t>
            </a:r>
            <a:r>
              <a:rPr lang="en-US" sz="2000" dirty="0">
                <a:solidFill>
                  <a:srgbClr val="004684"/>
                </a:solidFill>
                <a:latin typeface="Book Antiqua"/>
                <a:ea typeface="+mn-lt"/>
                <a:cs typeface="+mn-lt"/>
              </a:rPr>
              <a:t> gel showed higher viscosity across all shear rates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004684"/>
                </a:solidFill>
                <a:latin typeface="Book Antiqua"/>
                <a:ea typeface="+mn-lt"/>
                <a:cs typeface="+mn-lt"/>
              </a:rPr>
              <a:t>Indicates greater resistance to flow → stiffer, stronger gel</a:t>
            </a:r>
            <a:endParaRPr lang="en-US" sz="2000" dirty="0">
              <a:solidFill>
                <a:srgbClr val="004684"/>
              </a:solidFill>
              <a:latin typeface="Book Antiqua"/>
            </a:endParaRPr>
          </a:p>
          <a:p>
            <a:pPr marL="285750" indent="-285750">
              <a:buFont typeface="Arial"/>
              <a:buChar char="•"/>
            </a:pPr>
            <a:r>
              <a:rPr lang="en-US" sz="2000" b="1" dirty="0">
                <a:solidFill>
                  <a:srgbClr val="004684"/>
                </a:solidFill>
                <a:latin typeface="Book Antiqua"/>
                <a:ea typeface="+mn-lt"/>
                <a:cs typeface="+mn-lt"/>
              </a:rPr>
              <a:t>Confirms </a:t>
            </a:r>
            <a:r>
              <a:rPr lang="en-US" sz="2000" dirty="0" err="1">
                <a:solidFill>
                  <a:srgbClr val="004684"/>
                </a:solidFill>
                <a:latin typeface="Book Antiqua"/>
                <a:ea typeface="+mn-lt"/>
                <a:cs typeface="+mn-lt"/>
              </a:rPr>
              <a:t>Desmodur</a:t>
            </a:r>
            <a:r>
              <a:rPr lang="en-US" sz="2000" dirty="0">
                <a:solidFill>
                  <a:srgbClr val="004684"/>
                </a:solidFill>
                <a:latin typeface="Book Antiqua"/>
                <a:ea typeface="+mn-lt"/>
                <a:cs typeface="+mn-lt"/>
              </a:rPr>
              <a:t> strengthens the agarose network via urethane crosslinking</a:t>
            </a:r>
            <a:endParaRPr lang="en-US" sz="2000" dirty="0">
              <a:solidFill>
                <a:srgbClr val="004684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400392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63C6C-CEA1-4757-BC56-9E3A87B86E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lIns="91440" tIns="45720" rIns="91440" bIns="45720" anchor="t"/>
          <a:lstStyle/>
          <a:p>
            <a:r>
              <a:rPr lang="en-US" sz="2800" dirty="0">
                <a:latin typeface="Book Antiqua"/>
                <a:cs typeface="Times New Roman"/>
              </a:rPr>
              <a:t>Scanning Electron Microscopy</a:t>
            </a:r>
            <a:endParaRPr lang="en-US" sz="2800"/>
          </a:p>
        </p:txBody>
      </p:sp>
      <p:pic>
        <p:nvPicPr>
          <p:cNvPr id="9" name="Content Placeholder 8" descr="A close-up of a grey surface&#10;&#10;AI-generated content may be incorrect.">
            <a:extLst>
              <a:ext uri="{FF2B5EF4-FFF2-40B4-BE49-F238E27FC236}">
                <a16:creationId xmlns:a16="http://schemas.microsoft.com/office/drawing/2014/main" id="{9BDA247C-A065-0329-54D0-947230FFF2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7013" y="1198533"/>
            <a:ext cx="4001679" cy="2857082"/>
          </a:xfrm>
          <a:prstGeom prst="rect">
            <a:avLst/>
          </a:prstGeom>
        </p:spPr>
      </p:pic>
      <p:pic>
        <p:nvPicPr>
          <p:cNvPr id="10" name="Content Placeholder 9" descr="A close up of a grey surface&#10;&#10;AI-generated content may be incorrect.">
            <a:extLst>
              <a:ext uri="{FF2B5EF4-FFF2-40B4-BE49-F238E27FC236}">
                <a16:creationId xmlns:a16="http://schemas.microsoft.com/office/drawing/2014/main" id="{018F5685-948A-4454-E6EB-8762A5055DE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/>
          <a:stretch>
            <a:fillRect/>
          </a:stretch>
        </p:blipFill>
        <p:spPr>
          <a:xfrm>
            <a:off x="6718124" y="1202261"/>
            <a:ext cx="3967210" cy="2850145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72EEB1A-752E-46D6-B8A2-62C882864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A5447E-0822-1949-A150-34FFF811F16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857BE0-8E6F-83B0-C7F5-46E17D7F03EB}"/>
              </a:ext>
            </a:extLst>
          </p:cNvPr>
          <p:cNvSpPr txBox="1"/>
          <p:nvPr/>
        </p:nvSpPr>
        <p:spPr>
          <a:xfrm>
            <a:off x="1673316" y="4054988"/>
            <a:ext cx="2743199" cy="8771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 b="1" dirty="0">
                <a:solidFill>
                  <a:srgbClr val="004684"/>
                </a:solidFill>
                <a:latin typeface="Book Antiqua"/>
                <a:ea typeface="Calibri"/>
                <a:cs typeface="Calibri"/>
              </a:rPr>
              <a:t>Figure 10.</a:t>
            </a:r>
            <a:r>
              <a:rPr lang="en-US" sz="1100" dirty="0">
                <a:solidFill>
                  <a:srgbClr val="004684"/>
                </a:solidFill>
                <a:latin typeface="Book Antiqua"/>
                <a:ea typeface="Calibri"/>
                <a:cs typeface="Calibri"/>
              </a:rPr>
              <a:t> SEM image of unmodified 5% agarose hydrogel showing a tight, fibrous network. </a:t>
            </a:r>
            <a:endParaRPr lang="en-US"/>
          </a:p>
          <a:p>
            <a:pPr algn="l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74C0B0-4019-010B-C643-209E6C5C7910}"/>
              </a:ext>
            </a:extLst>
          </p:cNvPr>
          <p:cNvSpPr txBox="1"/>
          <p:nvPr/>
        </p:nvSpPr>
        <p:spPr>
          <a:xfrm>
            <a:off x="7325802" y="4052877"/>
            <a:ext cx="2743199" cy="10464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 b="1" dirty="0">
                <a:solidFill>
                  <a:srgbClr val="004684"/>
                </a:solidFill>
                <a:latin typeface="Book Antiqua"/>
                <a:ea typeface="Calibri"/>
                <a:cs typeface="Calibri"/>
              </a:rPr>
              <a:t>Figure 11.</a:t>
            </a:r>
            <a:r>
              <a:rPr lang="en-US" sz="1100" dirty="0">
                <a:solidFill>
                  <a:srgbClr val="004684"/>
                </a:solidFill>
                <a:latin typeface="Book Antiqua"/>
                <a:ea typeface="Calibri"/>
                <a:cs typeface="Calibri"/>
              </a:rPr>
              <a:t> SEM image of 5% </a:t>
            </a:r>
            <a:r>
              <a:rPr lang="en-US" sz="1100" dirty="0" err="1">
                <a:solidFill>
                  <a:srgbClr val="004684"/>
                </a:solidFill>
                <a:latin typeface="Book Antiqua"/>
                <a:ea typeface="Calibri"/>
                <a:cs typeface="Calibri"/>
              </a:rPr>
              <a:t>Desmodur</a:t>
            </a:r>
            <a:r>
              <a:rPr lang="en-US" sz="1100" dirty="0">
                <a:solidFill>
                  <a:srgbClr val="004684"/>
                </a:solidFill>
                <a:latin typeface="Book Antiqua"/>
                <a:ea typeface="Calibri"/>
                <a:cs typeface="Calibri"/>
              </a:rPr>
              <a:t> crosslinked agarose hydrogel. The more porous structure results from chemical modification. </a:t>
            </a:r>
            <a:endParaRPr lang="en-US"/>
          </a:p>
          <a:p>
            <a:pPr algn="l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D7176A-84D0-E84E-B433-A87566694254}"/>
              </a:ext>
            </a:extLst>
          </p:cNvPr>
          <p:cNvSpPr txBox="1"/>
          <p:nvPr/>
        </p:nvSpPr>
        <p:spPr>
          <a:xfrm>
            <a:off x="933704" y="4789532"/>
            <a:ext cx="10328561" cy="147732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004684"/>
                </a:solidFill>
                <a:latin typeface="Book Antiqua"/>
                <a:ea typeface="+mn-lt"/>
                <a:cs typeface="+mn-lt"/>
              </a:rPr>
              <a:t>Agarose-only gel:</a:t>
            </a:r>
            <a:r>
              <a:rPr lang="en-US" dirty="0">
                <a:solidFill>
                  <a:srgbClr val="004684"/>
                </a:solidFill>
                <a:latin typeface="Book Antiqua"/>
                <a:ea typeface="+mn-lt"/>
                <a:cs typeface="+mn-lt"/>
              </a:rPr>
              <a:t> tight, fibrous microstructure</a:t>
            </a:r>
            <a:endParaRPr lang="en-US" dirty="0">
              <a:solidFill>
                <a:srgbClr val="004684"/>
              </a:solidFill>
              <a:latin typeface="Book Antiqua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err="1">
                <a:solidFill>
                  <a:srgbClr val="004684"/>
                </a:solidFill>
                <a:latin typeface="Book Antiqua"/>
                <a:ea typeface="+mn-lt"/>
                <a:cs typeface="+mn-lt"/>
              </a:rPr>
              <a:t>Desmodur</a:t>
            </a:r>
            <a:r>
              <a:rPr lang="en-US" b="1" dirty="0">
                <a:solidFill>
                  <a:srgbClr val="004684"/>
                </a:solidFill>
                <a:latin typeface="Book Antiqua"/>
                <a:ea typeface="+mn-lt"/>
                <a:cs typeface="+mn-lt"/>
              </a:rPr>
              <a:t> gel:</a:t>
            </a:r>
            <a:r>
              <a:rPr lang="en-US" dirty="0">
                <a:solidFill>
                  <a:srgbClr val="004684"/>
                </a:solidFill>
                <a:latin typeface="Book Antiqua"/>
                <a:ea typeface="+mn-lt"/>
                <a:cs typeface="+mn-lt"/>
              </a:rPr>
              <a:t> more porous, open network</a:t>
            </a:r>
            <a:endParaRPr lang="en-US" dirty="0">
              <a:solidFill>
                <a:srgbClr val="004684"/>
              </a:solidFill>
              <a:latin typeface="Book Antiqua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4684"/>
                </a:solidFill>
                <a:latin typeface="Book Antiqua"/>
                <a:ea typeface="+mn-lt"/>
                <a:cs typeface="+mn-lt"/>
              </a:rPr>
              <a:t>Crosslinked gels showed greater rigidity despite porosity</a:t>
            </a:r>
            <a:endParaRPr lang="en-US" dirty="0">
              <a:solidFill>
                <a:srgbClr val="004684"/>
              </a:solidFill>
              <a:latin typeface="Book Antiqua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4684"/>
                </a:solidFill>
                <a:latin typeface="Book Antiqua"/>
                <a:ea typeface="+mn-lt"/>
                <a:cs typeface="+mn-lt"/>
              </a:rPr>
              <a:t>Suggests strength comes from chemical crosslinks, not just structure</a:t>
            </a:r>
            <a:endParaRPr lang="en-US" dirty="0">
              <a:solidFill>
                <a:srgbClr val="004684"/>
              </a:solidFill>
              <a:latin typeface="Book Antiqua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4684"/>
                </a:solidFill>
                <a:latin typeface="Book Antiqua"/>
                <a:ea typeface="+mn-lt"/>
                <a:cs typeface="+mn-lt"/>
              </a:rPr>
              <a:t>SEM supports morphological changes due to </a:t>
            </a:r>
            <a:r>
              <a:rPr lang="en-US" dirty="0" err="1">
                <a:solidFill>
                  <a:srgbClr val="004684"/>
                </a:solidFill>
                <a:latin typeface="Book Antiqua"/>
                <a:ea typeface="+mn-lt"/>
                <a:cs typeface="+mn-lt"/>
              </a:rPr>
              <a:t>Desmodur</a:t>
            </a:r>
            <a:r>
              <a:rPr lang="en-US" dirty="0">
                <a:solidFill>
                  <a:srgbClr val="004684"/>
                </a:solidFill>
                <a:latin typeface="Book Antiqua"/>
                <a:ea typeface="+mn-lt"/>
                <a:cs typeface="+mn-lt"/>
              </a:rPr>
              <a:t> incorporation</a:t>
            </a:r>
            <a:endParaRPr lang="en-US" dirty="0">
              <a:solidFill>
                <a:srgbClr val="004684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40197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B68CE2-1D6B-F426-9A71-B8F6068B98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23A131-A063-2B5E-2182-103BA08D47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lIns="91440" tIns="45720" rIns="91440" bIns="45720" anchor="t"/>
          <a:lstStyle/>
          <a:p>
            <a:r>
              <a:rPr lang="en-US" sz="2800" dirty="0">
                <a:latin typeface="Book Antiqua"/>
                <a:cs typeface="Times New Roman"/>
              </a:rPr>
              <a:t>Conclusion and Future Direction</a:t>
            </a:r>
            <a:endParaRPr lang="en-US" sz="2800" b="0" i="0" dirty="0">
              <a:solidFill>
                <a:srgbClr val="000000"/>
              </a:solidFill>
              <a:latin typeface="Book Antiqua"/>
              <a:cs typeface="Times New Roman"/>
            </a:endParaRPr>
          </a:p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B76D3C-0126-A16B-344A-C44F227BAC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882D08-2020-DD42-8259-6AF002F7AF8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BB3BD3A-25F8-79C4-EFAB-9E13F9325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703" y="1826659"/>
            <a:ext cx="10636326" cy="3758924"/>
          </a:xfrm>
          <a:ln>
            <a:solidFill>
              <a:schemeClr val="accent2"/>
            </a:solidFill>
          </a:ln>
        </p:spPr>
        <p:txBody>
          <a:bodyPr lIns="91440" tIns="45720" rIns="91440" bIns="45720" anchor="t"/>
          <a:lstStyle/>
          <a:p>
            <a:pPr marL="342900" indent="-342900" algn="just">
              <a:spcBef>
                <a:spcPct val="0"/>
              </a:spcBef>
              <a:buClr>
                <a:srgbClr val="004684"/>
              </a:buClr>
            </a:pPr>
            <a:r>
              <a:rPr lang="en-US" err="1">
                <a:solidFill>
                  <a:srgbClr val="004684"/>
                </a:solidFill>
                <a:latin typeface="Book Antiqua"/>
              </a:rPr>
              <a:t>Desmour</a:t>
            </a:r>
            <a:r>
              <a:rPr lang="en-US" dirty="0">
                <a:solidFill>
                  <a:srgbClr val="004684"/>
                </a:solidFill>
                <a:latin typeface="Book Antiqua"/>
              </a:rPr>
              <a:t> crosslinking improved agarose hydrogel rigidity and mechanical strength</a:t>
            </a:r>
          </a:p>
          <a:p>
            <a:pPr marL="800100" lvl="1" indent="-342900" algn="just">
              <a:spcBef>
                <a:spcPct val="0"/>
              </a:spcBef>
              <a:buClr>
                <a:srgbClr val="FDB927"/>
              </a:buClr>
              <a:buFont typeface="Courier New" panose="020B0604020202020204" pitchFamily="34" charset="0"/>
              <a:buChar char="o"/>
            </a:pPr>
            <a:r>
              <a:rPr lang="en-US" sz="2400" dirty="0">
                <a:solidFill>
                  <a:srgbClr val="004684"/>
                </a:solidFill>
                <a:latin typeface="Book Antiqua"/>
              </a:rPr>
              <a:t>FTIR and SEM data support successful chemical modification and structural changes </a:t>
            </a:r>
          </a:p>
          <a:p>
            <a:pPr lvl="1" algn="just">
              <a:spcBef>
                <a:spcPct val="0"/>
              </a:spcBef>
              <a:buClr>
                <a:srgbClr val="FDB927"/>
              </a:buClr>
              <a:buFont typeface="Courier New" panose="02000000000000000000" pitchFamily="2" charset="0"/>
              <a:buChar char="o"/>
            </a:pPr>
            <a:r>
              <a:rPr lang="en-US" sz="2400" dirty="0">
                <a:solidFill>
                  <a:srgbClr val="004684"/>
                </a:solidFill>
                <a:latin typeface="Book Antiqua"/>
              </a:rPr>
              <a:t>Rheology confirmed enhanced resistance to flow and deformation</a:t>
            </a:r>
            <a:endParaRPr lang="en-US" sz="2400">
              <a:solidFill>
                <a:srgbClr val="004684"/>
              </a:solidFill>
            </a:endParaRPr>
          </a:p>
          <a:p>
            <a:pPr algn="just">
              <a:spcBef>
                <a:spcPct val="0"/>
              </a:spcBef>
            </a:pPr>
            <a:r>
              <a:rPr lang="en-US" dirty="0">
                <a:solidFill>
                  <a:srgbClr val="004684"/>
                </a:solidFill>
                <a:latin typeface="Book Antiqua"/>
              </a:rPr>
              <a:t>These results show promise for tailoring hydrogels to suit specific biomedical needs</a:t>
            </a:r>
            <a:endParaRPr lang="en-US">
              <a:solidFill>
                <a:srgbClr val="004684"/>
              </a:solidFill>
            </a:endParaRPr>
          </a:p>
          <a:p>
            <a:pPr algn="just">
              <a:spcBef>
                <a:spcPct val="0"/>
              </a:spcBef>
            </a:pPr>
            <a:r>
              <a:rPr lang="en-US" dirty="0">
                <a:solidFill>
                  <a:srgbClr val="004684"/>
                </a:solidFill>
                <a:latin typeface="Book Antiqua"/>
              </a:rPr>
              <a:t>Next Steps:</a:t>
            </a:r>
            <a:endParaRPr lang="en-US">
              <a:solidFill>
                <a:srgbClr val="004684"/>
              </a:solidFill>
            </a:endParaRPr>
          </a:p>
          <a:p>
            <a:pPr lvl="1" algn="just">
              <a:spcBef>
                <a:spcPct val="0"/>
              </a:spcBef>
              <a:buClr>
                <a:srgbClr val="FDB927"/>
              </a:buClr>
              <a:buFont typeface="Courier New" panose="02000000000000000000" pitchFamily="2" charset="0"/>
              <a:buChar char="o"/>
            </a:pPr>
            <a:r>
              <a:rPr lang="en-US" sz="2400" dirty="0">
                <a:solidFill>
                  <a:srgbClr val="004684"/>
                </a:solidFill>
                <a:latin typeface="Book Antiqua"/>
              </a:rPr>
              <a:t>Explore 3D printing of unmodified agarose</a:t>
            </a:r>
            <a:endParaRPr lang="en-US" sz="2400">
              <a:solidFill>
                <a:srgbClr val="004684"/>
              </a:solidFill>
            </a:endParaRPr>
          </a:p>
          <a:p>
            <a:pPr lvl="2" algn="just">
              <a:spcBef>
                <a:spcPct val="0"/>
              </a:spcBef>
              <a:buClr>
                <a:srgbClr val="004684"/>
              </a:buClr>
              <a:buFont typeface="Wingdings" panose="02070309020205020404" pitchFamily="49" charset="0"/>
              <a:buChar char="§"/>
            </a:pPr>
            <a:r>
              <a:rPr lang="en-US" sz="2400" dirty="0">
                <a:solidFill>
                  <a:srgbClr val="004684"/>
                </a:solidFill>
                <a:latin typeface="Book Antiqua"/>
              </a:rPr>
              <a:t>Enables precise control over scaffold geometry</a:t>
            </a:r>
            <a:endParaRPr lang="en-US" sz="2400">
              <a:solidFill>
                <a:srgbClr val="004684"/>
              </a:solidFill>
            </a:endParaRPr>
          </a:p>
          <a:p>
            <a:pPr lvl="2" algn="just">
              <a:spcBef>
                <a:spcPct val="0"/>
              </a:spcBef>
              <a:buClr>
                <a:srgbClr val="004684"/>
              </a:buClr>
              <a:buFont typeface="Wingdings" panose="02070309020205020404" pitchFamily="49" charset="0"/>
              <a:buChar char="§"/>
            </a:pPr>
            <a:r>
              <a:rPr lang="en-US" sz="2400" dirty="0">
                <a:solidFill>
                  <a:srgbClr val="004684"/>
                </a:solidFill>
                <a:latin typeface="Book Antiqua"/>
              </a:rPr>
              <a:t>Supports fabrication of complex, tissue-specific structure</a:t>
            </a:r>
            <a:endParaRPr lang="en-US" dirty="0">
              <a:solidFill>
                <a:srgbClr val="0046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137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D27E9B-E977-05C1-8130-EC8F39C30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C9CD9C-9794-3D09-F03D-5A2A8830ED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lIns="91440" tIns="45720" rIns="91440" bIns="45720" anchor="t"/>
          <a:lstStyle/>
          <a:p>
            <a:r>
              <a:rPr lang="en-US" sz="2800" dirty="0">
                <a:latin typeface="Book Antiqua"/>
                <a:cs typeface="Times New Roman"/>
              </a:rPr>
              <a:t>Acknowledgment </a:t>
            </a:r>
            <a:endParaRPr lang="en-US" sz="28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8FEECA-29F9-4EC6-6F35-AB13E14F34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C313DC-BD5F-84F2-903E-FF6E683C1F1A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4CCDCCE-71C4-C880-D0A8-AA14A41BCA5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DCC834-BC6E-13F1-CEEF-87E70BA90F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882D08-2020-DD42-8259-6AF002F7AF8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B6B4011-11B9-C6EC-9F69-99F86DF5D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333" y="1825576"/>
            <a:ext cx="10445826" cy="3209098"/>
          </a:xfrm>
          <a:ln>
            <a:solidFill>
              <a:schemeClr val="accent2"/>
            </a:solidFill>
          </a:ln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Book Antiqua"/>
              </a:rPr>
              <a:t>Thank you to Dr. Dumas, Jonathan Geiger and </a:t>
            </a:r>
            <a:r>
              <a:rPr lang="en-US" err="1">
                <a:solidFill>
                  <a:schemeClr val="accent1"/>
                </a:solidFill>
                <a:latin typeface="Book Antiqua"/>
              </a:rPr>
              <a:t>Sondai</a:t>
            </a:r>
            <a:r>
              <a:rPr lang="en-US" dirty="0">
                <a:solidFill>
                  <a:schemeClr val="accent1"/>
                </a:solidFill>
                <a:latin typeface="Book Antiqua"/>
              </a:rPr>
              <a:t> Riddick for their mentorship and support, as well as the BPEL lab group for their guidance and collaboration.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Book Antiqua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Book Antiqua"/>
              </a:rPr>
              <a:t>This work was performed at the Joint School of Nanoscience and Nanotechnology, a member of the National Nanotechnology Coordinated Infrastructure (NNCI), which is supported by the National Science Foundation (Grant ECCS-2025462)</a:t>
            </a:r>
            <a:endParaRPr lang="en-US">
              <a:solidFill>
                <a:schemeClr val="accent1"/>
              </a:solidFill>
              <a:latin typeface="Book Antiqu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220142"/>
      </p:ext>
    </p:extLst>
  </p:cSld>
  <p:clrMapOvr>
    <a:masterClrMapping/>
  </p:clrMapOvr>
</p:sld>
</file>

<file path=ppt/theme/theme1.xml><?xml version="1.0" encoding="utf-8"?>
<a:theme xmlns:a="http://schemas.openxmlformats.org/drawingml/2006/main" name="NCAT_Internal_V1">
  <a:themeElements>
    <a:clrScheme name="Custom 18">
      <a:dk1>
        <a:srgbClr val="4C4C4C"/>
      </a:dk1>
      <a:lt1>
        <a:srgbClr val="FFFFFF"/>
      </a:lt1>
      <a:dk2>
        <a:srgbClr val="44546A"/>
      </a:dk2>
      <a:lt2>
        <a:srgbClr val="C2C2C2"/>
      </a:lt2>
      <a:accent1>
        <a:srgbClr val="004684"/>
      </a:accent1>
      <a:accent2>
        <a:srgbClr val="FDB927"/>
      </a:accent2>
      <a:accent3>
        <a:srgbClr val="666666"/>
      </a:accent3>
      <a:accent4>
        <a:srgbClr val="FDB927"/>
      </a:accent4>
      <a:accent5>
        <a:srgbClr val="5B9BD5"/>
      </a:accent5>
      <a:accent6>
        <a:srgbClr val="70AD47"/>
      </a:accent6>
      <a:hlink>
        <a:srgbClr val="004683"/>
      </a:hlink>
      <a:folHlink>
        <a:srgbClr val="004683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CAT_Internal" id="{D878A52E-B5C2-4D87-B609-BB644BDD8A0E}" vid="{20844186-CA95-40D6-AEF1-4D66699A3CAD}"/>
    </a:ext>
  </a:extLst>
</a:theme>
</file>

<file path=ppt/theme/theme2.xml><?xml version="1.0" encoding="utf-8"?>
<a:theme xmlns:a="http://schemas.openxmlformats.org/drawingml/2006/main" name="NCAT_Internal_V2">
  <a:themeElements>
    <a:clrScheme name="NCAT Internal">
      <a:dk1>
        <a:srgbClr val="4C4C4C"/>
      </a:dk1>
      <a:lt1>
        <a:srgbClr val="FFFFFF"/>
      </a:lt1>
      <a:dk2>
        <a:srgbClr val="44546A"/>
      </a:dk2>
      <a:lt2>
        <a:srgbClr val="C2C2C2"/>
      </a:lt2>
      <a:accent1>
        <a:srgbClr val="004684"/>
      </a:accent1>
      <a:accent2>
        <a:srgbClr val="FDB927"/>
      </a:accent2>
      <a:accent3>
        <a:srgbClr val="666666"/>
      </a:accent3>
      <a:accent4>
        <a:srgbClr val="FDB927"/>
      </a:accent4>
      <a:accent5>
        <a:srgbClr val="5B9BD5"/>
      </a:accent5>
      <a:accent6>
        <a:srgbClr val="70AD47"/>
      </a:accent6>
      <a:hlink>
        <a:srgbClr val="004683"/>
      </a:hlink>
      <a:folHlink>
        <a:srgbClr val="004683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CAT_Internal" id="{D878A52E-B5C2-4D87-B609-BB644BDD8A0E}" vid="{20844186-CA95-40D6-AEF1-4D66699A3CA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NCAT_Internal</Template>
  <TotalTime>6540</TotalTime>
  <Words>47</Words>
  <Application>Microsoft Office PowerPoint</Application>
  <PresentationFormat>Widescreen</PresentationFormat>
  <Paragraphs>24</Paragraphs>
  <Slides>10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NCAT_Internal_V1</vt:lpstr>
      <vt:lpstr>NCAT_Internal_V2</vt:lpstr>
      <vt:lpstr>Improving Mechanical Strength of Agarose Hydrogels via Desmodur Crosslinking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Justin Kasprzak</cp:lastModifiedBy>
  <cp:revision>981</cp:revision>
  <cp:lastPrinted>2018-07-11T15:24:00Z</cp:lastPrinted>
  <dcterms:created xsi:type="dcterms:W3CDTF">2018-07-09T14:47:23Z</dcterms:created>
  <dcterms:modified xsi:type="dcterms:W3CDTF">2025-07-31T20:42:06Z</dcterms:modified>
</cp:coreProperties>
</file>