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736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3492" y="129666"/>
            <a:ext cx="6605015" cy="123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825" y="1618234"/>
            <a:ext cx="5162550" cy="352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38" y="1991055"/>
            <a:ext cx="98552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0610" marR="5080" indent="-3598545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Magneto-</a:t>
            </a:r>
            <a:r>
              <a:rPr sz="4400" dirty="0"/>
              <a:t>optic</a:t>
            </a:r>
            <a:r>
              <a:rPr sz="4400" spc="-30" dirty="0"/>
              <a:t> </a:t>
            </a:r>
            <a:r>
              <a:rPr sz="4400" dirty="0"/>
              <a:t>imaging of</a:t>
            </a:r>
            <a:r>
              <a:rPr sz="4400" spc="20" dirty="0"/>
              <a:t> </a:t>
            </a:r>
            <a:r>
              <a:rPr sz="4400" spc="-10" dirty="0"/>
              <a:t>Ferromagnetic </a:t>
            </a:r>
            <a:r>
              <a:rPr sz="4400" dirty="0"/>
              <a:t>Thin</a:t>
            </a:r>
            <a:r>
              <a:rPr sz="4400" spc="-110" dirty="0"/>
              <a:t> </a:t>
            </a:r>
            <a:r>
              <a:rPr sz="4400" spc="-10" dirty="0"/>
              <a:t>Films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01392" y="3555644"/>
            <a:ext cx="8188959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Leo</a:t>
            </a:r>
            <a:r>
              <a:rPr sz="2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Turner</a:t>
            </a:r>
            <a:r>
              <a:rPr sz="2800" u="none" dirty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sz="2800" u="none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u="none" dirty="0">
                <a:solidFill>
                  <a:srgbClr val="C00000"/>
                </a:solidFill>
                <a:latin typeface="Times New Roman"/>
                <a:cs typeface="Times New Roman"/>
              </a:rPr>
              <a:t>University</a:t>
            </a:r>
            <a:r>
              <a:rPr sz="2800" u="none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u="none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800" u="none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Alabama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ts val="4029"/>
              </a:lnSpc>
              <a:spcBef>
                <a:spcPts val="105"/>
              </a:spcBef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Dr.</a:t>
            </a:r>
            <a:r>
              <a:rPr sz="2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Shireen</a:t>
            </a:r>
            <a:r>
              <a:rPr sz="28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Adenwalla,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University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Nebraska</a:t>
            </a:r>
            <a:r>
              <a:rPr sz="2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Lincoln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Rabindra</a:t>
            </a:r>
            <a:r>
              <a:rPr sz="28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Oliya,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University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Nebraska</a:t>
            </a:r>
            <a:r>
              <a:rPr sz="2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Lincoln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4001" y="166393"/>
            <a:ext cx="980326" cy="9855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0564" y="311416"/>
            <a:ext cx="3110699" cy="7146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5102" y="6483502"/>
            <a:ext cx="243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NSF</a:t>
            </a:r>
            <a:r>
              <a:rPr sz="1800" b="1" spc="-16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Award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ID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#1950137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890" y="345046"/>
            <a:ext cx="2555494" cy="6474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0546" y="148005"/>
            <a:ext cx="785113" cy="11555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533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spc="-60" dirty="0"/>
              <a:t> </a:t>
            </a:r>
            <a:r>
              <a:rPr spc="-10" dirty="0"/>
              <a:t>subtraction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8061" y="1947989"/>
            <a:ext cx="6869684" cy="45915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72" y="2548166"/>
            <a:ext cx="4635881" cy="31031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86" rIns="0" bIns="0" rtlCol="0">
            <a:spAutoFit/>
          </a:bodyPr>
          <a:lstStyle/>
          <a:p>
            <a:pPr marL="1443355">
              <a:lnSpc>
                <a:spcPct val="100000"/>
              </a:lnSpc>
              <a:spcBef>
                <a:spcPts val="100"/>
              </a:spcBef>
            </a:pPr>
            <a:r>
              <a:rPr dirty="0"/>
              <a:t>Image </a:t>
            </a:r>
            <a:r>
              <a:rPr spc="-10" dirty="0"/>
              <a:t>binarization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618234"/>
            <a:ext cx="325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Thresholding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values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6865" y="1597025"/>
            <a:ext cx="7004684" cy="4681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42" y="2958210"/>
            <a:ext cx="4594987" cy="2509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047" rIns="0" bIns="0" rtlCol="0">
            <a:spAutoFit/>
          </a:bodyPr>
          <a:lstStyle/>
          <a:p>
            <a:pPr marL="1416685" marR="5080" indent="-870585">
              <a:lnSpc>
                <a:spcPct val="100000"/>
              </a:lnSpc>
              <a:spcBef>
                <a:spcPts val="100"/>
              </a:spcBef>
            </a:pPr>
            <a:r>
              <a:rPr dirty="0"/>
              <a:t>Morphological</a:t>
            </a:r>
            <a:r>
              <a:rPr spc="-110" dirty="0"/>
              <a:t> </a:t>
            </a:r>
            <a:r>
              <a:rPr dirty="0"/>
              <a:t>Opening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dirty="0"/>
              <a:t>Closing </a:t>
            </a:r>
            <a:r>
              <a:rPr spc="-10" dirty="0"/>
              <a:t>Operations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142" y="2080260"/>
            <a:ext cx="4946396" cy="31837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846" y="1760220"/>
            <a:ext cx="6669278" cy="4457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8851" y="5290566"/>
            <a:ext cx="191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Udacity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YouTube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413" rIns="0" bIns="0" rtlCol="0">
            <a:spAutoFit/>
          </a:bodyPr>
          <a:lstStyle/>
          <a:p>
            <a:pPr marL="2174875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spc="-5" dirty="0"/>
              <a:t> </a:t>
            </a:r>
            <a:r>
              <a:rPr spc="-10" dirty="0"/>
              <a:t>Images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431" y="3356864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Stripe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domains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717" y="590423"/>
            <a:ext cx="4106672" cy="2744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4081" y="799719"/>
            <a:ext cx="4335780" cy="2898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4895" y="3763275"/>
            <a:ext cx="4518914" cy="30204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1232" y="5029961"/>
            <a:ext cx="2684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Bubble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domains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2969" y="3854322"/>
            <a:ext cx="3315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“Dendritic”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domains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527" rIns="0" bIns="0" rtlCol="0">
            <a:spAutoFit/>
          </a:bodyPr>
          <a:lstStyle/>
          <a:p>
            <a:pPr marL="1467485">
              <a:lnSpc>
                <a:spcPct val="100000"/>
              </a:lnSpc>
              <a:spcBef>
                <a:spcPts val="100"/>
              </a:spcBef>
            </a:pPr>
            <a:r>
              <a:rPr dirty="0"/>
              <a:t>Magnetic</a:t>
            </a:r>
            <a:r>
              <a:rPr spc="-145" dirty="0"/>
              <a:t> </a:t>
            </a:r>
            <a:r>
              <a:rPr spc="-10" dirty="0"/>
              <a:t>Domains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33770" y="1493799"/>
            <a:ext cx="5510530" cy="4506595"/>
            <a:chOff x="6033770" y="1493799"/>
            <a:chExt cx="5510530" cy="4506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3770" y="1493799"/>
              <a:ext cx="5510403" cy="45062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22715" y="2743250"/>
              <a:ext cx="1213485" cy="1203960"/>
            </a:xfrm>
            <a:custGeom>
              <a:avLst/>
              <a:gdLst/>
              <a:ahLst/>
              <a:cxnLst/>
              <a:rect l="l" t="t" r="r" b="b"/>
              <a:pathLst>
                <a:path w="1213484" h="1203960">
                  <a:moveTo>
                    <a:pt x="0" y="1203655"/>
                  </a:moveTo>
                  <a:lnTo>
                    <a:pt x="1212977" y="1203655"/>
                  </a:lnTo>
                  <a:lnTo>
                    <a:pt x="1212977" y="0"/>
                  </a:lnTo>
                  <a:lnTo>
                    <a:pt x="0" y="0"/>
                  </a:lnTo>
                  <a:lnTo>
                    <a:pt x="0" y="1203655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64767" y="1553362"/>
            <a:ext cx="4173854" cy="4523105"/>
            <a:chOff x="1164767" y="1553362"/>
            <a:chExt cx="4173854" cy="45231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967" y="1629562"/>
              <a:ext cx="4021454" cy="43704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02867" y="1591462"/>
              <a:ext cx="4097654" cy="4446905"/>
            </a:xfrm>
            <a:custGeom>
              <a:avLst/>
              <a:gdLst/>
              <a:ahLst/>
              <a:cxnLst/>
              <a:rect l="l" t="t" r="r" b="b"/>
              <a:pathLst>
                <a:path w="4097654" h="4446905">
                  <a:moveTo>
                    <a:pt x="0" y="4446651"/>
                  </a:moveTo>
                  <a:lnTo>
                    <a:pt x="4097654" y="4446651"/>
                  </a:lnTo>
                  <a:lnTo>
                    <a:pt x="4097654" y="0"/>
                  </a:lnTo>
                  <a:lnTo>
                    <a:pt x="0" y="0"/>
                  </a:lnTo>
                  <a:lnTo>
                    <a:pt x="0" y="4446651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13526" y="6100978"/>
            <a:ext cx="580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https://commons.wikimedia.org/wiki/File:NdFeB-Domains.jpg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7605" marR="5080" indent="-17913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Magneto-</a:t>
            </a:r>
            <a:r>
              <a:rPr dirty="0"/>
              <a:t>Optic</a:t>
            </a:r>
            <a:r>
              <a:rPr spc="-65" dirty="0"/>
              <a:t> </a:t>
            </a:r>
            <a:r>
              <a:rPr dirty="0"/>
              <a:t>Kerr</a:t>
            </a:r>
            <a:r>
              <a:rPr spc="-55" dirty="0"/>
              <a:t> </a:t>
            </a:r>
            <a:r>
              <a:rPr spc="-10" dirty="0"/>
              <a:t>Effect (MOKE)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532280"/>
            <a:ext cx="10303510" cy="19037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Measures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magnetic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hysteresis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loops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films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Polarized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light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reflects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magnetized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material,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polarization </a:t>
            </a:r>
            <a:r>
              <a:rPr sz="2800" dirty="0">
                <a:latin typeface="Times New Roman"/>
                <a:cs typeface="Times New Roman"/>
              </a:rPr>
              <a:t>changes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magnetization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material,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allowing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easy </a:t>
            </a:r>
            <a:r>
              <a:rPr sz="2800" spc="-10" dirty="0">
                <a:latin typeface="Times New Roman"/>
                <a:cs typeface="Times New Roman"/>
              </a:rPr>
              <a:t>measurement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6535" y="3834891"/>
            <a:ext cx="3206115" cy="2031364"/>
            <a:chOff x="2256535" y="3834891"/>
            <a:chExt cx="3206115" cy="2031364"/>
          </a:xfrm>
        </p:grpSpPr>
        <p:sp>
          <p:nvSpPr>
            <p:cNvPr id="5" name="object 5"/>
            <p:cNvSpPr/>
            <p:nvPr/>
          </p:nvSpPr>
          <p:spPr>
            <a:xfrm>
              <a:off x="2262885" y="5565241"/>
              <a:ext cx="2317115" cy="294640"/>
            </a:xfrm>
            <a:custGeom>
              <a:avLst/>
              <a:gdLst/>
              <a:ahLst/>
              <a:cxnLst/>
              <a:rect l="l" t="t" r="r" b="b"/>
              <a:pathLst>
                <a:path w="2317115" h="294639">
                  <a:moveTo>
                    <a:pt x="2317115" y="0"/>
                  </a:moveTo>
                  <a:lnTo>
                    <a:pt x="0" y="0"/>
                  </a:lnTo>
                  <a:lnTo>
                    <a:pt x="0" y="294538"/>
                  </a:lnTo>
                  <a:lnTo>
                    <a:pt x="2317115" y="294538"/>
                  </a:lnTo>
                  <a:lnTo>
                    <a:pt x="231711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0000" y="4689347"/>
              <a:ext cx="876300" cy="1170940"/>
            </a:xfrm>
            <a:custGeom>
              <a:avLst/>
              <a:gdLst/>
              <a:ahLst/>
              <a:cxnLst/>
              <a:rect l="l" t="t" r="r" b="b"/>
              <a:pathLst>
                <a:path w="876300" h="1170939">
                  <a:moveTo>
                    <a:pt x="875919" y="0"/>
                  </a:moveTo>
                  <a:lnTo>
                    <a:pt x="0" y="875918"/>
                  </a:lnTo>
                  <a:lnTo>
                    <a:pt x="0" y="1170432"/>
                  </a:lnTo>
                  <a:lnTo>
                    <a:pt x="875919" y="294513"/>
                  </a:lnTo>
                  <a:lnTo>
                    <a:pt x="875919" y="0"/>
                  </a:lnTo>
                  <a:close/>
                </a:path>
              </a:pathLst>
            </a:custGeom>
            <a:solidFill>
              <a:srgbClr val="00A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2885" y="4689347"/>
              <a:ext cx="3193415" cy="876300"/>
            </a:xfrm>
            <a:custGeom>
              <a:avLst/>
              <a:gdLst/>
              <a:ahLst/>
              <a:cxnLst/>
              <a:rect l="l" t="t" r="r" b="b"/>
              <a:pathLst>
                <a:path w="3193415" h="876300">
                  <a:moveTo>
                    <a:pt x="3193034" y="0"/>
                  </a:moveTo>
                  <a:lnTo>
                    <a:pt x="875919" y="0"/>
                  </a:lnTo>
                  <a:lnTo>
                    <a:pt x="0" y="875918"/>
                  </a:lnTo>
                  <a:lnTo>
                    <a:pt x="2317115" y="875918"/>
                  </a:lnTo>
                  <a:lnTo>
                    <a:pt x="3193034" y="0"/>
                  </a:lnTo>
                  <a:close/>
                </a:path>
              </a:pathLst>
            </a:custGeom>
            <a:solidFill>
              <a:srgbClr val="31D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2885" y="4689347"/>
              <a:ext cx="3193415" cy="1170940"/>
            </a:xfrm>
            <a:custGeom>
              <a:avLst/>
              <a:gdLst/>
              <a:ahLst/>
              <a:cxnLst/>
              <a:rect l="l" t="t" r="r" b="b"/>
              <a:pathLst>
                <a:path w="3193415" h="1170939">
                  <a:moveTo>
                    <a:pt x="0" y="875918"/>
                  </a:moveTo>
                  <a:lnTo>
                    <a:pt x="875919" y="0"/>
                  </a:lnTo>
                  <a:lnTo>
                    <a:pt x="3193034" y="0"/>
                  </a:lnTo>
                  <a:lnTo>
                    <a:pt x="3193034" y="294513"/>
                  </a:lnTo>
                  <a:lnTo>
                    <a:pt x="2317115" y="1170432"/>
                  </a:lnTo>
                  <a:lnTo>
                    <a:pt x="0" y="1170432"/>
                  </a:lnTo>
                  <a:lnTo>
                    <a:pt x="0" y="875918"/>
                  </a:lnTo>
                  <a:close/>
                </a:path>
                <a:path w="3193415" h="1170939">
                  <a:moveTo>
                    <a:pt x="0" y="875918"/>
                  </a:moveTo>
                  <a:lnTo>
                    <a:pt x="2317115" y="875918"/>
                  </a:lnTo>
                  <a:lnTo>
                    <a:pt x="3193034" y="0"/>
                  </a:lnTo>
                </a:path>
                <a:path w="3193415" h="1170939">
                  <a:moveTo>
                    <a:pt x="2317115" y="875918"/>
                  </a:moveTo>
                  <a:lnTo>
                    <a:pt x="2317115" y="11704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7360" y="3841241"/>
              <a:ext cx="2948940" cy="1231900"/>
            </a:xfrm>
            <a:custGeom>
              <a:avLst/>
              <a:gdLst/>
              <a:ahLst/>
              <a:cxnLst/>
              <a:rect l="l" t="t" r="r" b="b"/>
              <a:pathLst>
                <a:path w="2948940" h="1231900">
                  <a:moveTo>
                    <a:pt x="0" y="0"/>
                  </a:moveTo>
                  <a:lnTo>
                    <a:pt x="1369567" y="1231772"/>
                  </a:lnTo>
                </a:path>
                <a:path w="2948940" h="1231900">
                  <a:moveTo>
                    <a:pt x="2948559" y="0"/>
                  </a:moveTo>
                  <a:lnTo>
                    <a:pt x="1369567" y="12178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4274" y="3908043"/>
              <a:ext cx="2050414" cy="677545"/>
            </a:xfrm>
            <a:custGeom>
              <a:avLst/>
              <a:gdLst/>
              <a:ahLst/>
              <a:cxnLst/>
              <a:rect l="l" t="t" r="r" b="b"/>
              <a:pathLst>
                <a:path w="2050414" h="677545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608965"/>
                  </a:lnTo>
                  <a:lnTo>
                    <a:pt x="76200" y="608965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2050414" h="677545">
                  <a:moveTo>
                    <a:pt x="2050161" y="237236"/>
                  </a:moveTo>
                  <a:lnTo>
                    <a:pt x="2045982" y="191770"/>
                  </a:lnTo>
                  <a:lnTo>
                    <a:pt x="2038477" y="109982"/>
                  </a:lnTo>
                  <a:lnTo>
                    <a:pt x="1943735" y="195580"/>
                  </a:lnTo>
                  <a:lnTo>
                    <a:pt x="1979231" y="209486"/>
                  </a:lnTo>
                  <a:lnTo>
                    <a:pt x="1801876" y="663702"/>
                  </a:lnTo>
                  <a:lnTo>
                    <a:pt x="1837436" y="677545"/>
                  </a:lnTo>
                  <a:lnTo>
                    <a:pt x="2014664" y="223354"/>
                  </a:lnTo>
                  <a:lnTo>
                    <a:pt x="2050161" y="23723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638" rIns="0" bIns="0" rtlCol="0">
            <a:spAutoFit/>
          </a:bodyPr>
          <a:lstStyle/>
          <a:p>
            <a:pPr marL="1873885">
              <a:lnSpc>
                <a:spcPct val="100000"/>
              </a:lnSpc>
              <a:spcBef>
                <a:spcPts val="100"/>
              </a:spcBef>
            </a:pPr>
            <a:r>
              <a:rPr dirty="0"/>
              <a:t>MOKE</a:t>
            </a:r>
            <a:r>
              <a:rPr spc="-15" dirty="0"/>
              <a:t> </a:t>
            </a:r>
            <a:r>
              <a:rPr spc="-10" dirty="0"/>
              <a:t>Setup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4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/>
              <a:t>Can</a:t>
            </a:r>
            <a:r>
              <a:rPr spc="-55" dirty="0"/>
              <a:t> </a:t>
            </a:r>
            <a:r>
              <a:rPr dirty="0"/>
              <a:t>measure</a:t>
            </a:r>
            <a:r>
              <a:rPr spc="-40" dirty="0"/>
              <a:t> </a:t>
            </a:r>
            <a:r>
              <a:rPr spc="-10" dirty="0"/>
              <a:t>magnetic </a:t>
            </a:r>
            <a:r>
              <a:rPr dirty="0"/>
              <a:t>susceptibility</a:t>
            </a:r>
            <a:r>
              <a:rPr spc="-7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10" dirty="0"/>
              <a:t>constants </a:t>
            </a:r>
            <a:r>
              <a:rPr dirty="0"/>
              <a:t>using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simple</a:t>
            </a:r>
            <a:r>
              <a:rPr spc="-15" dirty="0"/>
              <a:t> </a:t>
            </a:r>
            <a:r>
              <a:rPr dirty="0"/>
              <a:t>laser</a:t>
            </a:r>
            <a:r>
              <a:rPr spc="-20" dirty="0"/>
              <a:t> </a:t>
            </a:r>
            <a:r>
              <a:rPr spc="-10" dirty="0"/>
              <a:t>setup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dirty="0"/>
              <a:t>Magnetic</a:t>
            </a:r>
            <a:r>
              <a:rPr spc="-40" dirty="0"/>
              <a:t> </a:t>
            </a:r>
            <a:r>
              <a:rPr dirty="0"/>
              <a:t>field</a:t>
            </a:r>
            <a:r>
              <a:rPr spc="-1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applied</a:t>
            </a:r>
            <a:r>
              <a:rPr spc="-30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sample</a:t>
            </a:r>
            <a:r>
              <a:rPr spc="-55" dirty="0"/>
              <a:t> </a:t>
            </a:r>
            <a:r>
              <a:rPr dirty="0"/>
              <a:t>in-plane</a:t>
            </a:r>
            <a:r>
              <a:rPr spc="-65" dirty="0"/>
              <a:t> </a:t>
            </a:r>
            <a:r>
              <a:rPr dirty="0"/>
              <a:t>(LMOKE)</a:t>
            </a:r>
            <a:r>
              <a:rPr spc="-5" dirty="0"/>
              <a:t> </a:t>
            </a:r>
            <a:r>
              <a:rPr spc="-25" dirty="0"/>
              <a:t>or </a:t>
            </a:r>
            <a:r>
              <a:rPr dirty="0"/>
              <a:t>out</a:t>
            </a:r>
            <a:r>
              <a:rPr spc="-3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plane</a:t>
            </a:r>
            <a:r>
              <a:rPr spc="-20" dirty="0"/>
              <a:t> </a:t>
            </a:r>
            <a:r>
              <a:rPr spc="-10" dirty="0"/>
              <a:t>(PMOKE). </a:t>
            </a:r>
            <a:r>
              <a:rPr dirty="0"/>
              <a:t>Comparison</a:t>
            </a:r>
            <a:r>
              <a:rPr spc="-25" dirty="0"/>
              <a:t> </a:t>
            </a:r>
            <a:r>
              <a:rPr dirty="0"/>
              <a:t>between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two</a:t>
            </a:r>
            <a:r>
              <a:rPr spc="-25" dirty="0"/>
              <a:t> can </a:t>
            </a:r>
            <a:r>
              <a:rPr dirty="0"/>
              <a:t>find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axis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thin</a:t>
            </a:r>
            <a:r>
              <a:rPr spc="-20" dirty="0"/>
              <a:t> </a:t>
            </a:r>
            <a:r>
              <a:rPr spc="-10" dirty="0"/>
              <a:t>film.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622033" y="1839848"/>
            <a:ext cx="3886835" cy="2576830"/>
            <a:chOff x="6622033" y="1839848"/>
            <a:chExt cx="3886835" cy="2576830"/>
          </a:xfrm>
        </p:grpSpPr>
        <p:sp>
          <p:nvSpPr>
            <p:cNvPr id="5" name="object 5"/>
            <p:cNvSpPr/>
            <p:nvPr/>
          </p:nvSpPr>
          <p:spPr>
            <a:xfrm>
              <a:off x="9604374" y="2624327"/>
              <a:ext cx="898525" cy="958215"/>
            </a:xfrm>
            <a:custGeom>
              <a:avLst/>
              <a:gdLst/>
              <a:ahLst/>
              <a:cxnLst/>
              <a:rect l="l" t="t" r="r" b="b"/>
              <a:pathLst>
                <a:path w="898525" h="958214">
                  <a:moveTo>
                    <a:pt x="898017" y="0"/>
                  </a:moveTo>
                  <a:lnTo>
                    <a:pt x="0" y="9582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8383" y="1846198"/>
              <a:ext cx="1689735" cy="1734185"/>
            </a:xfrm>
            <a:custGeom>
              <a:avLst/>
              <a:gdLst/>
              <a:ahLst/>
              <a:cxnLst/>
              <a:rect l="l" t="t" r="r" b="b"/>
              <a:pathLst>
                <a:path w="1689734" h="1734185">
                  <a:moveTo>
                    <a:pt x="427355" y="0"/>
                  </a:moveTo>
                  <a:lnTo>
                    <a:pt x="0" y="406273"/>
                  </a:lnTo>
                  <a:lnTo>
                    <a:pt x="1262126" y="1733930"/>
                  </a:lnTo>
                  <a:lnTo>
                    <a:pt x="1689481" y="1327658"/>
                  </a:lnTo>
                  <a:lnTo>
                    <a:pt x="4273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8383" y="1846198"/>
              <a:ext cx="1689735" cy="1734185"/>
            </a:xfrm>
            <a:custGeom>
              <a:avLst/>
              <a:gdLst/>
              <a:ahLst/>
              <a:cxnLst/>
              <a:rect l="l" t="t" r="r" b="b"/>
              <a:pathLst>
                <a:path w="1689734" h="1734185">
                  <a:moveTo>
                    <a:pt x="427355" y="0"/>
                  </a:moveTo>
                  <a:lnTo>
                    <a:pt x="1689481" y="1327658"/>
                  </a:lnTo>
                  <a:lnTo>
                    <a:pt x="1262126" y="1733930"/>
                  </a:lnTo>
                  <a:lnTo>
                    <a:pt x="0" y="406273"/>
                  </a:lnTo>
                  <a:lnTo>
                    <a:pt x="42735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8392" y="2331338"/>
              <a:ext cx="589915" cy="647700"/>
            </a:xfrm>
            <a:custGeom>
              <a:avLst/>
              <a:gdLst/>
              <a:ahLst/>
              <a:cxnLst/>
              <a:rect l="l" t="t" r="r" b="b"/>
              <a:pathLst>
                <a:path w="589915" h="647700">
                  <a:moveTo>
                    <a:pt x="418210" y="582929"/>
                  </a:moveTo>
                  <a:lnTo>
                    <a:pt x="411987" y="589279"/>
                  </a:lnTo>
                  <a:lnTo>
                    <a:pt x="425878" y="601979"/>
                  </a:lnTo>
                  <a:lnTo>
                    <a:pt x="432794" y="609600"/>
                  </a:lnTo>
                  <a:lnTo>
                    <a:pt x="439674" y="615950"/>
                  </a:lnTo>
                  <a:lnTo>
                    <a:pt x="446770" y="623570"/>
                  </a:lnTo>
                  <a:lnTo>
                    <a:pt x="453961" y="631189"/>
                  </a:lnTo>
                  <a:lnTo>
                    <a:pt x="461248" y="640079"/>
                  </a:lnTo>
                  <a:lnTo>
                    <a:pt x="468629" y="647700"/>
                  </a:lnTo>
                  <a:lnTo>
                    <a:pt x="474852" y="642620"/>
                  </a:lnTo>
                  <a:lnTo>
                    <a:pt x="468756" y="636270"/>
                  </a:lnTo>
                  <a:lnTo>
                    <a:pt x="463676" y="631189"/>
                  </a:lnTo>
                  <a:lnTo>
                    <a:pt x="460628" y="626110"/>
                  </a:lnTo>
                  <a:lnTo>
                    <a:pt x="459485" y="622300"/>
                  </a:lnTo>
                  <a:lnTo>
                    <a:pt x="459104" y="619760"/>
                  </a:lnTo>
                  <a:lnTo>
                    <a:pt x="459993" y="617220"/>
                  </a:lnTo>
                  <a:lnTo>
                    <a:pt x="462152" y="614679"/>
                  </a:lnTo>
                  <a:lnTo>
                    <a:pt x="467084" y="609600"/>
                  </a:lnTo>
                  <a:lnTo>
                    <a:pt x="472741" y="603250"/>
                  </a:lnTo>
                  <a:lnTo>
                    <a:pt x="479137" y="596900"/>
                  </a:lnTo>
                  <a:lnTo>
                    <a:pt x="435609" y="596900"/>
                  </a:lnTo>
                  <a:lnTo>
                    <a:pt x="432688" y="595629"/>
                  </a:lnTo>
                  <a:lnTo>
                    <a:pt x="428878" y="591820"/>
                  </a:lnTo>
                  <a:lnTo>
                    <a:pt x="418210" y="582929"/>
                  </a:lnTo>
                  <a:close/>
                </a:path>
                <a:path w="589915" h="647700">
                  <a:moveTo>
                    <a:pt x="508126" y="497839"/>
                  </a:moveTo>
                  <a:lnTo>
                    <a:pt x="501903" y="502920"/>
                  </a:lnTo>
                  <a:lnTo>
                    <a:pt x="515238" y="516889"/>
                  </a:lnTo>
                  <a:lnTo>
                    <a:pt x="517016" y="520700"/>
                  </a:lnTo>
                  <a:lnTo>
                    <a:pt x="487425" y="554989"/>
                  </a:lnTo>
                  <a:lnTo>
                    <a:pt x="458261" y="581660"/>
                  </a:lnTo>
                  <a:lnTo>
                    <a:pt x="449833" y="589279"/>
                  </a:lnTo>
                  <a:lnTo>
                    <a:pt x="443610" y="594360"/>
                  </a:lnTo>
                  <a:lnTo>
                    <a:pt x="439547" y="596900"/>
                  </a:lnTo>
                  <a:lnTo>
                    <a:pt x="479137" y="596900"/>
                  </a:lnTo>
                  <a:lnTo>
                    <a:pt x="486282" y="589279"/>
                  </a:lnTo>
                  <a:lnTo>
                    <a:pt x="496806" y="580389"/>
                  </a:lnTo>
                  <a:lnTo>
                    <a:pt x="505698" y="572770"/>
                  </a:lnTo>
                  <a:lnTo>
                    <a:pt x="512947" y="566420"/>
                  </a:lnTo>
                  <a:lnTo>
                    <a:pt x="518540" y="562610"/>
                  </a:lnTo>
                  <a:lnTo>
                    <a:pt x="524890" y="558800"/>
                  </a:lnTo>
                  <a:lnTo>
                    <a:pt x="531113" y="557529"/>
                  </a:lnTo>
                  <a:lnTo>
                    <a:pt x="580559" y="557529"/>
                  </a:lnTo>
                  <a:lnTo>
                    <a:pt x="578103" y="554989"/>
                  </a:lnTo>
                  <a:lnTo>
                    <a:pt x="573658" y="552450"/>
                  </a:lnTo>
                  <a:lnTo>
                    <a:pt x="568451" y="549910"/>
                  </a:lnTo>
                  <a:lnTo>
                    <a:pt x="527176" y="549910"/>
                  </a:lnTo>
                  <a:lnTo>
                    <a:pt x="549148" y="529589"/>
                  </a:lnTo>
                  <a:lnTo>
                    <a:pt x="550545" y="528320"/>
                  </a:lnTo>
                  <a:lnTo>
                    <a:pt x="551433" y="527050"/>
                  </a:lnTo>
                  <a:lnTo>
                    <a:pt x="551814" y="525779"/>
                  </a:lnTo>
                  <a:lnTo>
                    <a:pt x="551433" y="525779"/>
                  </a:lnTo>
                  <a:lnTo>
                    <a:pt x="550036" y="524510"/>
                  </a:lnTo>
                  <a:lnTo>
                    <a:pt x="549021" y="523239"/>
                  </a:lnTo>
                  <a:lnTo>
                    <a:pt x="547624" y="523239"/>
                  </a:lnTo>
                  <a:lnTo>
                    <a:pt x="541654" y="520700"/>
                  </a:lnTo>
                  <a:lnTo>
                    <a:pt x="535431" y="516889"/>
                  </a:lnTo>
                  <a:lnTo>
                    <a:pt x="528954" y="513079"/>
                  </a:lnTo>
                  <a:lnTo>
                    <a:pt x="524021" y="509270"/>
                  </a:lnTo>
                  <a:lnTo>
                    <a:pt x="518921" y="505460"/>
                  </a:lnTo>
                  <a:lnTo>
                    <a:pt x="513631" y="501650"/>
                  </a:lnTo>
                  <a:lnTo>
                    <a:pt x="508126" y="497839"/>
                  </a:lnTo>
                  <a:close/>
                </a:path>
                <a:path w="589915" h="647700">
                  <a:moveTo>
                    <a:pt x="580559" y="557529"/>
                  </a:moveTo>
                  <a:lnTo>
                    <a:pt x="531113" y="557529"/>
                  </a:lnTo>
                  <a:lnTo>
                    <a:pt x="543813" y="558800"/>
                  </a:lnTo>
                  <a:lnTo>
                    <a:pt x="548893" y="561339"/>
                  </a:lnTo>
                  <a:lnTo>
                    <a:pt x="552957" y="566420"/>
                  </a:lnTo>
                  <a:lnTo>
                    <a:pt x="556005" y="568960"/>
                  </a:lnTo>
                  <a:lnTo>
                    <a:pt x="557783" y="572770"/>
                  </a:lnTo>
                  <a:lnTo>
                    <a:pt x="559053" y="580389"/>
                  </a:lnTo>
                  <a:lnTo>
                    <a:pt x="558291" y="584200"/>
                  </a:lnTo>
                  <a:lnTo>
                    <a:pt x="556259" y="589279"/>
                  </a:lnTo>
                  <a:lnTo>
                    <a:pt x="560831" y="594360"/>
                  </a:lnTo>
                  <a:lnTo>
                    <a:pt x="568475" y="588010"/>
                  </a:lnTo>
                  <a:lnTo>
                    <a:pt x="575405" y="581660"/>
                  </a:lnTo>
                  <a:lnTo>
                    <a:pt x="581620" y="576579"/>
                  </a:lnTo>
                  <a:lnTo>
                    <a:pt x="588390" y="572770"/>
                  </a:lnTo>
                  <a:lnTo>
                    <a:pt x="589279" y="571500"/>
                  </a:lnTo>
                  <a:lnTo>
                    <a:pt x="589533" y="570229"/>
                  </a:lnTo>
                  <a:lnTo>
                    <a:pt x="587882" y="565150"/>
                  </a:lnTo>
                  <a:lnTo>
                    <a:pt x="585470" y="562610"/>
                  </a:lnTo>
                  <a:lnTo>
                    <a:pt x="580559" y="557529"/>
                  </a:lnTo>
                  <a:close/>
                </a:path>
                <a:path w="589915" h="647700">
                  <a:moveTo>
                    <a:pt x="416607" y="415289"/>
                  </a:moveTo>
                  <a:lnTo>
                    <a:pt x="408616" y="415289"/>
                  </a:lnTo>
                  <a:lnTo>
                    <a:pt x="401447" y="416560"/>
                  </a:lnTo>
                  <a:lnTo>
                    <a:pt x="362838" y="438150"/>
                  </a:lnTo>
                  <a:lnTo>
                    <a:pt x="340050" y="474979"/>
                  </a:lnTo>
                  <a:lnTo>
                    <a:pt x="338154" y="488950"/>
                  </a:lnTo>
                  <a:lnTo>
                    <a:pt x="338881" y="500379"/>
                  </a:lnTo>
                  <a:lnTo>
                    <a:pt x="357758" y="535939"/>
                  </a:lnTo>
                  <a:lnTo>
                    <a:pt x="367839" y="544829"/>
                  </a:lnTo>
                  <a:lnTo>
                    <a:pt x="373278" y="549910"/>
                  </a:lnTo>
                  <a:lnTo>
                    <a:pt x="378967" y="552450"/>
                  </a:lnTo>
                  <a:lnTo>
                    <a:pt x="384899" y="556260"/>
                  </a:lnTo>
                  <a:lnTo>
                    <a:pt x="391080" y="558800"/>
                  </a:lnTo>
                  <a:lnTo>
                    <a:pt x="397523" y="561339"/>
                  </a:lnTo>
                  <a:lnTo>
                    <a:pt x="404240" y="563879"/>
                  </a:lnTo>
                  <a:lnTo>
                    <a:pt x="416559" y="558800"/>
                  </a:lnTo>
                  <a:lnTo>
                    <a:pt x="416432" y="554989"/>
                  </a:lnTo>
                  <a:lnTo>
                    <a:pt x="408431" y="553720"/>
                  </a:lnTo>
                  <a:lnTo>
                    <a:pt x="401320" y="551179"/>
                  </a:lnTo>
                  <a:lnTo>
                    <a:pt x="394970" y="547370"/>
                  </a:lnTo>
                  <a:lnTo>
                    <a:pt x="388620" y="544829"/>
                  </a:lnTo>
                  <a:lnTo>
                    <a:pt x="383031" y="539750"/>
                  </a:lnTo>
                  <a:lnTo>
                    <a:pt x="363847" y="505460"/>
                  </a:lnTo>
                  <a:lnTo>
                    <a:pt x="363723" y="502920"/>
                  </a:lnTo>
                  <a:lnTo>
                    <a:pt x="363598" y="500379"/>
                  </a:lnTo>
                  <a:lnTo>
                    <a:pt x="363474" y="497839"/>
                  </a:lnTo>
                  <a:lnTo>
                    <a:pt x="365279" y="487679"/>
                  </a:lnTo>
                  <a:lnTo>
                    <a:pt x="369538" y="477520"/>
                  </a:lnTo>
                  <a:lnTo>
                    <a:pt x="376225" y="466089"/>
                  </a:lnTo>
                  <a:lnTo>
                    <a:pt x="385317" y="455929"/>
                  </a:lnTo>
                  <a:lnTo>
                    <a:pt x="400374" y="455929"/>
                  </a:lnTo>
                  <a:lnTo>
                    <a:pt x="393700" y="448310"/>
                  </a:lnTo>
                  <a:lnTo>
                    <a:pt x="402937" y="440689"/>
                  </a:lnTo>
                  <a:lnTo>
                    <a:pt x="411781" y="435610"/>
                  </a:lnTo>
                  <a:lnTo>
                    <a:pt x="420221" y="431800"/>
                  </a:lnTo>
                  <a:lnTo>
                    <a:pt x="428243" y="430529"/>
                  </a:lnTo>
                  <a:lnTo>
                    <a:pt x="458826" y="430529"/>
                  </a:lnTo>
                  <a:lnTo>
                    <a:pt x="453167" y="426720"/>
                  </a:lnTo>
                  <a:lnTo>
                    <a:pt x="444623" y="422910"/>
                  </a:lnTo>
                  <a:lnTo>
                    <a:pt x="435101" y="419100"/>
                  </a:lnTo>
                  <a:lnTo>
                    <a:pt x="425432" y="416560"/>
                  </a:lnTo>
                  <a:lnTo>
                    <a:pt x="416607" y="415289"/>
                  </a:lnTo>
                  <a:close/>
                </a:path>
                <a:path w="589915" h="647700">
                  <a:moveTo>
                    <a:pt x="563245" y="548639"/>
                  </a:moveTo>
                  <a:lnTo>
                    <a:pt x="546988" y="548639"/>
                  </a:lnTo>
                  <a:lnTo>
                    <a:pt x="539241" y="549910"/>
                  </a:lnTo>
                  <a:lnTo>
                    <a:pt x="568451" y="549910"/>
                  </a:lnTo>
                  <a:lnTo>
                    <a:pt x="563245" y="548639"/>
                  </a:lnTo>
                  <a:close/>
                </a:path>
                <a:path w="589915" h="647700">
                  <a:moveTo>
                    <a:pt x="400374" y="455929"/>
                  </a:moveTo>
                  <a:lnTo>
                    <a:pt x="385317" y="455929"/>
                  </a:lnTo>
                  <a:lnTo>
                    <a:pt x="410972" y="482600"/>
                  </a:lnTo>
                  <a:lnTo>
                    <a:pt x="420211" y="492760"/>
                  </a:lnTo>
                  <a:lnTo>
                    <a:pt x="428498" y="501650"/>
                  </a:lnTo>
                  <a:lnTo>
                    <a:pt x="435832" y="508000"/>
                  </a:lnTo>
                  <a:lnTo>
                    <a:pt x="442213" y="514350"/>
                  </a:lnTo>
                  <a:lnTo>
                    <a:pt x="446658" y="518160"/>
                  </a:lnTo>
                  <a:lnTo>
                    <a:pt x="451738" y="521970"/>
                  </a:lnTo>
                  <a:lnTo>
                    <a:pt x="457453" y="525779"/>
                  </a:lnTo>
                  <a:lnTo>
                    <a:pt x="463930" y="519429"/>
                  </a:lnTo>
                  <a:lnTo>
                    <a:pt x="472811" y="510539"/>
                  </a:lnTo>
                  <a:lnTo>
                    <a:pt x="478445" y="501650"/>
                  </a:lnTo>
                  <a:lnTo>
                    <a:pt x="443610" y="501650"/>
                  </a:lnTo>
                  <a:lnTo>
                    <a:pt x="438276" y="496570"/>
                  </a:lnTo>
                  <a:lnTo>
                    <a:pt x="433070" y="491489"/>
                  </a:lnTo>
                  <a:lnTo>
                    <a:pt x="427989" y="486410"/>
                  </a:lnTo>
                  <a:lnTo>
                    <a:pt x="418631" y="476250"/>
                  </a:lnTo>
                  <a:lnTo>
                    <a:pt x="409797" y="467360"/>
                  </a:lnTo>
                  <a:lnTo>
                    <a:pt x="401486" y="457200"/>
                  </a:lnTo>
                  <a:lnTo>
                    <a:pt x="400374" y="455929"/>
                  </a:lnTo>
                  <a:close/>
                </a:path>
                <a:path w="589915" h="647700">
                  <a:moveTo>
                    <a:pt x="458826" y="430529"/>
                  </a:moveTo>
                  <a:lnTo>
                    <a:pt x="435865" y="430529"/>
                  </a:lnTo>
                  <a:lnTo>
                    <a:pt x="442928" y="431800"/>
                  </a:lnTo>
                  <a:lnTo>
                    <a:pt x="449443" y="435610"/>
                  </a:lnTo>
                  <a:lnTo>
                    <a:pt x="455422" y="440689"/>
                  </a:lnTo>
                  <a:lnTo>
                    <a:pt x="460375" y="445770"/>
                  </a:lnTo>
                  <a:lnTo>
                    <a:pt x="463550" y="452120"/>
                  </a:lnTo>
                  <a:lnTo>
                    <a:pt x="464947" y="458470"/>
                  </a:lnTo>
                  <a:lnTo>
                    <a:pt x="466343" y="463550"/>
                  </a:lnTo>
                  <a:lnTo>
                    <a:pt x="466242" y="466089"/>
                  </a:lnTo>
                  <a:lnTo>
                    <a:pt x="466191" y="467360"/>
                  </a:lnTo>
                  <a:lnTo>
                    <a:pt x="466089" y="469900"/>
                  </a:lnTo>
                  <a:lnTo>
                    <a:pt x="464057" y="474979"/>
                  </a:lnTo>
                  <a:lnTo>
                    <a:pt x="460755" y="482600"/>
                  </a:lnTo>
                  <a:lnTo>
                    <a:pt x="455929" y="488950"/>
                  </a:lnTo>
                  <a:lnTo>
                    <a:pt x="443610" y="501650"/>
                  </a:lnTo>
                  <a:lnTo>
                    <a:pt x="478445" y="501650"/>
                  </a:lnTo>
                  <a:lnTo>
                    <a:pt x="479250" y="500379"/>
                  </a:lnTo>
                  <a:lnTo>
                    <a:pt x="483236" y="488950"/>
                  </a:lnTo>
                  <a:lnTo>
                    <a:pt x="484758" y="478789"/>
                  </a:lnTo>
                  <a:lnTo>
                    <a:pt x="483988" y="469900"/>
                  </a:lnTo>
                  <a:lnTo>
                    <a:pt x="483877" y="468629"/>
                  </a:lnTo>
                  <a:lnTo>
                    <a:pt x="480663" y="457200"/>
                  </a:lnTo>
                  <a:lnTo>
                    <a:pt x="475114" y="447039"/>
                  </a:lnTo>
                  <a:lnTo>
                    <a:pt x="467232" y="438150"/>
                  </a:lnTo>
                  <a:lnTo>
                    <a:pt x="460712" y="431800"/>
                  </a:lnTo>
                  <a:lnTo>
                    <a:pt x="458826" y="430529"/>
                  </a:lnTo>
                  <a:close/>
                </a:path>
                <a:path w="589915" h="647700">
                  <a:moveTo>
                    <a:pt x="260730" y="363220"/>
                  </a:moveTo>
                  <a:lnTo>
                    <a:pt x="255650" y="368300"/>
                  </a:lnTo>
                  <a:lnTo>
                    <a:pt x="251713" y="372110"/>
                  </a:lnTo>
                  <a:lnTo>
                    <a:pt x="245999" y="377189"/>
                  </a:lnTo>
                  <a:lnTo>
                    <a:pt x="238378" y="383539"/>
                  </a:lnTo>
                  <a:lnTo>
                    <a:pt x="235457" y="386079"/>
                  </a:lnTo>
                  <a:lnTo>
                    <a:pt x="233299" y="387350"/>
                  </a:lnTo>
                  <a:lnTo>
                    <a:pt x="231901" y="387350"/>
                  </a:lnTo>
                  <a:lnTo>
                    <a:pt x="230124" y="388620"/>
                  </a:lnTo>
                  <a:lnTo>
                    <a:pt x="229107" y="389889"/>
                  </a:lnTo>
                  <a:lnTo>
                    <a:pt x="229234" y="391160"/>
                  </a:lnTo>
                  <a:lnTo>
                    <a:pt x="230631" y="393700"/>
                  </a:lnTo>
                  <a:lnTo>
                    <a:pt x="254761" y="427989"/>
                  </a:lnTo>
                  <a:lnTo>
                    <a:pt x="296925" y="450850"/>
                  </a:lnTo>
                  <a:lnTo>
                    <a:pt x="307665" y="450850"/>
                  </a:lnTo>
                  <a:lnTo>
                    <a:pt x="317404" y="449579"/>
                  </a:lnTo>
                  <a:lnTo>
                    <a:pt x="326143" y="445770"/>
                  </a:lnTo>
                  <a:lnTo>
                    <a:pt x="333882" y="439420"/>
                  </a:lnTo>
                  <a:lnTo>
                    <a:pt x="335089" y="438150"/>
                  </a:lnTo>
                  <a:lnTo>
                    <a:pt x="290575" y="438150"/>
                  </a:lnTo>
                  <a:lnTo>
                    <a:pt x="284408" y="436879"/>
                  </a:lnTo>
                  <a:lnTo>
                    <a:pt x="254634" y="405129"/>
                  </a:lnTo>
                  <a:lnTo>
                    <a:pt x="251713" y="398779"/>
                  </a:lnTo>
                  <a:lnTo>
                    <a:pt x="250443" y="392429"/>
                  </a:lnTo>
                  <a:lnTo>
                    <a:pt x="250951" y="388620"/>
                  </a:lnTo>
                  <a:lnTo>
                    <a:pt x="251332" y="386079"/>
                  </a:lnTo>
                  <a:lnTo>
                    <a:pt x="254380" y="382270"/>
                  </a:lnTo>
                  <a:lnTo>
                    <a:pt x="260096" y="377189"/>
                  </a:lnTo>
                  <a:lnTo>
                    <a:pt x="267080" y="370839"/>
                  </a:lnTo>
                  <a:lnTo>
                    <a:pt x="260730" y="363220"/>
                  </a:lnTo>
                  <a:close/>
                </a:path>
                <a:path w="589915" h="647700">
                  <a:moveTo>
                    <a:pt x="332104" y="313689"/>
                  </a:moveTo>
                  <a:lnTo>
                    <a:pt x="322960" y="313689"/>
                  </a:lnTo>
                  <a:lnTo>
                    <a:pt x="314388" y="316229"/>
                  </a:lnTo>
                  <a:lnTo>
                    <a:pt x="289178" y="341629"/>
                  </a:lnTo>
                  <a:lnTo>
                    <a:pt x="287654" y="346710"/>
                  </a:lnTo>
                  <a:lnTo>
                    <a:pt x="302484" y="383539"/>
                  </a:lnTo>
                  <a:lnTo>
                    <a:pt x="315467" y="405129"/>
                  </a:lnTo>
                  <a:lnTo>
                    <a:pt x="318261" y="411479"/>
                  </a:lnTo>
                  <a:lnTo>
                    <a:pt x="298957" y="438150"/>
                  </a:lnTo>
                  <a:lnTo>
                    <a:pt x="335089" y="438150"/>
                  </a:lnTo>
                  <a:lnTo>
                    <a:pt x="338708" y="434339"/>
                  </a:lnTo>
                  <a:lnTo>
                    <a:pt x="341883" y="430529"/>
                  </a:lnTo>
                  <a:lnTo>
                    <a:pt x="345439" y="419100"/>
                  </a:lnTo>
                  <a:lnTo>
                    <a:pt x="345566" y="414020"/>
                  </a:lnTo>
                  <a:lnTo>
                    <a:pt x="344297" y="408939"/>
                  </a:lnTo>
                  <a:lnTo>
                    <a:pt x="342653" y="403860"/>
                  </a:lnTo>
                  <a:lnTo>
                    <a:pt x="339820" y="398779"/>
                  </a:lnTo>
                  <a:lnTo>
                    <a:pt x="335795" y="391160"/>
                  </a:lnTo>
                  <a:lnTo>
                    <a:pt x="315436" y="354329"/>
                  </a:lnTo>
                  <a:lnTo>
                    <a:pt x="313689" y="344170"/>
                  </a:lnTo>
                  <a:lnTo>
                    <a:pt x="315849" y="339089"/>
                  </a:lnTo>
                  <a:lnTo>
                    <a:pt x="325754" y="330200"/>
                  </a:lnTo>
                  <a:lnTo>
                    <a:pt x="331850" y="327660"/>
                  </a:lnTo>
                  <a:lnTo>
                    <a:pt x="361375" y="327660"/>
                  </a:lnTo>
                  <a:lnTo>
                    <a:pt x="360072" y="326389"/>
                  </a:lnTo>
                  <a:lnTo>
                    <a:pt x="350837" y="320039"/>
                  </a:lnTo>
                  <a:lnTo>
                    <a:pt x="341506" y="316229"/>
                  </a:lnTo>
                  <a:lnTo>
                    <a:pt x="332104" y="313689"/>
                  </a:lnTo>
                  <a:close/>
                </a:path>
                <a:path w="589915" h="647700">
                  <a:moveTo>
                    <a:pt x="361375" y="327660"/>
                  </a:moveTo>
                  <a:lnTo>
                    <a:pt x="331850" y="327660"/>
                  </a:lnTo>
                  <a:lnTo>
                    <a:pt x="345948" y="328929"/>
                  </a:lnTo>
                  <a:lnTo>
                    <a:pt x="352551" y="332739"/>
                  </a:lnTo>
                  <a:lnTo>
                    <a:pt x="371348" y="368300"/>
                  </a:lnTo>
                  <a:lnTo>
                    <a:pt x="369315" y="374650"/>
                  </a:lnTo>
                  <a:lnTo>
                    <a:pt x="365759" y="379729"/>
                  </a:lnTo>
                  <a:lnTo>
                    <a:pt x="359663" y="386079"/>
                  </a:lnTo>
                  <a:lnTo>
                    <a:pt x="365759" y="392429"/>
                  </a:lnTo>
                  <a:lnTo>
                    <a:pt x="374096" y="384810"/>
                  </a:lnTo>
                  <a:lnTo>
                    <a:pt x="381206" y="379729"/>
                  </a:lnTo>
                  <a:lnTo>
                    <a:pt x="387101" y="374650"/>
                  </a:lnTo>
                  <a:lnTo>
                    <a:pt x="391795" y="370839"/>
                  </a:lnTo>
                  <a:lnTo>
                    <a:pt x="387316" y="360679"/>
                  </a:lnTo>
                  <a:lnTo>
                    <a:pt x="382063" y="351789"/>
                  </a:lnTo>
                  <a:lnTo>
                    <a:pt x="376025" y="342900"/>
                  </a:lnTo>
                  <a:lnTo>
                    <a:pt x="369188" y="335279"/>
                  </a:lnTo>
                  <a:lnTo>
                    <a:pt x="361375" y="327660"/>
                  </a:lnTo>
                  <a:close/>
                </a:path>
                <a:path w="589915" h="647700">
                  <a:moveTo>
                    <a:pt x="180546" y="246379"/>
                  </a:moveTo>
                  <a:lnTo>
                    <a:pt x="174011" y="246379"/>
                  </a:lnTo>
                  <a:lnTo>
                    <a:pt x="161083" y="248920"/>
                  </a:lnTo>
                  <a:lnTo>
                    <a:pt x="132722" y="278129"/>
                  </a:lnTo>
                  <a:lnTo>
                    <a:pt x="132079" y="284479"/>
                  </a:lnTo>
                  <a:lnTo>
                    <a:pt x="132984" y="292100"/>
                  </a:lnTo>
                  <a:lnTo>
                    <a:pt x="135508" y="298450"/>
                  </a:lnTo>
                  <a:lnTo>
                    <a:pt x="139652" y="306070"/>
                  </a:lnTo>
                  <a:lnTo>
                    <a:pt x="145414" y="312420"/>
                  </a:lnTo>
                  <a:lnTo>
                    <a:pt x="148716" y="316229"/>
                  </a:lnTo>
                  <a:lnTo>
                    <a:pt x="151637" y="318770"/>
                  </a:lnTo>
                  <a:lnTo>
                    <a:pt x="154050" y="320039"/>
                  </a:lnTo>
                  <a:lnTo>
                    <a:pt x="156590" y="321310"/>
                  </a:lnTo>
                  <a:lnTo>
                    <a:pt x="159511" y="322579"/>
                  </a:lnTo>
                  <a:lnTo>
                    <a:pt x="162940" y="322579"/>
                  </a:lnTo>
                  <a:lnTo>
                    <a:pt x="201167" y="328929"/>
                  </a:lnTo>
                  <a:lnTo>
                    <a:pt x="197992" y="331470"/>
                  </a:lnTo>
                  <a:lnTo>
                    <a:pt x="194945" y="335279"/>
                  </a:lnTo>
                  <a:lnTo>
                    <a:pt x="191897" y="337820"/>
                  </a:lnTo>
                  <a:lnTo>
                    <a:pt x="182117" y="346710"/>
                  </a:lnTo>
                  <a:lnTo>
                    <a:pt x="189102" y="353060"/>
                  </a:lnTo>
                  <a:lnTo>
                    <a:pt x="194436" y="358139"/>
                  </a:lnTo>
                  <a:lnTo>
                    <a:pt x="201422" y="365760"/>
                  </a:lnTo>
                  <a:lnTo>
                    <a:pt x="206628" y="372110"/>
                  </a:lnTo>
                  <a:lnTo>
                    <a:pt x="213867" y="379729"/>
                  </a:lnTo>
                  <a:lnTo>
                    <a:pt x="220979" y="373379"/>
                  </a:lnTo>
                  <a:lnTo>
                    <a:pt x="212978" y="364489"/>
                  </a:lnTo>
                  <a:lnTo>
                    <a:pt x="210311" y="361950"/>
                  </a:lnTo>
                  <a:lnTo>
                    <a:pt x="209550" y="359410"/>
                  </a:lnTo>
                  <a:lnTo>
                    <a:pt x="210820" y="356870"/>
                  </a:lnTo>
                  <a:lnTo>
                    <a:pt x="213534" y="353060"/>
                  </a:lnTo>
                  <a:lnTo>
                    <a:pt x="219582" y="346710"/>
                  </a:lnTo>
                  <a:lnTo>
                    <a:pt x="228965" y="337820"/>
                  </a:lnTo>
                  <a:lnTo>
                    <a:pt x="241680" y="325120"/>
                  </a:lnTo>
                  <a:lnTo>
                    <a:pt x="246650" y="320039"/>
                  </a:lnTo>
                  <a:lnTo>
                    <a:pt x="189995" y="320039"/>
                  </a:lnTo>
                  <a:lnTo>
                    <a:pt x="184023" y="318770"/>
                  </a:lnTo>
                  <a:lnTo>
                    <a:pt x="176275" y="316229"/>
                  </a:lnTo>
                  <a:lnTo>
                    <a:pt x="169925" y="312420"/>
                  </a:lnTo>
                  <a:lnTo>
                    <a:pt x="160147" y="302260"/>
                  </a:lnTo>
                  <a:lnTo>
                    <a:pt x="157860" y="297179"/>
                  </a:lnTo>
                  <a:lnTo>
                    <a:pt x="158267" y="287020"/>
                  </a:lnTo>
                  <a:lnTo>
                    <a:pt x="185070" y="265429"/>
                  </a:lnTo>
                  <a:lnTo>
                    <a:pt x="217073" y="265429"/>
                  </a:lnTo>
                  <a:lnTo>
                    <a:pt x="213359" y="262889"/>
                  </a:lnTo>
                  <a:lnTo>
                    <a:pt x="201838" y="255270"/>
                  </a:lnTo>
                  <a:lnTo>
                    <a:pt x="193675" y="250189"/>
                  </a:lnTo>
                  <a:lnTo>
                    <a:pt x="187104" y="247650"/>
                  </a:lnTo>
                  <a:lnTo>
                    <a:pt x="180546" y="246379"/>
                  </a:lnTo>
                  <a:close/>
                </a:path>
                <a:path w="589915" h="647700">
                  <a:moveTo>
                    <a:pt x="217073" y="265429"/>
                  </a:moveTo>
                  <a:lnTo>
                    <a:pt x="191642" y="265429"/>
                  </a:lnTo>
                  <a:lnTo>
                    <a:pt x="199667" y="267970"/>
                  </a:lnTo>
                  <a:lnTo>
                    <a:pt x="210407" y="273050"/>
                  </a:lnTo>
                  <a:lnTo>
                    <a:pt x="223861" y="281939"/>
                  </a:lnTo>
                  <a:lnTo>
                    <a:pt x="240029" y="292100"/>
                  </a:lnTo>
                  <a:lnTo>
                    <a:pt x="234568" y="297179"/>
                  </a:lnTo>
                  <a:lnTo>
                    <a:pt x="210820" y="320039"/>
                  </a:lnTo>
                  <a:lnTo>
                    <a:pt x="246650" y="320039"/>
                  </a:lnTo>
                  <a:lnTo>
                    <a:pt x="255347" y="311150"/>
                  </a:lnTo>
                  <a:lnTo>
                    <a:pt x="266049" y="300989"/>
                  </a:lnTo>
                  <a:lnTo>
                    <a:pt x="273774" y="292100"/>
                  </a:lnTo>
                  <a:lnTo>
                    <a:pt x="278510" y="287020"/>
                  </a:lnTo>
                  <a:lnTo>
                    <a:pt x="279249" y="285750"/>
                  </a:lnTo>
                  <a:lnTo>
                    <a:pt x="246379" y="285750"/>
                  </a:lnTo>
                  <a:lnTo>
                    <a:pt x="228215" y="273050"/>
                  </a:lnTo>
                  <a:lnTo>
                    <a:pt x="217073" y="265429"/>
                  </a:lnTo>
                  <a:close/>
                </a:path>
                <a:path w="589915" h="647700">
                  <a:moveTo>
                    <a:pt x="255143" y="218439"/>
                  </a:moveTo>
                  <a:lnTo>
                    <a:pt x="231648" y="218439"/>
                  </a:lnTo>
                  <a:lnTo>
                    <a:pt x="235584" y="220979"/>
                  </a:lnTo>
                  <a:lnTo>
                    <a:pt x="239267" y="222250"/>
                  </a:lnTo>
                  <a:lnTo>
                    <a:pt x="242950" y="224789"/>
                  </a:lnTo>
                  <a:lnTo>
                    <a:pt x="246506" y="228600"/>
                  </a:lnTo>
                  <a:lnTo>
                    <a:pt x="249681" y="231139"/>
                  </a:lnTo>
                  <a:lnTo>
                    <a:pt x="255254" y="238760"/>
                  </a:lnTo>
                  <a:lnTo>
                    <a:pt x="259016" y="245110"/>
                  </a:lnTo>
                  <a:lnTo>
                    <a:pt x="260969" y="252729"/>
                  </a:lnTo>
                  <a:lnTo>
                    <a:pt x="260992" y="254000"/>
                  </a:lnTo>
                  <a:lnTo>
                    <a:pt x="261111" y="260350"/>
                  </a:lnTo>
                  <a:lnTo>
                    <a:pt x="259703" y="266700"/>
                  </a:lnTo>
                  <a:lnTo>
                    <a:pt x="256793" y="273050"/>
                  </a:lnTo>
                  <a:lnTo>
                    <a:pt x="252360" y="279400"/>
                  </a:lnTo>
                  <a:lnTo>
                    <a:pt x="246379" y="285750"/>
                  </a:lnTo>
                  <a:lnTo>
                    <a:pt x="279249" y="285750"/>
                  </a:lnTo>
                  <a:lnTo>
                    <a:pt x="282205" y="280670"/>
                  </a:lnTo>
                  <a:lnTo>
                    <a:pt x="284543" y="274320"/>
                  </a:lnTo>
                  <a:lnTo>
                    <a:pt x="285547" y="266700"/>
                  </a:lnTo>
                  <a:lnTo>
                    <a:pt x="285425" y="264160"/>
                  </a:lnTo>
                  <a:lnTo>
                    <a:pt x="285364" y="262889"/>
                  </a:lnTo>
                  <a:lnTo>
                    <a:pt x="264795" y="224789"/>
                  </a:lnTo>
                  <a:lnTo>
                    <a:pt x="260096" y="220979"/>
                  </a:lnTo>
                  <a:lnTo>
                    <a:pt x="255143" y="218439"/>
                  </a:lnTo>
                  <a:close/>
                </a:path>
                <a:path w="589915" h="647700">
                  <a:moveTo>
                    <a:pt x="5714" y="151129"/>
                  </a:moveTo>
                  <a:lnTo>
                    <a:pt x="0" y="156210"/>
                  </a:lnTo>
                  <a:lnTo>
                    <a:pt x="10267" y="166370"/>
                  </a:lnTo>
                  <a:lnTo>
                    <a:pt x="18986" y="173989"/>
                  </a:lnTo>
                  <a:lnTo>
                    <a:pt x="26181" y="181610"/>
                  </a:lnTo>
                  <a:lnTo>
                    <a:pt x="31876" y="186689"/>
                  </a:lnTo>
                  <a:lnTo>
                    <a:pt x="79755" y="240029"/>
                  </a:lnTo>
                  <a:lnTo>
                    <a:pt x="87445" y="247650"/>
                  </a:lnTo>
                  <a:lnTo>
                    <a:pt x="94503" y="254000"/>
                  </a:lnTo>
                  <a:lnTo>
                    <a:pt x="100919" y="260350"/>
                  </a:lnTo>
                  <a:lnTo>
                    <a:pt x="106679" y="264160"/>
                  </a:lnTo>
                  <a:lnTo>
                    <a:pt x="116462" y="256539"/>
                  </a:lnTo>
                  <a:lnTo>
                    <a:pt x="126745" y="248920"/>
                  </a:lnTo>
                  <a:lnTo>
                    <a:pt x="135712" y="242570"/>
                  </a:lnTo>
                  <a:lnTo>
                    <a:pt x="110616" y="242570"/>
                  </a:lnTo>
                  <a:lnTo>
                    <a:pt x="103631" y="238760"/>
                  </a:lnTo>
                  <a:lnTo>
                    <a:pt x="97408" y="234950"/>
                  </a:lnTo>
                  <a:lnTo>
                    <a:pt x="91693" y="229870"/>
                  </a:lnTo>
                  <a:lnTo>
                    <a:pt x="85314" y="223520"/>
                  </a:lnTo>
                  <a:lnTo>
                    <a:pt x="77993" y="217170"/>
                  </a:lnTo>
                  <a:lnTo>
                    <a:pt x="69744" y="208279"/>
                  </a:lnTo>
                  <a:lnTo>
                    <a:pt x="55745" y="194310"/>
                  </a:lnTo>
                  <a:lnTo>
                    <a:pt x="50958" y="189229"/>
                  </a:lnTo>
                  <a:lnTo>
                    <a:pt x="46220" y="182879"/>
                  </a:lnTo>
                  <a:lnTo>
                    <a:pt x="41528" y="177800"/>
                  </a:lnTo>
                  <a:lnTo>
                    <a:pt x="65145" y="154939"/>
                  </a:lnTo>
                  <a:lnTo>
                    <a:pt x="19684" y="154939"/>
                  </a:lnTo>
                  <a:lnTo>
                    <a:pt x="13715" y="153670"/>
                  </a:lnTo>
                  <a:lnTo>
                    <a:pt x="5714" y="151129"/>
                  </a:lnTo>
                  <a:close/>
                </a:path>
                <a:path w="589915" h="647700">
                  <a:moveTo>
                    <a:pt x="142112" y="226060"/>
                  </a:moveTo>
                  <a:lnTo>
                    <a:pt x="110616" y="242570"/>
                  </a:lnTo>
                  <a:lnTo>
                    <a:pt x="135712" y="242570"/>
                  </a:lnTo>
                  <a:lnTo>
                    <a:pt x="137505" y="241300"/>
                  </a:lnTo>
                  <a:lnTo>
                    <a:pt x="148716" y="232410"/>
                  </a:lnTo>
                  <a:lnTo>
                    <a:pt x="142112" y="226060"/>
                  </a:lnTo>
                  <a:close/>
                </a:path>
                <a:path w="589915" h="647700">
                  <a:moveTo>
                    <a:pt x="217804" y="204470"/>
                  </a:moveTo>
                  <a:lnTo>
                    <a:pt x="210438" y="212089"/>
                  </a:lnTo>
                  <a:lnTo>
                    <a:pt x="203073" y="218439"/>
                  </a:lnTo>
                  <a:lnTo>
                    <a:pt x="207263" y="226060"/>
                  </a:lnTo>
                  <a:lnTo>
                    <a:pt x="213613" y="223520"/>
                  </a:lnTo>
                  <a:lnTo>
                    <a:pt x="220345" y="220979"/>
                  </a:lnTo>
                  <a:lnTo>
                    <a:pt x="227456" y="218439"/>
                  </a:lnTo>
                  <a:lnTo>
                    <a:pt x="255143" y="218439"/>
                  </a:lnTo>
                  <a:lnTo>
                    <a:pt x="250189" y="215900"/>
                  </a:lnTo>
                  <a:lnTo>
                    <a:pt x="243712" y="212089"/>
                  </a:lnTo>
                  <a:lnTo>
                    <a:pt x="235584" y="210820"/>
                  </a:lnTo>
                  <a:lnTo>
                    <a:pt x="217804" y="204470"/>
                  </a:lnTo>
                  <a:close/>
                </a:path>
                <a:path w="589915" h="647700">
                  <a:moveTo>
                    <a:pt x="144145" y="0"/>
                  </a:moveTo>
                  <a:lnTo>
                    <a:pt x="137286" y="6350"/>
                  </a:lnTo>
                  <a:lnTo>
                    <a:pt x="153034" y="22860"/>
                  </a:lnTo>
                  <a:lnTo>
                    <a:pt x="154558" y="26670"/>
                  </a:lnTo>
                  <a:lnTo>
                    <a:pt x="153161" y="30479"/>
                  </a:lnTo>
                  <a:lnTo>
                    <a:pt x="150137" y="34289"/>
                  </a:lnTo>
                  <a:lnTo>
                    <a:pt x="143351" y="41910"/>
                  </a:lnTo>
                  <a:lnTo>
                    <a:pt x="132802" y="52070"/>
                  </a:lnTo>
                  <a:lnTo>
                    <a:pt x="118490" y="66039"/>
                  </a:lnTo>
                  <a:lnTo>
                    <a:pt x="45747" y="134620"/>
                  </a:lnTo>
                  <a:lnTo>
                    <a:pt x="35337" y="144779"/>
                  </a:lnTo>
                  <a:lnTo>
                    <a:pt x="27928" y="149860"/>
                  </a:lnTo>
                  <a:lnTo>
                    <a:pt x="23495" y="153670"/>
                  </a:lnTo>
                  <a:lnTo>
                    <a:pt x="19684" y="154939"/>
                  </a:lnTo>
                  <a:lnTo>
                    <a:pt x="65145" y="154939"/>
                  </a:lnTo>
                  <a:lnTo>
                    <a:pt x="157747" y="67310"/>
                  </a:lnTo>
                  <a:lnTo>
                    <a:pt x="175767" y="53339"/>
                  </a:lnTo>
                  <a:lnTo>
                    <a:pt x="178942" y="52070"/>
                  </a:lnTo>
                  <a:lnTo>
                    <a:pt x="193792" y="52070"/>
                  </a:lnTo>
                  <a:lnTo>
                    <a:pt x="188515" y="46989"/>
                  </a:lnTo>
                  <a:lnTo>
                    <a:pt x="181623" y="40639"/>
                  </a:lnTo>
                  <a:lnTo>
                    <a:pt x="175767" y="34289"/>
                  </a:lnTo>
                  <a:lnTo>
                    <a:pt x="170791" y="29210"/>
                  </a:lnTo>
                  <a:lnTo>
                    <a:pt x="163861" y="21589"/>
                  </a:lnTo>
                  <a:lnTo>
                    <a:pt x="154979" y="11429"/>
                  </a:lnTo>
                  <a:lnTo>
                    <a:pt x="144145" y="0"/>
                  </a:lnTo>
                  <a:close/>
                </a:path>
                <a:path w="589915" h="647700">
                  <a:moveTo>
                    <a:pt x="193792" y="52070"/>
                  </a:moveTo>
                  <a:lnTo>
                    <a:pt x="178942" y="52070"/>
                  </a:lnTo>
                  <a:lnTo>
                    <a:pt x="182245" y="53339"/>
                  </a:lnTo>
                  <a:lnTo>
                    <a:pt x="185927" y="57150"/>
                  </a:lnTo>
                  <a:lnTo>
                    <a:pt x="198627" y="69850"/>
                  </a:lnTo>
                  <a:lnTo>
                    <a:pt x="205358" y="63500"/>
                  </a:lnTo>
                  <a:lnTo>
                    <a:pt x="196431" y="54610"/>
                  </a:lnTo>
                  <a:lnTo>
                    <a:pt x="193792" y="5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29066" y="3408298"/>
              <a:ext cx="859790" cy="1002030"/>
            </a:xfrm>
            <a:custGeom>
              <a:avLst/>
              <a:gdLst/>
              <a:ahLst/>
              <a:cxnLst/>
              <a:rect l="l" t="t" r="r" b="b"/>
              <a:pathLst>
                <a:path w="859790" h="1002029">
                  <a:moveTo>
                    <a:pt x="0" y="0"/>
                  </a:moveTo>
                  <a:lnTo>
                    <a:pt x="859281" y="10015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93198" y="362377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4" h="490854">
                  <a:moveTo>
                    <a:pt x="238648" y="0"/>
                  </a:moveTo>
                  <a:lnTo>
                    <a:pt x="192076" y="498"/>
                  </a:lnTo>
                  <a:lnTo>
                    <a:pt x="147105" y="10098"/>
                  </a:lnTo>
                  <a:lnTo>
                    <a:pt x="105123" y="28916"/>
                  </a:lnTo>
                  <a:lnTo>
                    <a:pt x="67516" y="57070"/>
                  </a:lnTo>
                  <a:lnTo>
                    <a:pt x="37096" y="92908"/>
                  </a:lnTo>
                  <a:lnTo>
                    <a:pt x="15726" y="133679"/>
                  </a:lnTo>
                  <a:lnTo>
                    <a:pt x="3372" y="177991"/>
                  </a:lnTo>
                  <a:lnTo>
                    <a:pt x="0" y="224456"/>
                  </a:lnTo>
                  <a:lnTo>
                    <a:pt x="5575" y="271683"/>
                  </a:lnTo>
                  <a:lnTo>
                    <a:pt x="20064" y="318281"/>
                  </a:lnTo>
                  <a:lnTo>
                    <a:pt x="43431" y="362862"/>
                  </a:lnTo>
                  <a:lnTo>
                    <a:pt x="75644" y="404034"/>
                  </a:lnTo>
                  <a:lnTo>
                    <a:pt x="114756" y="438721"/>
                  </a:lnTo>
                  <a:lnTo>
                    <a:pt x="157825" y="464788"/>
                  </a:lnTo>
                  <a:lnTo>
                    <a:pt x="203459" y="482115"/>
                  </a:lnTo>
                  <a:lnTo>
                    <a:pt x="250269" y="490585"/>
                  </a:lnTo>
                  <a:lnTo>
                    <a:pt x="296864" y="490077"/>
                  </a:lnTo>
                  <a:lnTo>
                    <a:pt x="341856" y="480472"/>
                  </a:lnTo>
                  <a:lnTo>
                    <a:pt x="383853" y="461652"/>
                  </a:lnTo>
                  <a:lnTo>
                    <a:pt x="421465" y="433498"/>
                  </a:lnTo>
                  <a:lnTo>
                    <a:pt x="451885" y="397697"/>
                  </a:lnTo>
                  <a:lnTo>
                    <a:pt x="473253" y="356945"/>
                  </a:lnTo>
                  <a:lnTo>
                    <a:pt x="485602" y="312639"/>
                  </a:lnTo>
                  <a:lnTo>
                    <a:pt x="488965" y="266176"/>
                  </a:lnTo>
                  <a:lnTo>
                    <a:pt x="483375" y="218950"/>
                  </a:lnTo>
                  <a:lnTo>
                    <a:pt x="468864" y="172358"/>
                  </a:lnTo>
                  <a:lnTo>
                    <a:pt x="445464" y="127797"/>
                  </a:lnTo>
                  <a:lnTo>
                    <a:pt x="413210" y="86661"/>
                  </a:lnTo>
                  <a:lnTo>
                    <a:pt x="374103" y="51932"/>
                  </a:lnTo>
                  <a:lnTo>
                    <a:pt x="331049" y="25834"/>
                  </a:lnTo>
                  <a:lnTo>
                    <a:pt x="285435" y="8484"/>
                  </a:lnTo>
                  <a:lnTo>
                    <a:pt x="238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3198" y="362377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4" h="490854">
                  <a:moveTo>
                    <a:pt x="413210" y="86661"/>
                  </a:moveTo>
                  <a:lnTo>
                    <a:pt x="75644" y="404034"/>
                  </a:lnTo>
                </a:path>
                <a:path w="489584" h="490854">
                  <a:moveTo>
                    <a:pt x="67516" y="57070"/>
                  </a:moveTo>
                  <a:lnTo>
                    <a:pt x="421465" y="433498"/>
                  </a:lnTo>
                </a:path>
                <a:path w="489584" h="490854">
                  <a:moveTo>
                    <a:pt x="67516" y="57070"/>
                  </a:moveTo>
                  <a:lnTo>
                    <a:pt x="105123" y="28916"/>
                  </a:lnTo>
                  <a:lnTo>
                    <a:pt x="147105" y="10098"/>
                  </a:lnTo>
                  <a:lnTo>
                    <a:pt x="192076" y="498"/>
                  </a:lnTo>
                  <a:lnTo>
                    <a:pt x="238648" y="0"/>
                  </a:lnTo>
                  <a:lnTo>
                    <a:pt x="285435" y="8484"/>
                  </a:lnTo>
                  <a:lnTo>
                    <a:pt x="331049" y="25834"/>
                  </a:lnTo>
                  <a:lnTo>
                    <a:pt x="374103" y="51932"/>
                  </a:lnTo>
                  <a:lnTo>
                    <a:pt x="413210" y="86661"/>
                  </a:lnTo>
                  <a:lnTo>
                    <a:pt x="445464" y="127797"/>
                  </a:lnTo>
                  <a:lnTo>
                    <a:pt x="468864" y="172358"/>
                  </a:lnTo>
                  <a:lnTo>
                    <a:pt x="483375" y="218950"/>
                  </a:lnTo>
                  <a:lnTo>
                    <a:pt x="488965" y="266176"/>
                  </a:lnTo>
                  <a:lnTo>
                    <a:pt x="485602" y="312639"/>
                  </a:lnTo>
                  <a:lnTo>
                    <a:pt x="473253" y="356945"/>
                  </a:lnTo>
                  <a:lnTo>
                    <a:pt x="451885" y="397697"/>
                  </a:lnTo>
                  <a:lnTo>
                    <a:pt x="421465" y="433498"/>
                  </a:lnTo>
                  <a:lnTo>
                    <a:pt x="383853" y="461652"/>
                  </a:lnTo>
                  <a:lnTo>
                    <a:pt x="341856" y="480472"/>
                  </a:lnTo>
                  <a:lnTo>
                    <a:pt x="296864" y="490077"/>
                  </a:lnTo>
                  <a:lnTo>
                    <a:pt x="250269" y="490585"/>
                  </a:lnTo>
                  <a:lnTo>
                    <a:pt x="203459" y="482115"/>
                  </a:lnTo>
                  <a:lnTo>
                    <a:pt x="157825" y="464788"/>
                  </a:lnTo>
                  <a:lnTo>
                    <a:pt x="114756" y="438721"/>
                  </a:lnTo>
                  <a:lnTo>
                    <a:pt x="75644" y="404034"/>
                  </a:lnTo>
                  <a:lnTo>
                    <a:pt x="43431" y="362862"/>
                  </a:lnTo>
                  <a:lnTo>
                    <a:pt x="20064" y="318281"/>
                  </a:lnTo>
                  <a:lnTo>
                    <a:pt x="5575" y="271683"/>
                  </a:lnTo>
                  <a:lnTo>
                    <a:pt x="0" y="224456"/>
                  </a:lnTo>
                  <a:lnTo>
                    <a:pt x="3372" y="177991"/>
                  </a:lnTo>
                  <a:lnTo>
                    <a:pt x="15726" y="133679"/>
                  </a:lnTo>
                  <a:lnTo>
                    <a:pt x="37096" y="92908"/>
                  </a:lnTo>
                  <a:lnTo>
                    <a:pt x="67516" y="570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38365" y="3826840"/>
            <a:ext cx="8420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Polarizer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9593" y="4377664"/>
            <a:ext cx="1988185" cy="592455"/>
          </a:xfrm>
          <a:custGeom>
            <a:avLst/>
            <a:gdLst/>
            <a:ahLst/>
            <a:cxnLst/>
            <a:rect l="l" t="t" r="r" b="b"/>
            <a:pathLst>
              <a:path w="1988184" h="592454">
                <a:moveTo>
                  <a:pt x="1988057" y="0"/>
                </a:moveTo>
                <a:lnTo>
                  <a:pt x="0" y="0"/>
                </a:lnTo>
                <a:lnTo>
                  <a:pt x="0" y="591845"/>
                </a:lnTo>
                <a:lnTo>
                  <a:pt x="1988057" y="591845"/>
                </a:lnTo>
                <a:lnTo>
                  <a:pt x="198805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19593" y="4377664"/>
            <a:ext cx="1988185" cy="5924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400" spc="-10" dirty="0">
                <a:latin typeface="Times New Roman"/>
                <a:cs typeface="Times New Roman"/>
              </a:rPr>
              <a:t>Sample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39834" y="1956942"/>
            <a:ext cx="2352675" cy="2440305"/>
            <a:chOff x="8839834" y="1956942"/>
            <a:chExt cx="2352675" cy="2440305"/>
          </a:xfrm>
        </p:grpSpPr>
        <p:sp>
          <p:nvSpPr>
            <p:cNvPr id="16" name="object 16"/>
            <p:cNvSpPr/>
            <p:nvPr/>
          </p:nvSpPr>
          <p:spPr>
            <a:xfrm>
              <a:off x="10287126" y="1963292"/>
              <a:ext cx="899160" cy="900430"/>
            </a:xfrm>
            <a:custGeom>
              <a:avLst/>
              <a:gdLst/>
              <a:ahLst/>
              <a:cxnLst/>
              <a:rect l="l" t="t" r="r" b="b"/>
              <a:pathLst>
                <a:path w="899159" h="900430">
                  <a:moveTo>
                    <a:pt x="441325" y="0"/>
                  </a:moveTo>
                  <a:lnTo>
                    <a:pt x="0" y="427863"/>
                  </a:lnTo>
                  <a:lnTo>
                    <a:pt x="457707" y="900049"/>
                  </a:lnTo>
                  <a:lnTo>
                    <a:pt x="899032" y="472186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6184" y="1963292"/>
              <a:ext cx="2339975" cy="2427605"/>
            </a:xfrm>
            <a:custGeom>
              <a:avLst/>
              <a:gdLst/>
              <a:ahLst/>
              <a:cxnLst/>
              <a:rect l="l" t="t" r="r" b="b"/>
              <a:pathLst>
                <a:path w="2339975" h="2427604">
                  <a:moveTo>
                    <a:pt x="1440942" y="427863"/>
                  </a:moveTo>
                  <a:lnTo>
                    <a:pt x="1882267" y="0"/>
                  </a:lnTo>
                  <a:lnTo>
                    <a:pt x="2339975" y="472186"/>
                  </a:lnTo>
                  <a:lnTo>
                    <a:pt x="1898650" y="900049"/>
                  </a:lnTo>
                  <a:lnTo>
                    <a:pt x="1440942" y="427863"/>
                  </a:lnTo>
                  <a:close/>
                </a:path>
                <a:path w="2339975" h="2427604">
                  <a:moveTo>
                    <a:pt x="898017" y="1469009"/>
                  </a:moveTo>
                  <a:lnTo>
                    <a:pt x="0" y="2427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86627" y="3642566"/>
              <a:ext cx="488950" cy="490855"/>
            </a:xfrm>
            <a:custGeom>
              <a:avLst/>
              <a:gdLst/>
              <a:ahLst/>
              <a:cxnLst/>
              <a:rect l="l" t="t" r="r" b="b"/>
              <a:pathLst>
                <a:path w="488950" h="490854">
                  <a:moveTo>
                    <a:pt x="238601" y="0"/>
                  </a:moveTo>
                  <a:lnTo>
                    <a:pt x="192005" y="498"/>
                  </a:lnTo>
                  <a:lnTo>
                    <a:pt x="147014" y="10098"/>
                  </a:lnTo>
                  <a:lnTo>
                    <a:pt x="105017" y="28916"/>
                  </a:lnTo>
                  <a:lnTo>
                    <a:pt x="67405" y="57070"/>
                  </a:lnTo>
                  <a:lnTo>
                    <a:pt x="37026" y="92908"/>
                  </a:lnTo>
                  <a:lnTo>
                    <a:pt x="15688" y="133679"/>
                  </a:lnTo>
                  <a:lnTo>
                    <a:pt x="3357" y="177991"/>
                  </a:lnTo>
                  <a:lnTo>
                    <a:pt x="0" y="224456"/>
                  </a:lnTo>
                  <a:lnTo>
                    <a:pt x="5584" y="271683"/>
                  </a:lnTo>
                  <a:lnTo>
                    <a:pt x="20077" y="318281"/>
                  </a:lnTo>
                  <a:lnTo>
                    <a:pt x="43447" y="362862"/>
                  </a:lnTo>
                  <a:lnTo>
                    <a:pt x="75660" y="404034"/>
                  </a:lnTo>
                  <a:lnTo>
                    <a:pt x="114772" y="438721"/>
                  </a:lnTo>
                  <a:lnTo>
                    <a:pt x="157841" y="464788"/>
                  </a:lnTo>
                  <a:lnTo>
                    <a:pt x="203475" y="482115"/>
                  </a:lnTo>
                  <a:lnTo>
                    <a:pt x="250285" y="490585"/>
                  </a:lnTo>
                  <a:lnTo>
                    <a:pt x="296880" y="490077"/>
                  </a:lnTo>
                  <a:lnTo>
                    <a:pt x="341872" y="480472"/>
                  </a:lnTo>
                  <a:lnTo>
                    <a:pt x="383868" y="461652"/>
                  </a:lnTo>
                  <a:lnTo>
                    <a:pt x="421481" y="433498"/>
                  </a:lnTo>
                  <a:lnTo>
                    <a:pt x="451859" y="397697"/>
                  </a:lnTo>
                  <a:lnTo>
                    <a:pt x="473198" y="356945"/>
                  </a:lnTo>
                  <a:lnTo>
                    <a:pt x="485529" y="312639"/>
                  </a:lnTo>
                  <a:lnTo>
                    <a:pt x="488886" y="266176"/>
                  </a:lnTo>
                  <a:lnTo>
                    <a:pt x="483301" y="218950"/>
                  </a:lnTo>
                  <a:lnTo>
                    <a:pt x="468808" y="172358"/>
                  </a:lnTo>
                  <a:lnTo>
                    <a:pt x="445439" y="127797"/>
                  </a:lnTo>
                  <a:lnTo>
                    <a:pt x="413226" y="86661"/>
                  </a:lnTo>
                  <a:lnTo>
                    <a:pt x="374113" y="51932"/>
                  </a:lnTo>
                  <a:lnTo>
                    <a:pt x="331045" y="25834"/>
                  </a:lnTo>
                  <a:lnTo>
                    <a:pt x="285411" y="8484"/>
                  </a:lnTo>
                  <a:lnTo>
                    <a:pt x="23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6627" y="3642566"/>
              <a:ext cx="488950" cy="490855"/>
            </a:xfrm>
            <a:custGeom>
              <a:avLst/>
              <a:gdLst/>
              <a:ahLst/>
              <a:cxnLst/>
              <a:rect l="l" t="t" r="r" b="b"/>
              <a:pathLst>
                <a:path w="488950" h="490854">
                  <a:moveTo>
                    <a:pt x="421481" y="433498"/>
                  </a:moveTo>
                  <a:lnTo>
                    <a:pt x="67405" y="57070"/>
                  </a:lnTo>
                </a:path>
                <a:path w="488950" h="490854">
                  <a:moveTo>
                    <a:pt x="413226" y="86661"/>
                  </a:moveTo>
                  <a:lnTo>
                    <a:pt x="75660" y="404034"/>
                  </a:lnTo>
                </a:path>
                <a:path w="488950" h="490854">
                  <a:moveTo>
                    <a:pt x="413226" y="86661"/>
                  </a:moveTo>
                  <a:lnTo>
                    <a:pt x="445439" y="127797"/>
                  </a:lnTo>
                  <a:lnTo>
                    <a:pt x="468808" y="172358"/>
                  </a:lnTo>
                  <a:lnTo>
                    <a:pt x="483301" y="218950"/>
                  </a:lnTo>
                  <a:lnTo>
                    <a:pt x="488886" y="266176"/>
                  </a:lnTo>
                  <a:lnTo>
                    <a:pt x="485529" y="312639"/>
                  </a:lnTo>
                  <a:lnTo>
                    <a:pt x="473198" y="356945"/>
                  </a:lnTo>
                  <a:lnTo>
                    <a:pt x="451859" y="397697"/>
                  </a:lnTo>
                  <a:lnTo>
                    <a:pt x="421481" y="433498"/>
                  </a:lnTo>
                  <a:lnTo>
                    <a:pt x="383868" y="461652"/>
                  </a:lnTo>
                  <a:lnTo>
                    <a:pt x="341872" y="480472"/>
                  </a:lnTo>
                  <a:lnTo>
                    <a:pt x="296880" y="490077"/>
                  </a:lnTo>
                  <a:lnTo>
                    <a:pt x="250285" y="490585"/>
                  </a:lnTo>
                  <a:lnTo>
                    <a:pt x="203475" y="482115"/>
                  </a:lnTo>
                  <a:lnTo>
                    <a:pt x="157841" y="464788"/>
                  </a:lnTo>
                  <a:lnTo>
                    <a:pt x="114772" y="438721"/>
                  </a:lnTo>
                  <a:lnTo>
                    <a:pt x="75660" y="404034"/>
                  </a:lnTo>
                  <a:lnTo>
                    <a:pt x="43447" y="362862"/>
                  </a:lnTo>
                  <a:lnTo>
                    <a:pt x="20077" y="318281"/>
                  </a:lnTo>
                  <a:lnTo>
                    <a:pt x="5584" y="271683"/>
                  </a:lnTo>
                  <a:lnTo>
                    <a:pt x="0" y="224456"/>
                  </a:lnTo>
                  <a:lnTo>
                    <a:pt x="3357" y="177991"/>
                  </a:lnTo>
                  <a:lnTo>
                    <a:pt x="15688" y="133679"/>
                  </a:lnTo>
                  <a:lnTo>
                    <a:pt x="37026" y="92908"/>
                  </a:lnTo>
                  <a:lnTo>
                    <a:pt x="67405" y="57070"/>
                  </a:lnTo>
                  <a:lnTo>
                    <a:pt x="105017" y="28916"/>
                  </a:lnTo>
                  <a:lnTo>
                    <a:pt x="147014" y="10098"/>
                  </a:lnTo>
                  <a:lnTo>
                    <a:pt x="192005" y="498"/>
                  </a:lnTo>
                  <a:lnTo>
                    <a:pt x="238601" y="0"/>
                  </a:lnTo>
                  <a:lnTo>
                    <a:pt x="285411" y="8484"/>
                  </a:lnTo>
                  <a:lnTo>
                    <a:pt x="331045" y="25834"/>
                  </a:lnTo>
                  <a:lnTo>
                    <a:pt x="374113" y="51932"/>
                  </a:lnTo>
                  <a:lnTo>
                    <a:pt x="413226" y="8666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89896" y="3943045"/>
            <a:ext cx="8553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Analyzer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0173" y="1790827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Detector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55917" y="1590675"/>
            <a:ext cx="4974590" cy="3845560"/>
            <a:chOff x="6455917" y="1590675"/>
            <a:chExt cx="4974590" cy="3845560"/>
          </a:xfrm>
        </p:grpSpPr>
        <p:sp>
          <p:nvSpPr>
            <p:cNvPr id="23" name="object 23"/>
            <p:cNvSpPr/>
            <p:nvPr/>
          </p:nvSpPr>
          <p:spPr>
            <a:xfrm>
              <a:off x="6462267" y="1597025"/>
              <a:ext cx="4961890" cy="3832860"/>
            </a:xfrm>
            <a:custGeom>
              <a:avLst/>
              <a:gdLst/>
              <a:ahLst/>
              <a:cxnLst/>
              <a:rect l="l" t="t" r="r" b="b"/>
              <a:pathLst>
                <a:path w="4961890" h="3832860">
                  <a:moveTo>
                    <a:pt x="0" y="3832860"/>
                  </a:moveTo>
                  <a:lnTo>
                    <a:pt x="4961636" y="3832860"/>
                  </a:lnTo>
                  <a:lnTo>
                    <a:pt x="4961636" y="0"/>
                  </a:lnTo>
                  <a:lnTo>
                    <a:pt x="0" y="0"/>
                  </a:lnTo>
                  <a:lnTo>
                    <a:pt x="0" y="383286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2605" y="4400422"/>
              <a:ext cx="413384" cy="635000"/>
            </a:xfrm>
            <a:custGeom>
              <a:avLst/>
              <a:gdLst/>
              <a:ahLst/>
              <a:cxnLst/>
              <a:rect l="l" t="t" r="r" b="b"/>
              <a:pathLst>
                <a:path w="413384" h="6350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634873"/>
                  </a:lnTo>
                  <a:lnTo>
                    <a:pt x="44450" y="634873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413384" h="635000">
                  <a:moveTo>
                    <a:pt x="236347" y="76200"/>
                  </a:moveTo>
                  <a:lnTo>
                    <a:pt x="229997" y="63500"/>
                  </a:lnTo>
                  <a:lnTo>
                    <a:pt x="198247" y="0"/>
                  </a:lnTo>
                  <a:lnTo>
                    <a:pt x="160147" y="76200"/>
                  </a:lnTo>
                  <a:lnTo>
                    <a:pt x="191897" y="76200"/>
                  </a:lnTo>
                  <a:lnTo>
                    <a:pt x="191897" y="634873"/>
                  </a:lnTo>
                  <a:lnTo>
                    <a:pt x="204597" y="634873"/>
                  </a:lnTo>
                  <a:lnTo>
                    <a:pt x="204597" y="76200"/>
                  </a:lnTo>
                  <a:lnTo>
                    <a:pt x="236347" y="76200"/>
                  </a:lnTo>
                  <a:close/>
                </a:path>
                <a:path w="413384" h="635000">
                  <a:moveTo>
                    <a:pt x="413131" y="76200"/>
                  </a:moveTo>
                  <a:lnTo>
                    <a:pt x="406781" y="63500"/>
                  </a:lnTo>
                  <a:lnTo>
                    <a:pt x="375031" y="0"/>
                  </a:lnTo>
                  <a:lnTo>
                    <a:pt x="336931" y="76200"/>
                  </a:lnTo>
                  <a:lnTo>
                    <a:pt x="368681" y="76200"/>
                  </a:lnTo>
                  <a:lnTo>
                    <a:pt x="368681" y="634873"/>
                  </a:lnTo>
                  <a:lnTo>
                    <a:pt x="381381" y="634873"/>
                  </a:lnTo>
                  <a:lnTo>
                    <a:pt x="381381" y="76200"/>
                  </a:lnTo>
                  <a:lnTo>
                    <a:pt x="413131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72297" y="5000955"/>
            <a:ext cx="1782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36650" algn="l"/>
              </a:tabLst>
            </a:pPr>
            <a:r>
              <a:rPr sz="1400" spc="-10" dirty="0">
                <a:latin typeface="Times New Roman"/>
                <a:cs typeface="Times New Roman"/>
              </a:rPr>
              <a:t>PMOKE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LMOKE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14688" y="4471161"/>
            <a:ext cx="567690" cy="433705"/>
          </a:xfrm>
          <a:custGeom>
            <a:avLst/>
            <a:gdLst/>
            <a:ahLst/>
            <a:cxnLst/>
            <a:rect l="l" t="t" r="r" b="b"/>
            <a:pathLst>
              <a:path w="567690" h="433704">
                <a:moveTo>
                  <a:pt x="566420" y="395097"/>
                </a:moveTo>
                <a:lnTo>
                  <a:pt x="553720" y="388747"/>
                </a:lnTo>
                <a:lnTo>
                  <a:pt x="490220" y="356997"/>
                </a:lnTo>
                <a:lnTo>
                  <a:pt x="490220" y="388747"/>
                </a:lnTo>
                <a:lnTo>
                  <a:pt x="0" y="388747"/>
                </a:lnTo>
                <a:lnTo>
                  <a:pt x="0" y="401447"/>
                </a:lnTo>
                <a:lnTo>
                  <a:pt x="490220" y="401447"/>
                </a:lnTo>
                <a:lnTo>
                  <a:pt x="490220" y="433197"/>
                </a:lnTo>
                <a:lnTo>
                  <a:pt x="553720" y="401447"/>
                </a:lnTo>
                <a:lnTo>
                  <a:pt x="566420" y="395097"/>
                </a:lnTo>
                <a:close/>
              </a:path>
              <a:path w="567690" h="433704">
                <a:moveTo>
                  <a:pt x="566420" y="228854"/>
                </a:moveTo>
                <a:lnTo>
                  <a:pt x="553720" y="222504"/>
                </a:lnTo>
                <a:lnTo>
                  <a:pt x="490220" y="190754"/>
                </a:lnTo>
                <a:lnTo>
                  <a:pt x="490220" y="222504"/>
                </a:lnTo>
                <a:lnTo>
                  <a:pt x="0" y="222504"/>
                </a:lnTo>
                <a:lnTo>
                  <a:pt x="0" y="235204"/>
                </a:lnTo>
                <a:lnTo>
                  <a:pt x="490220" y="235204"/>
                </a:lnTo>
                <a:lnTo>
                  <a:pt x="490220" y="266954"/>
                </a:lnTo>
                <a:lnTo>
                  <a:pt x="553720" y="235204"/>
                </a:lnTo>
                <a:lnTo>
                  <a:pt x="566420" y="228854"/>
                </a:lnTo>
                <a:close/>
              </a:path>
              <a:path w="567690" h="433704">
                <a:moveTo>
                  <a:pt x="567690" y="38100"/>
                </a:moveTo>
                <a:lnTo>
                  <a:pt x="554990" y="31750"/>
                </a:lnTo>
                <a:lnTo>
                  <a:pt x="491490" y="0"/>
                </a:lnTo>
                <a:lnTo>
                  <a:pt x="491490" y="31750"/>
                </a:lnTo>
                <a:lnTo>
                  <a:pt x="0" y="31750"/>
                </a:lnTo>
                <a:lnTo>
                  <a:pt x="0" y="44450"/>
                </a:lnTo>
                <a:lnTo>
                  <a:pt x="491490" y="44450"/>
                </a:lnTo>
                <a:lnTo>
                  <a:pt x="491490" y="76200"/>
                </a:lnTo>
                <a:lnTo>
                  <a:pt x="554990" y="44450"/>
                </a:lnTo>
                <a:lnTo>
                  <a:pt x="56769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86" rIns="0" bIns="0" rtlCol="0">
            <a:spAutoFit/>
          </a:bodyPr>
          <a:lstStyle/>
          <a:p>
            <a:pPr marL="1392555">
              <a:lnSpc>
                <a:spcPct val="100000"/>
              </a:lnSpc>
              <a:spcBef>
                <a:spcPts val="100"/>
              </a:spcBef>
            </a:pPr>
            <a:r>
              <a:rPr dirty="0"/>
              <a:t>MOKE</a:t>
            </a:r>
            <a:r>
              <a:rPr spc="-15" dirty="0"/>
              <a:t> </a:t>
            </a:r>
            <a:r>
              <a:rPr spc="-10" dirty="0"/>
              <a:t>Microscope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618234"/>
            <a:ext cx="1041781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558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measure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magnetic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domain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walls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camera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some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signal processing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Before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signal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scratches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optical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aberrations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visible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28" y="3132518"/>
            <a:ext cx="4592701" cy="30697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082" y="3132518"/>
            <a:ext cx="4592700" cy="3069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939" rIns="0" bIns="0" rtlCol="0">
            <a:spAutoFit/>
          </a:bodyPr>
          <a:lstStyle/>
          <a:p>
            <a:pPr marL="22479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Skyrmions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618234"/>
            <a:ext cx="531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Skyrmions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swirling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magnetic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825" y="1959379"/>
            <a:ext cx="5394325" cy="36957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latin typeface="Times New Roman"/>
                <a:cs typeface="Times New Roman"/>
              </a:rPr>
              <a:t>texture.</a:t>
            </a:r>
            <a:endParaRPr sz="2800">
              <a:latin typeface="Times New Roman"/>
              <a:cs typeface="Times New Roman"/>
            </a:endParaRPr>
          </a:p>
          <a:p>
            <a:pPr marL="355600" marR="438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textures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focus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study </a:t>
            </a:r>
            <a:r>
              <a:rPr sz="2800" dirty="0">
                <a:latin typeface="Times New Roman"/>
                <a:cs typeface="Times New Roman"/>
              </a:rPr>
              <a:t>because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their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stability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their </a:t>
            </a:r>
            <a:r>
              <a:rPr sz="2800" dirty="0">
                <a:latin typeface="Times New Roman"/>
                <a:cs typeface="Times New Roman"/>
              </a:rPr>
              <a:t>potential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manipulated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current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means.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Balance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Dzyaloshinskii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Moriya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interaction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(perpendicular)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exchange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interaction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(parallel).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1047" y="202372"/>
            <a:ext cx="3509865" cy="22261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2007" y="2855252"/>
            <a:ext cx="1461228" cy="37542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44559" y="2358390"/>
            <a:ext cx="216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Schütte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Garst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(2014)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2321" y="3803395"/>
            <a:ext cx="19640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MOKE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Skyrmion </a:t>
            </a:r>
            <a:r>
              <a:rPr sz="1800" dirty="0">
                <a:latin typeface="Times New Roman"/>
                <a:cs typeface="Times New Roman"/>
              </a:rPr>
              <a:t>images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similar </a:t>
            </a:r>
            <a:r>
              <a:rPr sz="1800" dirty="0">
                <a:latin typeface="Times New Roman"/>
                <a:cs typeface="Times New Roman"/>
              </a:rPr>
              <a:t>film,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decreasing 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field applied.</a:t>
            </a:r>
            <a:endParaRPr sz="1800">
              <a:latin typeface="Times New Roman"/>
              <a:cs typeface="Times New Roman"/>
            </a:endParaRPr>
          </a:p>
          <a:p>
            <a:pPr marL="12700" marR="11557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Jiang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Blowing 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skyrmion bubbles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522" rIns="0" bIns="0" rtlCol="0">
            <a:spAutoFit/>
          </a:bodyPr>
          <a:lstStyle/>
          <a:p>
            <a:pPr marL="26041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618234"/>
            <a:ext cx="10933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Our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samples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CoFeB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Ferromagnetic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film,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varying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thicknesses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magnetic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constants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film.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4870" y="3139313"/>
          <a:ext cx="7400289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55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Pt</a:t>
                      </a:r>
                      <a:r>
                        <a:rPr sz="2400" spc="-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(2</a:t>
                      </a:r>
                      <a:r>
                        <a:rPr sz="2400" spc="-25" dirty="0">
                          <a:latin typeface="Book Antiqua"/>
                          <a:cs typeface="Book Antiqua"/>
                        </a:rPr>
                        <a:t> nm)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CoFeB</a:t>
                      </a:r>
                      <a:r>
                        <a:rPr sz="24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(0.4-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0.6</a:t>
                      </a:r>
                      <a:r>
                        <a:rPr sz="2400" spc="-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25" dirty="0">
                          <a:latin typeface="Book Antiqua"/>
                          <a:cs typeface="Book Antiqua"/>
                        </a:rPr>
                        <a:t>nm)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Pt</a:t>
                      </a:r>
                      <a:r>
                        <a:rPr sz="2400" spc="-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(2</a:t>
                      </a:r>
                      <a:r>
                        <a:rPr sz="2400" spc="-25" dirty="0">
                          <a:latin typeface="Book Antiqua"/>
                          <a:cs typeface="Book Antiqua"/>
                        </a:rPr>
                        <a:t> nm)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Ta</a:t>
                      </a:r>
                      <a:r>
                        <a:rPr sz="2400" spc="-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(1</a:t>
                      </a:r>
                      <a:r>
                        <a:rPr sz="2400" spc="-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25" dirty="0">
                          <a:latin typeface="Book Antiqua"/>
                          <a:cs typeface="Book Antiqua"/>
                        </a:rPr>
                        <a:t>nm)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Cr</a:t>
                      </a:r>
                      <a:r>
                        <a:rPr sz="2400" spc="-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(2</a:t>
                      </a:r>
                      <a:r>
                        <a:rPr sz="2400" spc="-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25" dirty="0">
                          <a:latin typeface="Book Antiqua"/>
                          <a:cs typeface="Book Antiqua"/>
                        </a:rPr>
                        <a:t>nm)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6F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10" dirty="0">
                          <a:latin typeface="Book Antiqua"/>
                          <a:cs typeface="Book Antiqua"/>
                        </a:rPr>
                        <a:t>Silicon/Lithium</a:t>
                      </a:r>
                      <a:r>
                        <a:rPr sz="2400" spc="-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Niobate</a:t>
                      </a:r>
                      <a:r>
                        <a:rPr sz="2400" spc="-7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Substrate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5042" y="3546094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Ta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dusting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Angstrom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686" rIns="0" bIns="0" rtlCol="0">
            <a:spAutoFit/>
          </a:bodyPr>
          <a:lstStyle/>
          <a:p>
            <a:pPr marL="1595755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00" dirty="0"/>
              <a:t> </a:t>
            </a:r>
            <a:r>
              <a:rPr spc="-1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618234"/>
            <a:ext cx="525526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391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MatLab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20" dirty="0">
                <a:latin typeface="Times New Roman"/>
                <a:cs typeface="Times New Roman"/>
              </a:rPr>
              <a:t> image </a:t>
            </a:r>
            <a:r>
              <a:rPr sz="2800" spc="-10" dirty="0">
                <a:latin typeface="Times New Roman"/>
                <a:cs typeface="Times New Roman"/>
              </a:rPr>
              <a:t>processing.</a:t>
            </a:r>
            <a:endParaRPr sz="2800">
              <a:latin typeface="Times New Roman"/>
              <a:cs typeface="Times New Roman"/>
            </a:endParaRPr>
          </a:p>
          <a:p>
            <a:pPr marL="355600" marR="22796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We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balance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intensity </a:t>
            </a:r>
            <a:r>
              <a:rPr sz="2800" dirty="0">
                <a:latin typeface="Times New Roman"/>
                <a:cs typeface="Times New Roman"/>
              </a:rPr>
              <a:t>across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image,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remove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optical </a:t>
            </a:r>
            <a:r>
              <a:rPr sz="2800" dirty="0">
                <a:latin typeface="Times New Roman"/>
                <a:cs typeface="Times New Roman"/>
              </a:rPr>
              <a:t>aberrations,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distinguish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down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domains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Large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amounts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microscope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automatically </a:t>
            </a:r>
            <a:r>
              <a:rPr sz="2800" dirty="0">
                <a:latin typeface="Times New Roman"/>
                <a:cs typeface="Times New Roman"/>
              </a:rPr>
              <a:t>takes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image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subtracts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images.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00" y="1657807"/>
            <a:ext cx="5724525" cy="4149725"/>
            <a:chOff x="6096000" y="1657807"/>
            <a:chExt cx="5724525" cy="4149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657807"/>
              <a:ext cx="5724525" cy="41495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76260" y="2586989"/>
              <a:ext cx="411480" cy="403860"/>
            </a:xfrm>
            <a:custGeom>
              <a:avLst/>
              <a:gdLst/>
              <a:ahLst/>
              <a:cxnLst/>
              <a:rect l="l" t="t" r="r" b="b"/>
              <a:pathLst>
                <a:path w="411479" h="403860">
                  <a:moveTo>
                    <a:pt x="205740" y="0"/>
                  </a:moveTo>
                  <a:lnTo>
                    <a:pt x="158553" y="5334"/>
                  </a:lnTo>
                  <a:lnTo>
                    <a:pt x="115244" y="20527"/>
                  </a:lnTo>
                  <a:lnTo>
                    <a:pt x="77044" y="44367"/>
                  </a:lnTo>
                  <a:lnTo>
                    <a:pt x="45186" y="75640"/>
                  </a:lnTo>
                  <a:lnTo>
                    <a:pt x="20905" y="113133"/>
                  </a:lnTo>
                  <a:lnTo>
                    <a:pt x="5431" y="155634"/>
                  </a:lnTo>
                  <a:lnTo>
                    <a:pt x="0" y="201930"/>
                  </a:lnTo>
                  <a:lnTo>
                    <a:pt x="5431" y="248265"/>
                  </a:lnTo>
                  <a:lnTo>
                    <a:pt x="20905" y="290781"/>
                  </a:lnTo>
                  <a:lnTo>
                    <a:pt x="45186" y="328273"/>
                  </a:lnTo>
                  <a:lnTo>
                    <a:pt x="77044" y="359532"/>
                  </a:lnTo>
                  <a:lnTo>
                    <a:pt x="115244" y="383354"/>
                  </a:lnTo>
                  <a:lnTo>
                    <a:pt x="158553" y="398532"/>
                  </a:lnTo>
                  <a:lnTo>
                    <a:pt x="205740" y="403860"/>
                  </a:lnTo>
                  <a:lnTo>
                    <a:pt x="252926" y="398532"/>
                  </a:lnTo>
                  <a:lnTo>
                    <a:pt x="296235" y="383354"/>
                  </a:lnTo>
                  <a:lnTo>
                    <a:pt x="315285" y="371475"/>
                  </a:lnTo>
                  <a:lnTo>
                    <a:pt x="205740" y="371475"/>
                  </a:lnTo>
                  <a:lnTo>
                    <a:pt x="159649" y="365424"/>
                  </a:lnTo>
                  <a:lnTo>
                    <a:pt x="118237" y="348346"/>
                  </a:lnTo>
                  <a:lnTo>
                    <a:pt x="83153" y="321849"/>
                  </a:lnTo>
                  <a:lnTo>
                    <a:pt x="56049" y="287542"/>
                  </a:lnTo>
                  <a:lnTo>
                    <a:pt x="38576" y="247032"/>
                  </a:lnTo>
                  <a:lnTo>
                    <a:pt x="32385" y="201930"/>
                  </a:lnTo>
                  <a:lnTo>
                    <a:pt x="38576" y="156871"/>
                  </a:lnTo>
                  <a:lnTo>
                    <a:pt x="56049" y="116374"/>
                  </a:lnTo>
                  <a:lnTo>
                    <a:pt x="83153" y="82057"/>
                  </a:lnTo>
                  <a:lnTo>
                    <a:pt x="118237" y="55541"/>
                  </a:lnTo>
                  <a:lnTo>
                    <a:pt x="159649" y="38443"/>
                  </a:lnTo>
                  <a:lnTo>
                    <a:pt x="205740" y="32385"/>
                  </a:lnTo>
                  <a:lnTo>
                    <a:pt x="315236" y="32385"/>
                  </a:lnTo>
                  <a:lnTo>
                    <a:pt x="296235" y="20527"/>
                  </a:lnTo>
                  <a:lnTo>
                    <a:pt x="252926" y="5334"/>
                  </a:lnTo>
                  <a:lnTo>
                    <a:pt x="205740" y="0"/>
                  </a:lnTo>
                  <a:close/>
                </a:path>
                <a:path w="411479" h="403860">
                  <a:moveTo>
                    <a:pt x="315236" y="32385"/>
                  </a:moveTo>
                  <a:lnTo>
                    <a:pt x="205740" y="32385"/>
                  </a:lnTo>
                  <a:lnTo>
                    <a:pt x="251830" y="38443"/>
                  </a:lnTo>
                  <a:lnTo>
                    <a:pt x="293242" y="55541"/>
                  </a:lnTo>
                  <a:lnTo>
                    <a:pt x="328326" y="82057"/>
                  </a:lnTo>
                  <a:lnTo>
                    <a:pt x="355430" y="116374"/>
                  </a:lnTo>
                  <a:lnTo>
                    <a:pt x="372903" y="156871"/>
                  </a:lnTo>
                  <a:lnTo>
                    <a:pt x="379095" y="201930"/>
                  </a:lnTo>
                  <a:lnTo>
                    <a:pt x="372903" y="247032"/>
                  </a:lnTo>
                  <a:lnTo>
                    <a:pt x="355430" y="287542"/>
                  </a:lnTo>
                  <a:lnTo>
                    <a:pt x="328326" y="321849"/>
                  </a:lnTo>
                  <a:lnTo>
                    <a:pt x="293243" y="348346"/>
                  </a:lnTo>
                  <a:lnTo>
                    <a:pt x="251830" y="365424"/>
                  </a:lnTo>
                  <a:lnTo>
                    <a:pt x="205740" y="371475"/>
                  </a:lnTo>
                  <a:lnTo>
                    <a:pt x="315285" y="371475"/>
                  </a:lnTo>
                  <a:lnTo>
                    <a:pt x="366293" y="328273"/>
                  </a:lnTo>
                  <a:lnTo>
                    <a:pt x="390574" y="290781"/>
                  </a:lnTo>
                  <a:lnTo>
                    <a:pt x="406048" y="248265"/>
                  </a:lnTo>
                  <a:lnTo>
                    <a:pt x="411480" y="201930"/>
                  </a:lnTo>
                  <a:lnTo>
                    <a:pt x="406048" y="155634"/>
                  </a:lnTo>
                  <a:lnTo>
                    <a:pt x="390574" y="113133"/>
                  </a:lnTo>
                  <a:lnTo>
                    <a:pt x="366293" y="75640"/>
                  </a:lnTo>
                  <a:lnTo>
                    <a:pt x="334435" y="44367"/>
                  </a:lnTo>
                  <a:lnTo>
                    <a:pt x="315236" y="32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6260" y="2586989"/>
              <a:ext cx="411480" cy="403860"/>
            </a:xfrm>
            <a:custGeom>
              <a:avLst/>
              <a:gdLst/>
              <a:ahLst/>
              <a:cxnLst/>
              <a:rect l="l" t="t" r="r" b="b"/>
              <a:pathLst>
                <a:path w="411479" h="403860">
                  <a:moveTo>
                    <a:pt x="0" y="201930"/>
                  </a:moveTo>
                  <a:lnTo>
                    <a:pt x="5431" y="155634"/>
                  </a:lnTo>
                  <a:lnTo>
                    <a:pt x="20905" y="113133"/>
                  </a:lnTo>
                  <a:lnTo>
                    <a:pt x="45186" y="75640"/>
                  </a:lnTo>
                  <a:lnTo>
                    <a:pt x="77044" y="44367"/>
                  </a:lnTo>
                  <a:lnTo>
                    <a:pt x="115244" y="20527"/>
                  </a:lnTo>
                  <a:lnTo>
                    <a:pt x="158553" y="5334"/>
                  </a:lnTo>
                  <a:lnTo>
                    <a:pt x="205740" y="0"/>
                  </a:lnTo>
                  <a:lnTo>
                    <a:pt x="252926" y="5334"/>
                  </a:lnTo>
                  <a:lnTo>
                    <a:pt x="296235" y="20527"/>
                  </a:lnTo>
                  <a:lnTo>
                    <a:pt x="334435" y="44367"/>
                  </a:lnTo>
                  <a:lnTo>
                    <a:pt x="366293" y="75640"/>
                  </a:lnTo>
                  <a:lnTo>
                    <a:pt x="390574" y="113133"/>
                  </a:lnTo>
                  <a:lnTo>
                    <a:pt x="406048" y="155634"/>
                  </a:lnTo>
                  <a:lnTo>
                    <a:pt x="411480" y="201930"/>
                  </a:lnTo>
                  <a:lnTo>
                    <a:pt x="406048" y="248265"/>
                  </a:lnTo>
                  <a:lnTo>
                    <a:pt x="390574" y="290781"/>
                  </a:lnTo>
                  <a:lnTo>
                    <a:pt x="366293" y="328273"/>
                  </a:lnTo>
                  <a:lnTo>
                    <a:pt x="334435" y="359532"/>
                  </a:lnTo>
                  <a:lnTo>
                    <a:pt x="296235" y="383354"/>
                  </a:lnTo>
                  <a:lnTo>
                    <a:pt x="252926" y="398532"/>
                  </a:lnTo>
                  <a:lnTo>
                    <a:pt x="205740" y="403860"/>
                  </a:lnTo>
                  <a:lnTo>
                    <a:pt x="158553" y="398532"/>
                  </a:lnTo>
                  <a:lnTo>
                    <a:pt x="115244" y="383354"/>
                  </a:lnTo>
                  <a:lnTo>
                    <a:pt x="77044" y="359532"/>
                  </a:lnTo>
                  <a:lnTo>
                    <a:pt x="45186" y="328273"/>
                  </a:lnTo>
                  <a:lnTo>
                    <a:pt x="20905" y="290781"/>
                  </a:lnTo>
                  <a:lnTo>
                    <a:pt x="5431" y="248265"/>
                  </a:lnTo>
                  <a:lnTo>
                    <a:pt x="0" y="201930"/>
                  </a:lnTo>
                  <a:close/>
                </a:path>
                <a:path w="411479" h="403860">
                  <a:moveTo>
                    <a:pt x="32385" y="201930"/>
                  </a:moveTo>
                  <a:lnTo>
                    <a:pt x="38576" y="247032"/>
                  </a:lnTo>
                  <a:lnTo>
                    <a:pt x="56049" y="287542"/>
                  </a:lnTo>
                  <a:lnTo>
                    <a:pt x="83153" y="321849"/>
                  </a:lnTo>
                  <a:lnTo>
                    <a:pt x="118237" y="348346"/>
                  </a:lnTo>
                  <a:lnTo>
                    <a:pt x="159649" y="365424"/>
                  </a:lnTo>
                  <a:lnTo>
                    <a:pt x="205740" y="371475"/>
                  </a:lnTo>
                  <a:lnTo>
                    <a:pt x="251830" y="365424"/>
                  </a:lnTo>
                  <a:lnTo>
                    <a:pt x="293243" y="348346"/>
                  </a:lnTo>
                  <a:lnTo>
                    <a:pt x="328326" y="321849"/>
                  </a:lnTo>
                  <a:lnTo>
                    <a:pt x="355430" y="287542"/>
                  </a:lnTo>
                  <a:lnTo>
                    <a:pt x="372903" y="247032"/>
                  </a:lnTo>
                  <a:lnTo>
                    <a:pt x="379095" y="201930"/>
                  </a:lnTo>
                  <a:lnTo>
                    <a:pt x="372903" y="156871"/>
                  </a:lnTo>
                  <a:lnTo>
                    <a:pt x="355430" y="116374"/>
                  </a:lnTo>
                  <a:lnTo>
                    <a:pt x="328326" y="82057"/>
                  </a:lnTo>
                  <a:lnTo>
                    <a:pt x="293242" y="55541"/>
                  </a:lnTo>
                  <a:lnTo>
                    <a:pt x="251830" y="38443"/>
                  </a:lnTo>
                  <a:lnTo>
                    <a:pt x="205740" y="32385"/>
                  </a:lnTo>
                  <a:lnTo>
                    <a:pt x="159649" y="38443"/>
                  </a:lnTo>
                  <a:lnTo>
                    <a:pt x="118237" y="55541"/>
                  </a:lnTo>
                  <a:lnTo>
                    <a:pt x="83153" y="82057"/>
                  </a:lnTo>
                  <a:lnTo>
                    <a:pt x="56049" y="116374"/>
                  </a:lnTo>
                  <a:lnTo>
                    <a:pt x="38576" y="156871"/>
                  </a:lnTo>
                  <a:lnTo>
                    <a:pt x="32385" y="20193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52" rIns="0" bIns="0" rtlCol="0">
            <a:spAutoFit/>
          </a:bodyPr>
          <a:lstStyle/>
          <a:p>
            <a:pPr marL="1176020" marR="5080" indent="-1163320">
              <a:lnSpc>
                <a:spcPct val="100000"/>
              </a:lnSpc>
              <a:spcBef>
                <a:spcPts val="100"/>
              </a:spcBef>
            </a:pPr>
            <a:r>
              <a:rPr dirty="0"/>
              <a:t>Adaptive</a:t>
            </a:r>
            <a:r>
              <a:rPr spc="-10" dirty="0"/>
              <a:t> </a:t>
            </a:r>
            <a:r>
              <a:rPr dirty="0"/>
              <a:t>Histogram</a:t>
            </a:r>
            <a:r>
              <a:rPr spc="-20" dirty="0"/>
              <a:t> </a:t>
            </a:r>
            <a:r>
              <a:rPr spc="-10" dirty="0"/>
              <a:t>Equalization </a:t>
            </a:r>
            <a:r>
              <a:rPr dirty="0"/>
              <a:t>and</a:t>
            </a:r>
            <a:r>
              <a:rPr spc="-55" dirty="0"/>
              <a:t> </a:t>
            </a:r>
            <a:r>
              <a:rPr spc="-20" dirty="0"/>
              <a:t>2-</a:t>
            </a:r>
            <a:r>
              <a:rPr dirty="0"/>
              <a:t>D</a:t>
            </a:r>
            <a:r>
              <a:rPr spc="-65" dirty="0"/>
              <a:t> </a:t>
            </a:r>
            <a:r>
              <a:rPr dirty="0"/>
              <a:t>Median</a:t>
            </a:r>
            <a:r>
              <a:rPr spc="-70" dirty="0"/>
              <a:t> </a:t>
            </a:r>
            <a:r>
              <a:rPr spc="-10" dirty="0"/>
              <a:t>filter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38" y="1626742"/>
            <a:ext cx="4864227" cy="31915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861" y="1902434"/>
            <a:ext cx="6576568" cy="439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95" y="5080508"/>
            <a:ext cx="4660138" cy="1390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Book Antiqua</vt:lpstr>
      <vt:lpstr>Times New Roman</vt:lpstr>
      <vt:lpstr>Office Theme</vt:lpstr>
      <vt:lpstr>Magneto-optic imaging of Ferromagnetic Thin Films</vt:lpstr>
      <vt:lpstr>Magnetic Domains</vt:lpstr>
      <vt:lpstr>Magneto-Optic Kerr Effect (MOKE)</vt:lpstr>
      <vt:lpstr>MOKE Setup</vt:lpstr>
      <vt:lpstr>MOKE Microscope</vt:lpstr>
      <vt:lpstr>Skyrmions</vt:lpstr>
      <vt:lpstr>Samples</vt:lpstr>
      <vt:lpstr>Image Processing</vt:lpstr>
      <vt:lpstr>Adaptive Histogram Equalization and 2-D Median filter</vt:lpstr>
      <vt:lpstr>Background subtraction</vt:lpstr>
      <vt:lpstr>Image binarization</vt:lpstr>
      <vt:lpstr>Morphological Opening and Closing Operations</vt:lpstr>
      <vt:lpstr>Final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H.A. Weaver</dc:creator>
  <cp:lastModifiedBy>Yves Theriault</cp:lastModifiedBy>
  <cp:revision>1</cp:revision>
  <dcterms:created xsi:type="dcterms:W3CDTF">2025-07-31T18:50:56Z</dcterms:created>
  <dcterms:modified xsi:type="dcterms:W3CDTF">2025-07-31T18:51:36Z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2025-07-31T00:00:00Z</vt:filetime>
  </property>
  <property fmtid="{D5CDD505-2E9C-101B-9397-08002B2CF9AE}" pid="5" name="Producer">
    <vt:lpwstr>macOS Version 15.5 (Build 24F74) Quartz PDFContext, AppendMode 1.1</vt:lpwstr>
  </property>
</Properties>
</file>