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60" r:id="rId9"/>
    <p:sldId id="261" r:id="rId10"/>
    <p:sldId id="278" r:id="rId11"/>
    <p:sldId id="262" r:id="rId12"/>
    <p:sldId id="263" r:id="rId13"/>
    <p:sldId id="265" r:id="rId14"/>
    <p:sldId id="281" r:id="rId15"/>
    <p:sldId id="280" r:id="rId16"/>
    <p:sldId id="274" r:id="rId17"/>
    <p:sldId id="275" r:id="rId18"/>
    <p:sldId id="266" r:id="rId19"/>
    <p:sldId id="276" r:id="rId20"/>
    <p:sldId id="279" r:id="rId21"/>
    <p:sldId id="271" r:id="rId22"/>
    <p:sldId id="272" r:id="rId23"/>
    <p:sldId id="273" r:id="rId24"/>
    <p:sldId id="277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i3kybl2xrAKzIDwDVuJNblHbuF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  <a:srgbClr val="C3D69B"/>
    <a:srgbClr val="31859C"/>
    <a:srgbClr val="D9D9D9"/>
    <a:srgbClr val="B9CDE5"/>
    <a:srgbClr val="C4BD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8E9AC2-CE29-4EDE-B65A-ACD1D54C62CF}" v="332" dt="2026-07-30T23:39:53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3" d="100"/>
          <a:sy n="73" d="100"/>
        </p:scale>
        <p:origin x="1352" y="8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customschemas.google.com/relationships/presentationmetadata" Target="meta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a Felicioli (Student)" userId="6843434b-c9a7-47ac-b9ae-e0b4e8c182d2" providerId="ADAL" clId="{439732F9-5B8C-4E63-A29A-D9E6025AC589}"/>
    <pc:docChg chg="undo redo custSel addSld delSld modSld sldOrd">
      <pc:chgData name="Luca Felicioli (Student)" userId="6843434b-c9a7-47ac-b9ae-e0b4e8c182d2" providerId="ADAL" clId="{439732F9-5B8C-4E63-A29A-D9E6025AC589}" dt="2026-07-31T08:06:28.110" v="6615" actId="20577"/>
      <pc:docMkLst>
        <pc:docMk/>
      </pc:docMkLst>
      <pc:sldChg chg="addSp delSp modSp mod modNotesTx">
        <pc:chgData name="Luca Felicioli (Student)" userId="6843434b-c9a7-47ac-b9ae-e0b4e8c182d2" providerId="ADAL" clId="{439732F9-5B8C-4E63-A29A-D9E6025AC589}" dt="2026-07-29T21:20:09.612" v="5788" actId="14100"/>
        <pc:sldMkLst>
          <pc:docMk/>
          <pc:sldMk cId="0" sldId="257"/>
        </pc:sldMkLst>
        <pc:spChg chg="mod">
          <ac:chgData name="Luca Felicioli (Student)" userId="6843434b-c9a7-47ac-b9ae-e0b4e8c182d2" providerId="ADAL" clId="{439732F9-5B8C-4E63-A29A-D9E6025AC589}" dt="2026-07-29T17:46:17.202" v="5563" actId="20577"/>
          <ac:spMkLst>
            <pc:docMk/>
            <pc:sldMk cId="0" sldId="257"/>
            <ac:spMk id="84" creationId="{00000000-0000-0000-0000-000000000000}"/>
          </ac:spMkLst>
        </pc:spChg>
        <pc:picChg chg="add mod modCrop">
          <ac:chgData name="Luca Felicioli (Student)" userId="6843434b-c9a7-47ac-b9ae-e0b4e8c182d2" providerId="ADAL" clId="{439732F9-5B8C-4E63-A29A-D9E6025AC589}" dt="2026-07-29T21:20:09.612" v="5788" actId="14100"/>
          <ac:picMkLst>
            <pc:docMk/>
            <pc:sldMk cId="0" sldId="257"/>
            <ac:picMk id="4" creationId="{ED64AE52-F38A-4589-DD53-3CA6921FD01B}"/>
          </ac:picMkLst>
        </pc:picChg>
      </pc:sldChg>
      <pc:sldChg chg="addSp delSp modSp mod modNotesTx">
        <pc:chgData name="Luca Felicioli (Student)" userId="6843434b-c9a7-47ac-b9ae-e0b4e8c182d2" providerId="ADAL" clId="{439732F9-5B8C-4E63-A29A-D9E6025AC589}" dt="2026-07-28T20:43:24.594" v="2587" actId="20577"/>
        <pc:sldMkLst>
          <pc:docMk/>
          <pc:sldMk cId="0" sldId="258"/>
        </pc:sldMkLst>
        <pc:spChg chg="mod">
          <ac:chgData name="Luca Felicioli (Student)" userId="6843434b-c9a7-47ac-b9ae-e0b4e8c182d2" providerId="ADAL" clId="{439732F9-5B8C-4E63-A29A-D9E6025AC589}" dt="2026-07-28T18:16:46.160" v="479" actId="164"/>
          <ac:spMkLst>
            <pc:docMk/>
            <pc:sldMk cId="0" sldId="258"/>
            <ac:spMk id="8" creationId="{A4D6B426-DABB-CC53-26BF-8C310A96C3ED}"/>
          </ac:spMkLst>
        </pc:spChg>
        <pc:spChg chg="mod">
          <ac:chgData name="Luca Felicioli (Student)" userId="6843434b-c9a7-47ac-b9ae-e0b4e8c182d2" providerId="ADAL" clId="{439732F9-5B8C-4E63-A29A-D9E6025AC589}" dt="2026-07-28T18:17:41.303" v="494" actId="255"/>
          <ac:spMkLst>
            <pc:docMk/>
            <pc:sldMk cId="0" sldId="258"/>
            <ac:spMk id="10" creationId="{53A88778-3729-7037-5F08-2AD2D8E0AFDE}"/>
          </ac:spMkLst>
        </pc:spChg>
        <pc:spChg chg="add mod topLvl">
          <ac:chgData name="Luca Felicioli (Student)" userId="6843434b-c9a7-47ac-b9ae-e0b4e8c182d2" providerId="ADAL" clId="{439732F9-5B8C-4E63-A29A-D9E6025AC589}" dt="2026-07-28T18:16:46.160" v="479" actId="164"/>
          <ac:spMkLst>
            <pc:docMk/>
            <pc:sldMk cId="0" sldId="258"/>
            <ac:spMk id="12" creationId="{6F18DD5F-FC58-C98D-5290-C68D4C42B613}"/>
          </ac:spMkLst>
        </pc:spChg>
        <pc:spChg chg="add mod topLvl">
          <ac:chgData name="Luca Felicioli (Student)" userId="6843434b-c9a7-47ac-b9ae-e0b4e8c182d2" providerId="ADAL" clId="{439732F9-5B8C-4E63-A29A-D9E6025AC589}" dt="2026-07-28T18:16:46.160" v="479" actId="164"/>
          <ac:spMkLst>
            <pc:docMk/>
            <pc:sldMk cId="0" sldId="258"/>
            <ac:spMk id="14" creationId="{0E9342A9-42C8-82DC-4908-9EFCC36D261D}"/>
          </ac:spMkLst>
        </pc:spChg>
        <pc:spChg chg="mod">
          <ac:chgData name="Luca Felicioli (Student)" userId="6843434b-c9a7-47ac-b9ae-e0b4e8c182d2" providerId="ADAL" clId="{439732F9-5B8C-4E63-A29A-D9E6025AC589}" dt="2026-07-28T18:16:46.160" v="479" actId="164"/>
          <ac:spMkLst>
            <pc:docMk/>
            <pc:sldMk cId="0" sldId="258"/>
            <ac:spMk id="16" creationId="{66C817B6-1C96-6274-A11F-FA1DB63716BC}"/>
          </ac:spMkLst>
        </pc:spChg>
        <pc:spChg chg="mod">
          <ac:chgData name="Luca Felicioli (Student)" userId="6843434b-c9a7-47ac-b9ae-e0b4e8c182d2" providerId="ADAL" clId="{439732F9-5B8C-4E63-A29A-D9E6025AC589}" dt="2026-07-28T18:16:46.160" v="479" actId="164"/>
          <ac:spMkLst>
            <pc:docMk/>
            <pc:sldMk cId="0" sldId="258"/>
            <ac:spMk id="18" creationId="{3F339090-B7D4-9C29-2486-8B99CA194966}"/>
          </ac:spMkLst>
        </pc:spChg>
        <pc:spChg chg="add mod topLvl">
          <ac:chgData name="Luca Felicioli (Student)" userId="6843434b-c9a7-47ac-b9ae-e0b4e8c182d2" providerId="ADAL" clId="{439732F9-5B8C-4E63-A29A-D9E6025AC589}" dt="2026-07-28T18:21:01.730" v="521" actId="1076"/>
          <ac:spMkLst>
            <pc:docMk/>
            <pc:sldMk cId="0" sldId="258"/>
            <ac:spMk id="24" creationId="{18D8785F-825C-B8A4-F53C-0CAC3E364470}"/>
          </ac:spMkLst>
        </pc:spChg>
        <pc:spChg chg="add mod topLvl">
          <ac:chgData name="Luca Felicioli (Student)" userId="6843434b-c9a7-47ac-b9ae-e0b4e8c182d2" providerId="ADAL" clId="{439732F9-5B8C-4E63-A29A-D9E6025AC589}" dt="2026-07-28T18:16:12.614" v="475" actId="1076"/>
          <ac:spMkLst>
            <pc:docMk/>
            <pc:sldMk cId="0" sldId="258"/>
            <ac:spMk id="26" creationId="{B02C8933-40FB-D7E9-3F5E-08F665115F45}"/>
          </ac:spMkLst>
        </pc:spChg>
        <pc:spChg chg="mod">
          <ac:chgData name="Luca Felicioli (Student)" userId="6843434b-c9a7-47ac-b9ae-e0b4e8c182d2" providerId="ADAL" clId="{439732F9-5B8C-4E63-A29A-D9E6025AC589}" dt="2026-07-28T18:21:01.730" v="521" actId="1076"/>
          <ac:spMkLst>
            <pc:docMk/>
            <pc:sldMk cId="0" sldId="258"/>
            <ac:spMk id="28" creationId="{6819E7E0-1888-6DA6-9CCB-5641895CA16A}"/>
          </ac:spMkLst>
        </pc:spChg>
        <pc:spChg chg="add mod topLvl">
          <ac:chgData name="Luca Felicioli (Student)" userId="6843434b-c9a7-47ac-b9ae-e0b4e8c182d2" providerId="ADAL" clId="{439732F9-5B8C-4E63-A29A-D9E6025AC589}" dt="2026-07-28T18:21:01.730" v="521" actId="1076"/>
          <ac:spMkLst>
            <pc:docMk/>
            <pc:sldMk cId="0" sldId="258"/>
            <ac:spMk id="32" creationId="{C8D880CF-1C56-9198-C69D-02F9C98A7DEC}"/>
          </ac:spMkLst>
        </pc:spChg>
        <pc:spChg chg="add mod topLvl">
          <ac:chgData name="Luca Felicioli (Student)" userId="6843434b-c9a7-47ac-b9ae-e0b4e8c182d2" providerId="ADAL" clId="{439732F9-5B8C-4E63-A29A-D9E6025AC589}" dt="2026-07-28T18:21:01.730" v="521" actId="1076"/>
          <ac:spMkLst>
            <pc:docMk/>
            <pc:sldMk cId="0" sldId="258"/>
            <ac:spMk id="34" creationId="{DEDAF949-B874-8CB7-3EBA-AEFF8881240D}"/>
          </ac:spMkLst>
        </pc:spChg>
        <pc:spChg chg="add mod topLvl">
          <ac:chgData name="Luca Felicioli (Student)" userId="6843434b-c9a7-47ac-b9ae-e0b4e8c182d2" providerId="ADAL" clId="{439732F9-5B8C-4E63-A29A-D9E6025AC589}" dt="2026-07-28T18:21:01.730" v="521" actId="1076"/>
          <ac:spMkLst>
            <pc:docMk/>
            <pc:sldMk cId="0" sldId="258"/>
            <ac:spMk id="36" creationId="{D467394B-CECE-387F-7A57-04FE516365A1}"/>
          </ac:spMkLst>
        </pc:spChg>
        <pc:spChg chg="add mod topLvl">
          <ac:chgData name="Luca Felicioli (Student)" userId="6843434b-c9a7-47ac-b9ae-e0b4e8c182d2" providerId="ADAL" clId="{439732F9-5B8C-4E63-A29A-D9E6025AC589}" dt="2026-07-28T18:21:01.730" v="521" actId="1076"/>
          <ac:spMkLst>
            <pc:docMk/>
            <pc:sldMk cId="0" sldId="258"/>
            <ac:spMk id="38" creationId="{E3DA12FB-F409-A74A-8414-9213D745D817}"/>
          </ac:spMkLst>
        </pc:spChg>
        <pc:spChg chg="add mod topLvl">
          <ac:chgData name="Luca Felicioli (Student)" userId="6843434b-c9a7-47ac-b9ae-e0b4e8c182d2" providerId="ADAL" clId="{439732F9-5B8C-4E63-A29A-D9E6025AC589}" dt="2026-07-28T18:21:01.730" v="521" actId="1076"/>
          <ac:spMkLst>
            <pc:docMk/>
            <pc:sldMk cId="0" sldId="258"/>
            <ac:spMk id="40" creationId="{A05CF79F-2E28-F0DB-EE64-1A844D8AA580}"/>
          </ac:spMkLst>
        </pc:spChg>
        <pc:spChg chg="add mod topLvl">
          <ac:chgData name="Luca Felicioli (Student)" userId="6843434b-c9a7-47ac-b9ae-e0b4e8c182d2" providerId="ADAL" clId="{439732F9-5B8C-4E63-A29A-D9E6025AC589}" dt="2026-07-28T18:56:43.335" v="592" actId="1076"/>
          <ac:spMkLst>
            <pc:docMk/>
            <pc:sldMk cId="0" sldId="258"/>
            <ac:spMk id="44" creationId="{8AD776E7-F178-70D9-0EEA-64B14D1760D7}"/>
          </ac:spMkLst>
        </pc:spChg>
        <pc:spChg chg="add mod">
          <ac:chgData name="Luca Felicioli (Student)" userId="6843434b-c9a7-47ac-b9ae-e0b4e8c182d2" providerId="ADAL" clId="{439732F9-5B8C-4E63-A29A-D9E6025AC589}" dt="2026-07-28T18:21:35.495" v="562" actId="1076"/>
          <ac:spMkLst>
            <pc:docMk/>
            <pc:sldMk cId="0" sldId="258"/>
            <ac:spMk id="50" creationId="{77E4DDBC-0BB4-29EA-43CC-C71B3E9BECD6}"/>
          </ac:spMkLst>
        </pc:spChg>
        <pc:spChg chg="mod">
          <ac:chgData name="Luca Felicioli (Student)" userId="6843434b-c9a7-47ac-b9ae-e0b4e8c182d2" providerId="ADAL" clId="{439732F9-5B8C-4E63-A29A-D9E6025AC589}" dt="2026-07-28T18:19:27.174" v="514" actId="1076"/>
          <ac:spMkLst>
            <pc:docMk/>
            <pc:sldMk cId="0" sldId="258"/>
            <ac:spMk id="94" creationId="{00000000-0000-0000-0000-000000000000}"/>
          </ac:spMkLst>
        </pc:spChg>
        <pc:spChg chg="mod">
          <ac:chgData name="Luca Felicioli (Student)" userId="6843434b-c9a7-47ac-b9ae-e0b4e8c182d2" providerId="ADAL" clId="{439732F9-5B8C-4E63-A29A-D9E6025AC589}" dt="2026-07-28T18:19:22.956" v="513" actId="1076"/>
          <ac:spMkLst>
            <pc:docMk/>
            <pc:sldMk cId="0" sldId="258"/>
            <ac:spMk id="95" creationId="{00000000-0000-0000-0000-000000000000}"/>
          </ac:spMkLst>
        </pc:spChg>
        <pc:grpChg chg="add mod">
          <ac:chgData name="Luca Felicioli (Student)" userId="6843434b-c9a7-47ac-b9ae-e0b4e8c182d2" providerId="ADAL" clId="{439732F9-5B8C-4E63-A29A-D9E6025AC589}" dt="2026-07-28T18:17:16.889" v="488" actId="1076"/>
          <ac:grpSpMkLst>
            <pc:docMk/>
            <pc:sldMk cId="0" sldId="258"/>
            <ac:grpSpMk id="46" creationId="{879E6723-2F14-CFC9-D7EC-DC80E7B9FE0F}"/>
          </ac:grpSpMkLst>
        </pc:grpChg>
        <pc:grpChg chg="add mod">
          <ac:chgData name="Luca Felicioli (Student)" userId="6843434b-c9a7-47ac-b9ae-e0b4e8c182d2" providerId="ADAL" clId="{439732F9-5B8C-4E63-A29A-D9E6025AC589}" dt="2026-07-28T18:18:04.424" v="500" actId="1076"/>
          <ac:grpSpMkLst>
            <pc:docMk/>
            <pc:sldMk cId="0" sldId="258"/>
            <ac:grpSpMk id="48" creationId="{39B6C7EE-04C3-CD3F-FEC6-3EB75717C4FE}"/>
          </ac:grpSpMkLst>
        </pc:grpChg>
        <pc:picChg chg="mod">
          <ac:chgData name="Luca Felicioli (Student)" userId="6843434b-c9a7-47ac-b9ae-e0b4e8c182d2" providerId="ADAL" clId="{439732F9-5B8C-4E63-A29A-D9E6025AC589}" dt="2026-07-28T18:15:43.093" v="467" actId="164"/>
          <ac:picMkLst>
            <pc:docMk/>
            <pc:sldMk cId="0" sldId="258"/>
            <ac:picMk id="4" creationId="{E662F080-4F21-1BDC-FC2A-45F57674A2B9}"/>
          </ac:picMkLst>
        </pc:picChg>
        <pc:picChg chg="mod">
          <ac:chgData name="Luca Felicioli (Student)" userId="6843434b-c9a7-47ac-b9ae-e0b4e8c182d2" providerId="ADAL" clId="{439732F9-5B8C-4E63-A29A-D9E6025AC589}" dt="2026-07-28T18:15:43.093" v="467" actId="164"/>
          <ac:picMkLst>
            <pc:docMk/>
            <pc:sldMk cId="0" sldId="258"/>
            <ac:picMk id="6" creationId="{CA5B7C71-2AFD-CE26-7CE6-9267A85E72AC}"/>
          </ac:picMkLst>
        </pc:picChg>
        <pc:picChg chg="mod">
          <ac:chgData name="Luca Felicioli (Student)" userId="6843434b-c9a7-47ac-b9ae-e0b4e8c182d2" providerId="ADAL" clId="{439732F9-5B8C-4E63-A29A-D9E6025AC589}" dt="2026-07-28T18:15:43.093" v="467" actId="164"/>
          <ac:picMkLst>
            <pc:docMk/>
            <pc:sldMk cId="0" sldId="258"/>
            <ac:picMk id="20" creationId="{A36D86B3-2BA3-9824-6D8A-FB53AFAF84B0}"/>
          </ac:picMkLst>
        </pc:picChg>
        <pc:picChg chg="mod">
          <ac:chgData name="Luca Felicioli (Student)" userId="6843434b-c9a7-47ac-b9ae-e0b4e8c182d2" providerId="ADAL" clId="{439732F9-5B8C-4E63-A29A-D9E6025AC589}" dt="2026-07-28T18:17:56.958" v="499" actId="1076"/>
          <ac:picMkLst>
            <pc:docMk/>
            <pc:sldMk cId="0" sldId="258"/>
            <ac:picMk id="22" creationId="{9CF02D9F-E243-1667-CEFB-A94FC9A36737}"/>
          </ac:picMkLst>
        </pc:picChg>
        <pc:picChg chg="mod">
          <ac:chgData name="Luca Felicioli (Student)" userId="6843434b-c9a7-47ac-b9ae-e0b4e8c182d2" providerId="ADAL" clId="{439732F9-5B8C-4E63-A29A-D9E6025AC589}" dt="2026-07-28T18:21:01.730" v="521" actId="1076"/>
          <ac:picMkLst>
            <pc:docMk/>
            <pc:sldMk cId="0" sldId="258"/>
            <ac:picMk id="30" creationId="{A9FC7114-F8B5-9D22-7508-5BA12CC90090}"/>
          </ac:picMkLst>
        </pc:picChg>
        <pc:picChg chg="mod">
          <ac:chgData name="Luca Felicioli (Student)" userId="6843434b-c9a7-47ac-b9ae-e0b4e8c182d2" providerId="ADAL" clId="{439732F9-5B8C-4E63-A29A-D9E6025AC589}" dt="2026-07-28T18:21:01.730" v="521" actId="1076"/>
          <ac:picMkLst>
            <pc:docMk/>
            <pc:sldMk cId="0" sldId="258"/>
            <ac:picMk id="42" creationId="{0C5A9E02-95E6-0A03-E9AB-6F398C808D55}"/>
          </ac:picMkLst>
        </pc:picChg>
        <pc:picChg chg="mod">
          <ac:chgData name="Luca Felicioli (Student)" userId="6843434b-c9a7-47ac-b9ae-e0b4e8c182d2" providerId="ADAL" clId="{439732F9-5B8C-4E63-A29A-D9E6025AC589}" dt="2026-07-28T18:21:40.288" v="565" actId="1036"/>
          <ac:picMkLst>
            <pc:docMk/>
            <pc:sldMk cId="0" sldId="258"/>
            <ac:picMk id="93" creationId="{00000000-0000-0000-0000-000000000000}"/>
          </ac:picMkLst>
        </pc:picChg>
      </pc:sldChg>
      <pc:sldChg chg="addSp modSp mod modNotesTx">
        <pc:chgData name="Luca Felicioli (Student)" userId="6843434b-c9a7-47ac-b9ae-e0b4e8c182d2" providerId="ADAL" clId="{439732F9-5B8C-4E63-A29A-D9E6025AC589}" dt="2026-07-29T17:45:33.932" v="5558" actId="20577"/>
        <pc:sldMkLst>
          <pc:docMk/>
          <pc:sldMk cId="0" sldId="259"/>
        </pc:sldMkLst>
        <pc:spChg chg="add mod">
          <ac:chgData name="Luca Felicioli (Student)" userId="6843434b-c9a7-47ac-b9ae-e0b4e8c182d2" providerId="ADAL" clId="{439732F9-5B8C-4E63-A29A-D9E6025AC589}" dt="2026-07-28T18:56:02.730" v="588" actId="1076"/>
          <ac:spMkLst>
            <pc:docMk/>
            <pc:sldMk cId="0" sldId="259"/>
            <ac:spMk id="3" creationId="{2B7BDDF1-8DA2-15AB-82BF-8C1BFE21711B}"/>
          </ac:spMkLst>
        </pc:spChg>
        <pc:spChg chg="add mod">
          <ac:chgData name="Luca Felicioli (Student)" userId="6843434b-c9a7-47ac-b9ae-e0b4e8c182d2" providerId="ADAL" clId="{439732F9-5B8C-4E63-A29A-D9E6025AC589}" dt="2026-07-28T18:56:02.730" v="588" actId="1076"/>
          <ac:spMkLst>
            <pc:docMk/>
            <pc:sldMk cId="0" sldId="259"/>
            <ac:spMk id="4" creationId="{D0B16F78-17C3-B7CE-7EBF-8F09B3FE699D}"/>
          </ac:spMkLst>
        </pc:spChg>
        <pc:spChg chg="add mod">
          <ac:chgData name="Luca Felicioli (Student)" userId="6843434b-c9a7-47ac-b9ae-e0b4e8c182d2" providerId="ADAL" clId="{439732F9-5B8C-4E63-A29A-D9E6025AC589}" dt="2026-07-28T18:56:02.730" v="588" actId="1076"/>
          <ac:spMkLst>
            <pc:docMk/>
            <pc:sldMk cId="0" sldId="259"/>
            <ac:spMk id="5" creationId="{F8E9C5BC-2697-2153-21F8-9943DA56FA2B}"/>
          </ac:spMkLst>
        </pc:spChg>
        <pc:spChg chg="add mod">
          <ac:chgData name="Luca Felicioli (Student)" userId="6843434b-c9a7-47ac-b9ae-e0b4e8c182d2" providerId="ADAL" clId="{439732F9-5B8C-4E63-A29A-D9E6025AC589}" dt="2026-07-28T18:56:02.730" v="588" actId="1076"/>
          <ac:spMkLst>
            <pc:docMk/>
            <pc:sldMk cId="0" sldId="259"/>
            <ac:spMk id="9" creationId="{42E76F30-A485-BEAA-C497-6A2EB56776B3}"/>
          </ac:spMkLst>
        </pc:spChg>
        <pc:spChg chg="add mod">
          <ac:chgData name="Luca Felicioli (Student)" userId="6843434b-c9a7-47ac-b9ae-e0b4e8c182d2" providerId="ADAL" clId="{439732F9-5B8C-4E63-A29A-D9E6025AC589}" dt="2026-07-28T18:56:02.730" v="588" actId="1076"/>
          <ac:spMkLst>
            <pc:docMk/>
            <pc:sldMk cId="0" sldId="259"/>
            <ac:spMk id="10" creationId="{CB506B79-FF0B-A12A-D8D7-313247F1BF9B}"/>
          </ac:spMkLst>
        </pc:spChg>
        <pc:spChg chg="add mod">
          <ac:chgData name="Luca Felicioli (Student)" userId="6843434b-c9a7-47ac-b9ae-e0b4e8c182d2" providerId="ADAL" clId="{439732F9-5B8C-4E63-A29A-D9E6025AC589}" dt="2026-07-28T18:56:02.730" v="588" actId="1076"/>
          <ac:spMkLst>
            <pc:docMk/>
            <pc:sldMk cId="0" sldId="259"/>
            <ac:spMk id="11" creationId="{248DAF23-4A9E-87B8-2180-51BA10C4B44F}"/>
          </ac:spMkLst>
        </pc:spChg>
        <pc:spChg chg="mod">
          <ac:chgData name="Luca Felicioli (Student)" userId="6843434b-c9a7-47ac-b9ae-e0b4e8c182d2" providerId="ADAL" clId="{439732F9-5B8C-4E63-A29A-D9E6025AC589}" dt="2026-07-29T17:45:33.932" v="5558" actId="20577"/>
          <ac:spMkLst>
            <pc:docMk/>
            <pc:sldMk cId="0" sldId="259"/>
            <ac:spMk id="103" creationId="{00000000-0000-0000-0000-000000000000}"/>
          </ac:spMkLst>
        </pc:spChg>
        <pc:spChg chg="mod">
          <ac:chgData name="Luca Felicioli (Student)" userId="6843434b-c9a7-47ac-b9ae-e0b4e8c182d2" providerId="ADAL" clId="{439732F9-5B8C-4E63-A29A-D9E6025AC589}" dt="2026-07-28T18:57:46.152" v="623" actId="20577"/>
          <ac:spMkLst>
            <pc:docMk/>
            <pc:sldMk cId="0" sldId="259"/>
            <ac:spMk id="105" creationId="{00000000-0000-0000-0000-000000000000}"/>
          </ac:spMkLst>
        </pc:spChg>
        <pc:picChg chg="mod modCrop">
          <ac:chgData name="Luca Felicioli (Student)" userId="6843434b-c9a7-47ac-b9ae-e0b4e8c182d2" providerId="ADAL" clId="{439732F9-5B8C-4E63-A29A-D9E6025AC589}" dt="2026-07-28T18:56:06.852" v="589" actId="1076"/>
          <ac:picMkLst>
            <pc:docMk/>
            <pc:sldMk cId="0" sldId="259"/>
            <ac:picMk id="102" creationId="{00000000-0000-0000-0000-000000000000}"/>
          </ac:picMkLst>
        </pc:picChg>
        <pc:cxnChg chg="add mod">
          <ac:chgData name="Luca Felicioli (Student)" userId="6843434b-c9a7-47ac-b9ae-e0b4e8c182d2" providerId="ADAL" clId="{439732F9-5B8C-4E63-A29A-D9E6025AC589}" dt="2026-07-28T18:56:02.730" v="588" actId="1076"/>
          <ac:cxnSpMkLst>
            <pc:docMk/>
            <pc:sldMk cId="0" sldId="259"/>
            <ac:cxnSpMk id="6" creationId="{D1173998-451F-6B5F-12C3-C19084433EB4}"/>
          </ac:cxnSpMkLst>
        </pc:cxnChg>
        <pc:cxnChg chg="add mod">
          <ac:chgData name="Luca Felicioli (Student)" userId="6843434b-c9a7-47ac-b9ae-e0b4e8c182d2" providerId="ADAL" clId="{439732F9-5B8C-4E63-A29A-D9E6025AC589}" dt="2026-07-28T18:56:02.730" v="588" actId="1076"/>
          <ac:cxnSpMkLst>
            <pc:docMk/>
            <pc:sldMk cId="0" sldId="259"/>
            <ac:cxnSpMk id="7" creationId="{9EAD4E5A-53BD-E887-1C31-FFC567CBA79D}"/>
          </ac:cxnSpMkLst>
        </pc:cxnChg>
        <pc:cxnChg chg="add mod">
          <ac:chgData name="Luca Felicioli (Student)" userId="6843434b-c9a7-47ac-b9ae-e0b4e8c182d2" providerId="ADAL" clId="{439732F9-5B8C-4E63-A29A-D9E6025AC589}" dt="2026-07-28T18:56:02.730" v="588" actId="1076"/>
          <ac:cxnSpMkLst>
            <pc:docMk/>
            <pc:sldMk cId="0" sldId="259"/>
            <ac:cxnSpMk id="8" creationId="{A278D280-4D17-C0DA-E9C8-6A3214ABD663}"/>
          </ac:cxnSpMkLst>
        </pc:cxnChg>
      </pc:sldChg>
      <pc:sldChg chg="addSp delSp modSp mod modNotesTx">
        <pc:chgData name="Luca Felicioli (Student)" userId="6843434b-c9a7-47ac-b9ae-e0b4e8c182d2" providerId="ADAL" clId="{439732F9-5B8C-4E63-A29A-D9E6025AC589}" dt="2026-07-30T23:51:46.016" v="6611" actId="20577"/>
        <pc:sldMkLst>
          <pc:docMk/>
          <pc:sldMk cId="0" sldId="260"/>
        </pc:sldMkLst>
        <pc:spChg chg="mod">
          <ac:chgData name="Luca Felicioli (Student)" userId="6843434b-c9a7-47ac-b9ae-e0b4e8c182d2" providerId="ADAL" clId="{439732F9-5B8C-4E63-A29A-D9E6025AC589}" dt="2026-07-28T17:07:05.196" v="22" actId="207"/>
          <ac:spMkLst>
            <pc:docMk/>
            <pc:sldMk cId="0" sldId="260"/>
            <ac:spMk id="4" creationId="{148A427A-04CB-01A6-3A17-123DA2532A3D}"/>
          </ac:spMkLst>
        </pc:spChg>
        <pc:spChg chg="add mod topLvl">
          <ac:chgData name="Luca Felicioli (Student)" userId="6843434b-c9a7-47ac-b9ae-e0b4e8c182d2" providerId="ADAL" clId="{439732F9-5B8C-4E63-A29A-D9E6025AC589}" dt="2026-07-28T17:07:07.400" v="23" actId="207"/>
          <ac:spMkLst>
            <pc:docMk/>
            <pc:sldMk cId="0" sldId="260"/>
            <ac:spMk id="6" creationId="{0AAA1AC1-7749-6845-186E-44B1A505CC57}"/>
          </ac:spMkLst>
        </pc:spChg>
        <pc:spChg chg="add mod topLvl">
          <ac:chgData name="Luca Felicioli (Student)" userId="6843434b-c9a7-47ac-b9ae-e0b4e8c182d2" providerId="ADAL" clId="{439732F9-5B8C-4E63-A29A-D9E6025AC589}" dt="2026-07-28T17:05:15.592" v="18" actId="207"/>
          <ac:spMkLst>
            <pc:docMk/>
            <pc:sldMk cId="0" sldId="260"/>
            <ac:spMk id="12" creationId="{ECAD328F-1D57-A819-D134-0F46FCC3F2A9}"/>
          </ac:spMkLst>
        </pc:spChg>
        <pc:spChg chg="add mod topLvl">
          <ac:chgData name="Luca Felicioli (Student)" userId="6843434b-c9a7-47ac-b9ae-e0b4e8c182d2" providerId="ADAL" clId="{439732F9-5B8C-4E63-A29A-D9E6025AC589}" dt="2026-07-28T17:13:36.972" v="153" actId="207"/>
          <ac:spMkLst>
            <pc:docMk/>
            <pc:sldMk cId="0" sldId="260"/>
            <ac:spMk id="14" creationId="{ECFD92F1-C756-2106-5824-E9798853873F}"/>
          </ac:spMkLst>
        </pc:spChg>
        <pc:spChg chg="mod">
          <ac:chgData name="Luca Felicioli (Student)" userId="6843434b-c9a7-47ac-b9ae-e0b4e8c182d2" providerId="ADAL" clId="{439732F9-5B8C-4E63-A29A-D9E6025AC589}" dt="2026-07-28T17:06:13.594" v="20" actId="207"/>
          <ac:spMkLst>
            <pc:docMk/>
            <pc:sldMk cId="0" sldId="260"/>
            <ac:spMk id="18" creationId="{396C094B-48FA-B83D-030F-0904338AE68D}"/>
          </ac:spMkLst>
        </pc:spChg>
        <pc:spChg chg="mod">
          <ac:chgData name="Luca Felicioli (Student)" userId="6843434b-c9a7-47ac-b9ae-e0b4e8c182d2" providerId="ADAL" clId="{439732F9-5B8C-4E63-A29A-D9E6025AC589}" dt="2026-07-28T17:06:37.417" v="21" actId="207"/>
          <ac:spMkLst>
            <pc:docMk/>
            <pc:sldMk cId="0" sldId="260"/>
            <ac:spMk id="20" creationId="{2B7C9CDC-8504-CFFD-4FC4-83CB834375FD}"/>
          </ac:spMkLst>
        </pc:spChg>
        <pc:spChg chg="mod">
          <ac:chgData name="Luca Felicioli (Student)" userId="6843434b-c9a7-47ac-b9ae-e0b4e8c182d2" providerId="ADAL" clId="{439732F9-5B8C-4E63-A29A-D9E6025AC589}" dt="2026-07-28T17:14:59.711" v="158" actId="207"/>
          <ac:spMkLst>
            <pc:docMk/>
            <pc:sldMk cId="0" sldId="260"/>
            <ac:spMk id="22" creationId="{E73C37C3-64F2-3A8F-7F9C-1C4045D19705}"/>
          </ac:spMkLst>
        </pc:spChg>
        <pc:spChg chg="add mod topLvl">
          <ac:chgData name="Luca Felicioli (Student)" userId="6843434b-c9a7-47ac-b9ae-e0b4e8c182d2" providerId="ADAL" clId="{439732F9-5B8C-4E63-A29A-D9E6025AC589}" dt="2026-07-28T17:03:37.841" v="10" actId="165"/>
          <ac:spMkLst>
            <pc:docMk/>
            <pc:sldMk cId="0" sldId="260"/>
            <ac:spMk id="24" creationId="{378D3F57-556C-2A44-1B73-0E7C6D9FE154}"/>
          </ac:spMkLst>
        </pc:spChg>
        <pc:spChg chg="add mod topLvl">
          <ac:chgData name="Luca Felicioli (Student)" userId="6843434b-c9a7-47ac-b9ae-e0b4e8c182d2" providerId="ADAL" clId="{439732F9-5B8C-4E63-A29A-D9E6025AC589}" dt="2026-07-28T17:03:37.841" v="10" actId="165"/>
          <ac:spMkLst>
            <pc:docMk/>
            <pc:sldMk cId="0" sldId="260"/>
            <ac:spMk id="28" creationId="{20E8155D-392B-5C77-6089-965DB44704D0}"/>
          </ac:spMkLst>
        </pc:spChg>
        <pc:spChg chg="mod">
          <ac:chgData name="Luca Felicioli (Student)" userId="6843434b-c9a7-47ac-b9ae-e0b4e8c182d2" providerId="ADAL" clId="{439732F9-5B8C-4E63-A29A-D9E6025AC589}" dt="2026-07-28T17:03:09.571" v="6" actId="1076"/>
          <ac:spMkLst>
            <pc:docMk/>
            <pc:sldMk cId="0" sldId="260"/>
            <ac:spMk id="30" creationId="{5B27C18B-F7BD-F011-28E7-3EA187D0CD6E}"/>
          </ac:spMkLst>
        </pc:spChg>
        <pc:spChg chg="add mod topLvl">
          <ac:chgData name="Luca Felicioli (Student)" userId="6843434b-c9a7-47ac-b9ae-e0b4e8c182d2" providerId="ADAL" clId="{439732F9-5B8C-4E63-A29A-D9E6025AC589}" dt="2026-07-28T17:03:37.841" v="10" actId="165"/>
          <ac:spMkLst>
            <pc:docMk/>
            <pc:sldMk cId="0" sldId="260"/>
            <ac:spMk id="34" creationId="{5A41C34E-60A6-3EE1-E3C6-ED61C45F998B}"/>
          </ac:spMkLst>
        </pc:spChg>
        <pc:spChg chg="add mod topLvl">
          <ac:chgData name="Luca Felicioli (Student)" userId="6843434b-c9a7-47ac-b9ae-e0b4e8c182d2" providerId="ADAL" clId="{439732F9-5B8C-4E63-A29A-D9E6025AC589}" dt="2026-07-28T17:07:11.966" v="24" actId="207"/>
          <ac:spMkLst>
            <pc:docMk/>
            <pc:sldMk cId="0" sldId="260"/>
            <ac:spMk id="36" creationId="{8910CF9D-07C5-2ECB-0A10-6E6B53193CD7}"/>
          </ac:spMkLst>
        </pc:spChg>
        <pc:spChg chg="add mod topLvl">
          <ac:chgData name="Luca Felicioli (Student)" userId="6843434b-c9a7-47ac-b9ae-e0b4e8c182d2" providerId="ADAL" clId="{439732F9-5B8C-4E63-A29A-D9E6025AC589}" dt="2026-07-28T17:07:20.277" v="25" actId="207"/>
          <ac:spMkLst>
            <pc:docMk/>
            <pc:sldMk cId="0" sldId="260"/>
            <ac:spMk id="38" creationId="{F2A0F8B5-8EEB-9797-4D3C-A94B673F45DC}"/>
          </ac:spMkLst>
        </pc:spChg>
        <pc:spChg chg="mod">
          <ac:chgData name="Luca Felicioli (Student)" userId="6843434b-c9a7-47ac-b9ae-e0b4e8c182d2" providerId="ADAL" clId="{439732F9-5B8C-4E63-A29A-D9E6025AC589}" dt="2026-07-28T17:03:09.571" v="6" actId="1076"/>
          <ac:spMkLst>
            <pc:docMk/>
            <pc:sldMk cId="0" sldId="260"/>
            <ac:spMk id="42" creationId="{F92B9573-2B5A-3B68-3294-4E502B9725A5}"/>
          </ac:spMkLst>
        </pc:spChg>
        <pc:spChg chg="add mod topLvl">
          <ac:chgData name="Luca Felicioli (Student)" userId="6843434b-c9a7-47ac-b9ae-e0b4e8c182d2" providerId="ADAL" clId="{439732F9-5B8C-4E63-A29A-D9E6025AC589}" dt="2026-07-28T17:03:37.841" v="10" actId="165"/>
          <ac:spMkLst>
            <pc:docMk/>
            <pc:sldMk cId="0" sldId="260"/>
            <ac:spMk id="48" creationId="{3DDC9E15-3566-E969-E9C4-6F01DA7A3369}"/>
          </ac:spMkLst>
        </pc:spChg>
        <pc:spChg chg="mod">
          <ac:chgData name="Luca Felicioli (Student)" userId="6843434b-c9a7-47ac-b9ae-e0b4e8c182d2" providerId="ADAL" clId="{439732F9-5B8C-4E63-A29A-D9E6025AC589}" dt="2026-07-30T23:51:46.016" v="6611" actId="20577"/>
          <ac:spMkLst>
            <pc:docMk/>
            <pc:sldMk cId="0" sldId="260"/>
            <ac:spMk id="113" creationId="{00000000-0000-0000-0000-000000000000}"/>
          </ac:spMkLst>
        </pc:spChg>
        <pc:spChg chg="mod">
          <ac:chgData name="Luca Felicioli (Student)" userId="6843434b-c9a7-47ac-b9ae-e0b4e8c182d2" providerId="ADAL" clId="{439732F9-5B8C-4E63-A29A-D9E6025AC589}" dt="2026-07-30T19:03:10.728" v="6442" actId="20577"/>
          <ac:spMkLst>
            <pc:docMk/>
            <pc:sldMk cId="0" sldId="260"/>
            <ac:spMk id="114" creationId="{00000000-0000-0000-0000-000000000000}"/>
          </ac:spMkLst>
        </pc:spChg>
      </pc:sldChg>
      <pc:sldChg chg="addSp delSp modSp mod modNotesTx">
        <pc:chgData name="Luca Felicioli (Student)" userId="6843434b-c9a7-47ac-b9ae-e0b4e8c182d2" providerId="ADAL" clId="{439732F9-5B8C-4E63-A29A-D9E6025AC589}" dt="2026-07-30T19:03:15.758" v="6444" actId="20577"/>
        <pc:sldMkLst>
          <pc:docMk/>
          <pc:sldMk cId="0" sldId="261"/>
        </pc:sldMkLst>
        <pc:spChg chg="mod topLvl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20" creationId="{25F03B5B-5C79-2CCA-0AF3-3F910F6D86EB}"/>
          </ac:spMkLst>
        </pc:spChg>
        <pc:spChg chg="mod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21" creationId="{0E6B1B5C-66CC-A56E-DA2B-45C54C9BF961}"/>
          </ac:spMkLst>
        </pc:spChg>
        <pc:spChg chg="mod topLvl">
          <ac:chgData name="Luca Felicioli (Student)" userId="6843434b-c9a7-47ac-b9ae-e0b4e8c182d2" providerId="ADAL" clId="{439732F9-5B8C-4E63-A29A-D9E6025AC589}" dt="2026-07-28T17:14:48.458" v="157" actId="207"/>
          <ac:spMkLst>
            <pc:docMk/>
            <pc:sldMk cId="0" sldId="261"/>
            <ac:spMk id="22" creationId="{91F7E381-C446-0F0B-DB2E-4952DC9CA799}"/>
          </ac:spMkLst>
        </pc:spChg>
        <pc:spChg chg="mod topLvl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23" creationId="{1A05B4AC-5194-E844-0991-9D246FE174BE}"/>
          </ac:spMkLst>
        </pc:spChg>
        <pc:spChg chg="mod">
          <ac:chgData name="Luca Felicioli (Student)" userId="6843434b-c9a7-47ac-b9ae-e0b4e8c182d2" providerId="ADAL" clId="{439732F9-5B8C-4E63-A29A-D9E6025AC589}" dt="2026-07-28T17:38:04.034" v="213" actId="207"/>
          <ac:spMkLst>
            <pc:docMk/>
            <pc:sldMk cId="0" sldId="261"/>
            <ac:spMk id="24" creationId="{17637A8C-4001-4741-A21B-392F5B6E4F92}"/>
          </ac:spMkLst>
        </pc:spChg>
        <pc:spChg chg="mod topLvl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25" creationId="{CF29E568-960F-26D5-51E0-B655B57C1A6A}"/>
          </ac:spMkLst>
        </pc:spChg>
        <pc:spChg chg="mod topLvl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26" creationId="{DE589BEA-232F-058A-B909-6F8305C00D62}"/>
          </ac:spMkLst>
        </pc:spChg>
        <pc:spChg chg="mod topLvl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27" creationId="{D1E7460B-4C84-42F5-82BD-AA0C737AB380}"/>
          </ac:spMkLst>
        </pc:spChg>
        <pc:spChg chg="mod topLvl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28" creationId="{A48FA8C7-5FE3-8FB9-0D7C-D92FCB612141}"/>
          </ac:spMkLst>
        </pc:spChg>
        <pc:spChg chg="mod topLvl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30" creationId="{CD1D2F9D-3085-CBA0-8D92-A87AC4C98ECA}"/>
          </ac:spMkLst>
        </pc:spChg>
        <pc:spChg chg="mod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31" creationId="{2701CD92-0770-9C2C-EFC1-BDD193B5E922}"/>
          </ac:spMkLst>
        </pc:spChg>
        <pc:spChg chg="mod">
          <ac:chgData name="Luca Felicioli (Student)" userId="6843434b-c9a7-47ac-b9ae-e0b4e8c182d2" providerId="ADAL" clId="{439732F9-5B8C-4E63-A29A-D9E6025AC589}" dt="2026-07-30T18:38:17.621" v="6242" actId="164"/>
          <ac:spMkLst>
            <pc:docMk/>
            <pc:sldMk cId="0" sldId="261"/>
            <ac:spMk id="32" creationId="{D2AC0276-E028-C4C3-5E2C-1D78EA6E1A47}"/>
          </ac:spMkLst>
        </pc:spChg>
        <pc:spChg chg="mod topLvl">
          <ac:chgData name="Luca Felicioli (Student)" userId="6843434b-c9a7-47ac-b9ae-e0b4e8c182d2" providerId="ADAL" clId="{439732F9-5B8C-4E63-A29A-D9E6025AC589}" dt="2026-07-28T17:13:20.727" v="152" actId="165"/>
          <ac:spMkLst>
            <pc:docMk/>
            <pc:sldMk cId="0" sldId="261"/>
            <ac:spMk id="34" creationId="{B729A9A3-9CD1-76EE-DD2D-F6367E615842}"/>
          </ac:spMkLst>
        </pc:spChg>
        <pc:spChg chg="mod topLvl">
          <ac:chgData name="Luca Felicioli (Student)" userId="6843434b-c9a7-47ac-b9ae-e0b4e8c182d2" providerId="ADAL" clId="{439732F9-5B8C-4E63-A29A-D9E6025AC589}" dt="2026-07-28T17:13:20.727" v="152" actId="165"/>
          <ac:spMkLst>
            <pc:docMk/>
            <pc:sldMk cId="0" sldId="261"/>
            <ac:spMk id="35" creationId="{01833BFB-0B9E-AA60-597E-EB0CF9D9CFD7}"/>
          </ac:spMkLst>
        </pc:spChg>
        <pc:spChg chg="mod">
          <ac:chgData name="Luca Felicioli (Student)" userId="6843434b-c9a7-47ac-b9ae-e0b4e8c182d2" providerId="ADAL" clId="{439732F9-5B8C-4E63-A29A-D9E6025AC589}" dt="2026-07-29T18:01:43.231" v="5596" actId="20577"/>
          <ac:spMkLst>
            <pc:docMk/>
            <pc:sldMk cId="0" sldId="261"/>
            <ac:spMk id="122" creationId="{00000000-0000-0000-0000-000000000000}"/>
          </ac:spMkLst>
        </pc:spChg>
        <pc:spChg chg="mod">
          <ac:chgData name="Luca Felicioli (Student)" userId="6843434b-c9a7-47ac-b9ae-e0b4e8c182d2" providerId="ADAL" clId="{439732F9-5B8C-4E63-A29A-D9E6025AC589}" dt="2026-07-30T19:03:15.758" v="6444" actId="20577"/>
          <ac:spMkLst>
            <pc:docMk/>
            <pc:sldMk cId="0" sldId="261"/>
            <ac:spMk id="124" creationId="{00000000-0000-0000-0000-000000000000}"/>
          </ac:spMkLst>
        </pc:spChg>
      </pc:sldChg>
      <pc:sldChg chg="addSp delSp modSp mod modNotesTx">
        <pc:chgData name="Luca Felicioli (Student)" userId="6843434b-c9a7-47ac-b9ae-e0b4e8c182d2" providerId="ADAL" clId="{439732F9-5B8C-4E63-A29A-D9E6025AC589}" dt="2026-07-30T23:55:06.511" v="6614" actId="20577"/>
        <pc:sldMkLst>
          <pc:docMk/>
          <pc:sldMk cId="0" sldId="262"/>
        </pc:sldMkLst>
        <pc:spChg chg="add mod">
          <ac:chgData name="Luca Felicioli (Student)" userId="6843434b-c9a7-47ac-b9ae-e0b4e8c182d2" providerId="ADAL" clId="{439732F9-5B8C-4E63-A29A-D9E6025AC589}" dt="2026-07-30T18:37:08.587" v="6241" actId="1076"/>
          <ac:spMkLst>
            <pc:docMk/>
            <pc:sldMk cId="0" sldId="262"/>
            <ac:spMk id="7" creationId="{B667BD25-9ADF-EDDB-DC8F-E180F53540CE}"/>
          </ac:spMkLst>
        </pc:spChg>
        <pc:spChg chg="mod">
          <ac:chgData name="Luca Felicioli (Student)" userId="6843434b-c9a7-47ac-b9ae-e0b4e8c182d2" providerId="ADAL" clId="{439732F9-5B8C-4E63-A29A-D9E6025AC589}" dt="2026-07-30T19:28:12.021" v="6553" actId="20577"/>
          <ac:spMkLst>
            <pc:docMk/>
            <pc:sldMk cId="0" sldId="262"/>
            <ac:spMk id="130" creationId="{00000000-0000-0000-0000-000000000000}"/>
          </ac:spMkLst>
        </pc:spChg>
        <pc:spChg chg="mod">
          <ac:chgData name="Luca Felicioli (Student)" userId="6843434b-c9a7-47ac-b9ae-e0b4e8c182d2" providerId="ADAL" clId="{439732F9-5B8C-4E63-A29A-D9E6025AC589}" dt="2026-07-30T23:55:06.511" v="6614" actId="20577"/>
          <ac:spMkLst>
            <pc:docMk/>
            <pc:sldMk cId="0" sldId="262"/>
            <ac:spMk id="131" creationId="{00000000-0000-0000-0000-000000000000}"/>
          </ac:spMkLst>
        </pc:spChg>
        <pc:spChg chg="mod">
          <ac:chgData name="Luca Felicioli (Student)" userId="6843434b-c9a7-47ac-b9ae-e0b4e8c182d2" providerId="ADAL" clId="{439732F9-5B8C-4E63-A29A-D9E6025AC589}" dt="2026-07-30T23:50:10.364" v="6594" actId="20577"/>
          <ac:spMkLst>
            <pc:docMk/>
            <pc:sldMk cId="0" sldId="262"/>
            <ac:spMk id="134" creationId="{00000000-0000-0000-0000-000000000000}"/>
          </ac:spMkLst>
        </pc:spChg>
        <pc:spChg chg="mod">
          <ac:chgData name="Luca Felicioli (Student)" userId="6843434b-c9a7-47ac-b9ae-e0b4e8c182d2" providerId="ADAL" clId="{439732F9-5B8C-4E63-A29A-D9E6025AC589}" dt="2026-07-28T19:22:57.707" v="1866" actId="1076"/>
          <ac:spMkLst>
            <pc:docMk/>
            <pc:sldMk cId="0" sldId="262"/>
            <ac:spMk id="189" creationId="{024849EF-109B-E568-7DD3-97FFF304CAA1}"/>
          </ac:spMkLst>
        </pc:spChg>
        <pc:spChg chg="mod">
          <ac:chgData name="Luca Felicioli (Student)" userId="6843434b-c9a7-47ac-b9ae-e0b4e8c182d2" providerId="ADAL" clId="{439732F9-5B8C-4E63-A29A-D9E6025AC589}" dt="2026-07-28T17:38:24.208" v="217" actId="207"/>
          <ac:spMkLst>
            <pc:docMk/>
            <pc:sldMk cId="0" sldId="262"/>
            <ac:spMk id="190" creationId="{38888B90-6BF8-AC22-82A5-3FCEF5343928}"/>
          </ac:spMkLst>
        </pc:spChg>
        <pc:spChg chg="mod">
          <ac:chgData name="Luca Felicioli (Student)" userId="6843434b-c9a7-47ac-b9ae-e0b4e8c182d2" providerId="ADAL" clId="{439732F9-5B8C-4E63-A29A-D9E6025AC589}" dt="2026-07-28T17:37:52.074" v="212" actId="207"/>
          <ac:spMkLst>
            <pc:docMk/>
            <pc:sldMk cId="0" sldId="262"/>
            <ac:spMk id="191" creationId="{71E5091F-98C7-7705-E166-1121AD724FCF}"/>
          </ac:spMkLst>
        </pc:spChg>
        <pc:spChg chg="add mod topLvl">
          <ac:chgData name="Luca Felicioli (Student)" userId="6843434b-c9a7-47ac-b9ae-e0b4e8c182d2" providerId="ADAL" clId="{439732F9-5B8C-4E63-A29A-D9E6025AC589}" dt="2026-07-28T17:37:36.975" v="209" actId="165"/>
          <ac:spMkLst>
            <pc:docMk/>
            <pc:sldMk cId="0" sldId="262"/>
            <ac:spMk id="193" creationId="{6A2A7D53-06BD-D3B0-8FE5-C902675F423E}"/>
          </ac:spMkLst>
        </pc:spChg>
        <pc:spChg chg="mod">
          <ac:chgData name="Luca Felicioli (Student)" userId="6843434b-c9a7-47ac-b9ae-e0b4e8c182d2" providerId="ADAL" clId="{439732F9-5B8C-4E63-A29A-D9E6025AC589}" dt="2026-07-28T19:22:57.707" v="1866" actId="1076"/>
          <ac:spMkLst>
            <pc:docMk/>
            <pc:sldMk cId="0" sldId="262"/>
            <ac:spMk id="196" creationId="{18F88982-07BC-B725-80B0-FFAA15D7FB5A}"/>
          </ac:spMkLst>
        </pc:spChg>
        <pc:spChg chg="mod">
          <ac:chgData name="Luca Felicioli (Student)" userId="6843434b-c9a7-47ac-b9ae-e0b4e8c182d2" providerId="ADAL" clId="{439732F9-5B8C-4E63-A29A-D9E6025AC589}" dt="2026-07-28T19:22:57.707" v="1866" actId="1076"/>
          <ac:spMkLst>
            <pc:docMk/>
            <pc:sldMk cId="0" sldId="262"/>
            <ac:spMk id="197" creationId="{66CFB01F-B9A9-B5F6-0851-8905ABCE49BF}"/>
          </ac:spMkLst>
        </pc:spChg>
        <pc:spChg chg="add mod topLvl">
          <ac:chgData name="Luca Felicioli (Student)" userId="6843434b-c9a7-47ac-b9ae-e0b4e8c182d2" providerId="ADAL" clId="{439732F9-5B8C-4E63-A29A-D9E6025AC589}" dt="2026-07-28T17:37:36.975" v="209" actId="165"/>
          <ac:spMkLst>
            <pc:docMk/>
            <pc:sldMk cId="0" sldId="262"/>
            <ac:spMk id="201" creationId="{1386E337-BC98-DC4B-B918-F74EA0E3AB40}"/>
          </ac:spMkLst>
        </pc:spChg>
        <pc:spChg chg="add mod topLvl">
          <ac:chgData name="Luca Felicioli (Student)" userId="6843434b-c9a7-47ac-b9ae-e0b4e8c182d2" providerId="ADAL" clId="{439732F9-5B8C-4E63-A29A-D9E6025AC589}" dt="2026-07-28T19:22:57.707" v="1866" actId="1076"/>
          <ac:spMkLst>
            <pc:docMk/>
            <pc:sldMk cId="0" sldId="262"/>
            <ac:spMk id="206" creationId="{2C524F26-CC55-8A7F-5A78-8A2D9393F69B}"/>
          </ac:spMkLst>
        </pc:spChg>
        <pc:spChg chg="add mod topLvl">
          <ac:chgData name="Luca Felicioli (Student)" userId="6843434b-c9a7-47ac-b9ae-e0b4e8c182d2" providerId="ADAL" clId="{439732F9-5B8C-4E63-A29A-D9E6025AC589}" dt="2026-07-28T17:38:18.351" v="216" actId="207"/>
          <ac:spMkLst>
            <pc:docMk/>
            <pc:sldMk cId="0" sldId="262"/>
            <ac:spMk id="207" creationId="{EEAE4461-4B32-EBA1-37BF-EEB49E4BDB8A}"/>
          </ac:spMkLst>
        </pc:spChg>
        <pc:spChg chg="add mod topLvl">
          <ac:chgData name="Luca Felicioli (Student)" userId="6843434b-c9a7-47ac-b9ae-e0b4e8c182d2" providerId="ADAL" clId="{439732F9-5B8C-4E63-A29A-D9E6025AC589}" dt="2026-07-28T19:22:57.707" v="1866" actId="1076"/>
          <ac:spMkLst>
            <pc:docMk/>
            <pc:sldMk cId="0" sldId="262"/>
            <ac:spMk id="208" creationId="{060D13DA-FDF6-670E-34E9-09F3091667F0}"/>
          </ac:spMkLst>
        </pc:spChg>
        <pc:spChg chg="add mod topLvl">
          <ac:chgData name="Luca Felicioli (Student)" userId="6843434b-c9a7-47ac-b9ae-e0b4e8c182d2" providerId="ADAL" clId="{439732F9-5B8C-4E63-A29A-D9E6025AC589}" dt="2026-07-28T17:37:36.975" v="209" actId="165"/>
          <ac:spMkLst>
            <pc:docMk/>
            <pc:sldMk cId="0" sldId="262"/>
            <ac:spMk id="209" creationId="{6650778B-B552-DE73-637E-C266050C9A5D}"/>
          </ac:spMkLst>
        </pc:spChg>
        <pc:spChg chg="add mod topLvl">
          <ac:chgData name="Luca Felicioli (Student)" userId="6843434b-c9a7-47ac-b9ae-e0b4e8c182d2" providerId="ADAL" clId="{439732F9-5B8C-4E63-A29A-D9E6025AC589}" dt="2026-07-28T17:37:36.975" v="209" actId="165"/>
          <ac:spMkLst>
            <pc:docMk/>
            <pc:sldMk cId="0" sldId="262"/>
            <ac:spMk id="210" creationId="{B4C20590-2CED-2F4F-8679-B560204E17BE}"/>
          </ac:spMkLst>
        </pc:spChg>
        <pc:spChg chg="mod">
          <ac:chgData name="Luca Felicioli (Student)" userId="6843434b-c9a7-47ac-b9ae-e0b4e8c182d2" providerId="ADAL" clId="{439732F9-5B8C-4E63-A29A-D9E6025AC589}" dt="2026-07-28T19:22:57.707" v="1866" actId="1076"/>
          <ac:spMkLst>
            <pc:docMk/>
            <pc:sldMk cId="0" sldId="262"/>
            <ac:spMk id="212" creationId="{4E556024-3056-1803-F8D1-C3BBBA6E5BBF}"/>
          </ac:spMkLst>
        </pc:spChg>
        <pc:spChg chg="mod">
          <ac:chgData name="Luca Felicioli (Student)" userId="6843434b-c9a7-47ac-b9ae-e0b4e8c182d2" providerId="ADAL" clId="{439732F9-5B8C-4E63-A29A-D9E6025AC589}" dt="2026-07-30T18:35:06.048" v="6212" actId="164"/>
          <ac:spMkLst>
            <pc:docMk/>
            <pc:sldMk cId="0" sldId="262"/>
            <ac:spMk id="214" creationId="{2A6C01E9-57D3-29D5-F3F3-01220C5828A1}"/>
          </ac:spMkLst>
        </pc:spChg>
        <pc:spChg chg="mod">
          <ac:chgData name="Luca Felicioli (Student)" userId="6843434b-c9a7-47ac-b9ae-e0b4e8c182d2" providerId="ADAL" clId="{439732F9-5B8C-4E63-A29A-D9E6025AC589}" dt="2026-07-30T18:35:06.048" v="6212" actId="164"/>
          <ac:spMkLst>
            <pc:docMk/>
            <pc:sldMk cId="0" sldId="262"/>
            <ac:spMk id="215" creationId="{51C75D7D-657B-4BE4-B9D5-5C198D8C910F}"/>
          </ac:spMkLst>
        </pc:spChg>
        <pc:spChg chg="mod">
          <ac:chgData name="Luca Felicioli (Student)" userId="6843434b-c9a7-47ac-b9ae-e0b4e8c182d2" providerId="ADAL" clId="{439732F9-5B8C-4E63-A29A-D9E6025AC589}" dt="2026-07-30T18:35:06.048" v="6212" actId="164"/>
          <ac:spMkLst>
            <pc:docMk/>
            <pc:sldMk cId="0" sldId="262"/>
            <ac:spMk id="216" creationId="{53273147-DAB4-4E7A-FF50-AF8B9416DF5E}"/>
          </ac:spMkLst>
        </pc:spChg>
        <pc:spChg chg="mod">
          <ac:chgData name="Luca Felicioli (Student)" userId="6843434b-c9a7-47ac-b9ae-e0b4e8c182d2" providerId="ADAL" clId="{439732F9-5B8C-4E63-A29A-D9E6025AC589}" dt="2026-07-30T18:35:35.168" v="6215" actId="164"/>
          <ac:spMkLst>
            <pc:docMk/>
            <pc:sldMk cId="0" sldId="262"/>
            <ac:spMk id="217" creationId="{66D227CC-7432-9E83-5013-7A73D6CE5247}"/>
          </ac:spMkLst>
        </pc:spChg>
        <pc:spChg chg="add mod topLvl">
          <ac:chgData name="Luca Felicioli (Student)" userId="6843434b-c9a7-47ac-b9ae-e0b4e8c182d2" providerId="ADAL" clId="{439732F9-5B8C-4E63-A29A-D9E6025AC589}" dt="2026-07-30T18:35:06.048" v="6212" actId="164"/>
          <ac:spMkLst>
            <pc:docMk/>
            <pc:sldMk cId="0" sldId="262"/>
            <ac:spMk id="218" creationId="{9FD517FB-F28C-D7F3-7DAF-942896EA376D}"/>
          </ac:spMkLst>
        </pc:spChg>
        <pc:spChg chg="mod">
          <ac:chgData name="Luca Felicioli (Student)" userId="6843434b-c9a7-47ac-b9ae-e0b4e8c182d2" providerId="ADAL" clId="{439732F9-5B8C-4E63-A29A-D9E6025AC589}" dt="2026-07-28T19:22:57.707" v="1866" actId="1076"/>
          <ac:spMkLst>
            <pc:docMk/>
            <pc:sldMk cId="0" sldId="262"/>
            <ac:spMk id="219" creationId="{9EA1EAF0-8CE0-52A3-1B31-8B698EF072D4}"/>
          </ac:spMkLst>
        </pc:spChg>
        <pc:spChg chg="mod">
          <ac:chgData name="Luca Felicioli (Student)" userId="6843434b-c9a7-47ac-b9ae-e0b4e8c182d2" providerId="ADAL" clId="{439732F9-5B8C-4E63-A29A-D9E6025AC589}" dt="2026-07-30T18:36:43.201" v="6234" actId="1076"/>
          <ac:spMkLst>
            <pc:docMk/>
            <pc:sldMk cId="0" sldId="262"/>
            <ac:spMk id="220" creationId="{25594AC8-0B2B-3489-52F0-D1E9CA21AC65}"/>
          </ac:spMkLst>
        </pc:spChg>
        <pc:spChg chg="mod">
          <ac:chgData name="Luca Felicioli (Student)" userId="6843434b-c9a7-47ac-b9ae-e0b4e8c182d2" providerId="ADAL" clId="{439732F9-5B8C-4E63-A29A-D9E6025AC589}" dt="2026-07-30T18:36:49.153" v="6236" actId="1076"/>
          <ac:spMkLst>
            <pc:docMk/>
            <pc:sldMk cId="0" sldId="262"/>
            <ac:spMk id="221" creationId="{1E17B1B8-7FCC-7E7C-D12A-C7F4ABD99F75}"/>
          </ac:spMkLst>
        </pc:spChg>
        <pc:spChg chg="mod">
          <ac:chgData name="Luca Felicioli (Student)" userId="6843434b-c9a7-47ac-b9ae-e0b4e8c182d2" providerId="ADAL" clId="{439732F9-5B8C-4E63-A29A-D9E6025AC589}" dt="2026-07-30T18:35:57.377" v="6220" actId="1076"/>
          <ac:spMkLst>
            <pc:docMk/>
            <pc:sldMk cId="0" sldId="262"/>
            <ac:spMk id="224" creationId="{E3241259-7C8A-33BA-EC48-3AB34AFB5689}"/>
          </ac:spMkLst>
        </pc:spChg>
        <pc:spChg chg="mod">
          <ac:chgData name="Luca Felicioli (Student)" userId="6843434b-c9a7-47ac-b9ae-e0b4e8c182d2" providerId="ADAL" clId="{439732F9-5B8C-4E63-A29A-D9E6025AC589}" dt="2026-07-28T17:37:36.975" v="209" actId="165"/>
          <ac:spMkLst>
            <pc:docMk/>
            <pc:sldMk cId="0" sldId="262"/>
            <ac:spMk id="227" creationId="{28921904-432F-EC3D-A8C8-C643EB59E0E3}"/>
          </ac:spMkLst>
        </pc:spChg>
        <pc:spChg chg="mod">
          <ac:chgData name="Luca Felicioli (Student)" userId="6843434b-c9a7-47ac-b9ae-e0b4e8c182d2" providerId="ADAL" clId="{439732F9-5B8C-4E63-A29A-D9E6025AC589}" dt="2026-07-28T17:37:36.975" v="209" actId="165"/>
          <ac:spMkLst>
            <pc:docMk/>
            <pc:sldMk cId="0" sldId="262"/>
            <ac:spMk id="229" creationId="{55647D94-260A-3F5E-29F7-807A597B0468}"/>
          </ac:spMkLst>
        </pc:spChg>
        <pc:spChg chg="mod">
          <ac:chgData name="Luca Felicioli (Student)" userId="6843434b-c9a7-47ac-b9ae-e0b4e8c182d2" providerId="ADAL" clId="{439732F9-5B8C-4E63-A29A-D9E6025AC589}" dt="2026-07-28T17:38:35.249" v="219" actId="1035"/>
          <ac:spMkLst>
            <pc:docMk/>
            <pc:sldMk cId="0" sldId="262"/>
            <ac:spMk id="233" creationId="{3472C54D-68F1-F877-FFD3-F10C3CC34B1D}"/>
          </ac:spMkLst>
        </pc:spChg>
        <pc:spChg chg="mod">
          <ac:chgData name="Luca Felicioli (Student)" userId="6843434b-c9a7-47ac-b9ae-e0b4e8c182d2" providerId="ADAL" clId="{439732F9-5B8C-4E63-A29A-D9E6025AC589}" dt="2026-07-30T18:35:21.107" v="6213" actId="164"/>
          <ac:spMkLst>
            <pc:docMk/>
            <pc:sldMk cId="0" sldId="262"/>
            <ac:spMk id="246" creationId="{4410BD12-AE84-8BA3-A4B9-696A5F166302}"/>
          </ac:spMkLst>
        </pc:spChg>
        <pc:spChg chg="mod">
          <ac:chgData name="Luca Felicioli (Student)" userId="6843434b-c9a7-47ac-b9ae-e0b4e8c182d2" providerId="ADAL" clId="{439732F9-5B8C-4E63-A29A-D9E6025AC589}" dt="2026-07-30T18:36:08.610" v="6224" actId="1076"/>
          <ac:spMkLst>
            <pc:docMk/>
            <pc:sldMk cId="0" sldId="262"/>
            <ac:spMk id="247" creationId="{FEC4E6EF-79D2-37E5-689D-8F1634AB2A87}"/>
          </ac:spMkLst>
        </pc:spChg>
        <pc:grpChg chg="add mod">
          <ac:chgData name="Luca Felicioli (Student)" userId="6843434b-c9a7-47ac-b9ae-e0b4e8c182d2" providerId="ADAL" clId="{439732F9-5B8C-4E63-A29A-D9E6025AC589}" dt="2026-07-30T18:36:17.360" v="6228" actId="1076"/>
          <ac:grpSpMkLst>
            <pc:docMk/>
            <pc:sldMk cId="0" sldId="262"/>
            <ac:grpSpMk id="3" creationId="{EA8FB9EE-E092-C0B3-8926-4F4233ACEC2F}"/>
          </ac:grpSpMkLst>
        </pc:grpChg>
        <pc:grpChg chg="add mod">
          <ac:chgData name="Luca Felicioli (Student)" userId="6843434b-c9a7-47ac-b9ae-e0b4e8c182d2" providerId="ADAL" clId="{439732F9-5B8C-4E63-A29A-D9E6025AC589}" dt="2026-07-30T18:35:59.185" v="6221" actId="1076"/>
          <ac:grpSpMkLst>
            <pc:docMk/>
            <pc:sldMk cId="0" sldId="262"/>
            <ac:grpSpMk id="4" creationId="{5228E441-3927-8921-CC27-6567817C2414}"/>
          </ac:grpSpMkLst>
        </pc:grpChg>
        <pc:grpChg chg="add mod">
          <ac:chgData name="Luca Felicioli (Student)" userId="6843434b-c9a7-47ac-b9ae-e0b4e8c182d2" providerId="ADAL" clId="{439732F9-5B8C-4E63-A29A-D9E6025AC589}" dt="2026-07-30T18:37:04.236" v="6240" actId="1076"/>
          <ac:grpSpMkLst>
            <pc:docMk/>
            <pc:sldMk cId="0" sldId="262"/>
            <ac:grpSpMk id="5" creationId="{8575D86F-BBA7-6ECE-402A-76DBF595F64A}"/>
          </ac:grpSpMkLst>
        </pc:grpChg>
        <pc:grpChg chg="mod">
          <ac:chgData name="Luca Felicioli (Student)" userId="6843434b-c9a7-47ac-b9ae-e0b4e8c182d2" providerId="ADAL" clId="{439732F9-5B8C-4E63-A29A-D9E6025AC589}" dt="2026-07-30T18:35:21.107" v="6213" actId="164"/>
          <ac:grpSpMkLst>
            <pc:docMk/>
            <pc:sldMk cId="0" sldId="262"/>
            <ac:grpSpMk id="225" creationId="{AE642BA9-D464-1EEB-4B86-28A26F3E9EE5}"/>
          </ac:grpSpMkLst>
        </pc:grpChg>
        <pc:grpChg chg="mod">
          <ac:chgData name="Luca Felicioli (Student)" userId="6843434b-c9a7-47ac-b9ae-e0b4e8c182d2" providerId="ADAL" clId="{439732F9-5B8C-4E63-A29A-D9E6025AC589}" dt="2026-07-30T18:35:35.168" v="6215" actId="164"/>
          <ac:grpSpMkLst>
            <pc:docMk/>
            <pc:sldMk cId="0" sldId="262"/>
            <ac:grpSpMk id="236" creationId="{DC00964C-F74E-1312-EB41-B1A8D4AE8F58}"/>
          </ac:grpSpMkLst>
        </pc:grpChg>
      </pc:sldChg>
      <pc:sldChg chg="addSp delSp modSp mod">
        <pc:chgData name="Luca Felicioli (Student)" userId="6843434b-c9a7-47ac-b9ae-e0b4e8c182d2" providerId="ADAL" clId="{439732F9-5B8C-4E63-A29A-D9E6025AC589}" dt="2026-07-30T19:28:54.508" v="6554" actId="688"/>
        <pc:sldMkLst>
          <pc:docMk/>
          <pc:sldMk cId="0" sldId="263"/>
        </pc:sldMkLst>
        <pc:spChg chg="mod">
          <ac:chgData name="Luca Felicioli (Student)" userId="6843434b-c9a7-47ac-b9ae-e0b4e8c182d2" providerId="ADAL" clId="{439732F9-5B8C-4E63-A29A-D9E6025AC589}" dt="2026-07-30T18:38:20.889" v="6243"/>
          <ac:spMkLst>
            <pc:docMk/>
            <pc:sldMk cId="0" sldId="263"/>
            <ac:spMk id="6" creationId="{9B33CD96-A85E-8ABB-6E91-D7A33E71E3B3}"/>
          </ac:spMkLst>
        </pc:spChg>
        <pc:spChg chg="mod">
          <ac:chgData name="Luca Felicioli (Student)" userId="6843434b-c9a7-47ac-b9ae-e0b4e8c182d2" providerId="ADAL" clId="{439732F9-5B8C-4E63-A29A-D9E6025AC589}" dt="2026-07-30T18:38:20.889" v="6243"/>
          <ac:spMkLst>
            <pc:docMk/>
            <pc:sldMk cId="0" sldId="263"/>
            <ac:spMk id="7" creationId="{C81B8E77-283A-37B8-AE25-170F67B2415B}"/>
          </ac:spMkLst>
        </pc:spChg>
        <pc:spChg chg="add mod">
          <ac:chgData name="Luca Felicioli (Student)" userId="6843434b-c9a7-47ac-b9ae-e0b4e8c182d2" providerId="ADAL" clId="{439732F9-5B8C-4E63-A29A-D9E6025AC589}" dt="2026-07-30T17:36:36.475" v="6209" actId="164"/>
          <ac:spMkLst>
            <pc:docMk/>
            <pc:sldMk cId="0" sldId="263"/>
            <ac:spMk id="9" creationId="{50F76A07-A67A-D77C-EB9E-CEE10C7337BB}"/>
          </ac:spMkLst>
        </pc:spChg>
        <pc:spChg chg="mod">
          <ac:chgData name="Luca Felicioli (Student)" userId="6843434b-c9a7-47ac-b9ae-e0b4e8c182d2" providerId="ADAL" clId="{439732F9-5B8C-4E63-A29A-D9E6025AC589}" dt="2026-07-30T17:36:36.475" v="6209" actId="164"/>
          <ac:spMkLst>
            <pc:docMk/>
            <pc:sldMk cId="0" sldId="263"/>
            <ac:spMk id="10" creationId="{902ECC98-7618-8D67-3CEE-87A025D8DD98}"/>
          </ac:spMkLst>
        </pc:spChg>
        <pc:spChg chg="mod">
          <ac:chgData name="Luca Felicioli (Student)" userId="6843434b-c9a7-47ac-b9ae-e0b4e8c182d2" providerId="ADAL" clId="{439732F9-5B8C-4E63-A29A-D9E6025AC589}" dt="2026-07-30T17:36:36.475" v="6209" actId="164"/>
          <ac:spMkLst>
            <pc:docMk/>
            <pc:sldMk cId="0" sldId="263"/>
            <ac:spMk id="11" creationId="{39D494CC-87D6-A4AB-D788-174D69FD8022}"/>
          </ac:spMkLst>
        </pc:spChg>
        <pc:spChg chg="add mod">
          <ac:chgData name="Luca Felicioli (Student)" userId="6843434b-c9a7-47ac-b9ae-e0b4e8c182d2" providerId="ADAL" clId="{439732F9-5B8C-4E63-A29A-D9E6025AC589}" dt="2026-07-30T17:36:36.475" v="6209" actId="164"/>
          <ac:spMkLst>
            <pc:docMk/>
            <pc:sldMk cId="0" sldId="263"/>
            <ac:spMk id="12" creationId="{853CD11E-EE51-8A3C-48C3-02AEDA77EC5E}"/>
          </ac:spMkLst>
        </pc:spChg>
        <pc:spChg chg="mod">
          <ac:chgData name="Luca Felicioli (Student)" userId="6843434b-c9a7-47ac-b9ae-e0b4e8c182d2" providerId="ADAL" clId="{439732F9-5B8C-4E63-A29A-D9E6025AC589}" dt="2026-07-28T17:57:55.753" v="345"/>
          <ac:spMkLst>
            <pc:docMk/>
            <pc:sldMk cId="0" sldId="263"/>
            <ac:spMk id="16" creationId="{5AC5F631-01FA-23BE-45DA-D2698E41395F}"/>
          </ac:spMkLst>
        </pc:spChg>
        <pc:spChg chg="mod">
          <ac:chgData name="Luca Felicioli (Student)" userId="6843434b-c9a7-47ac-b9ae-e0b4e8c182d2" providerId="ADAL" clId="{439732F9-5B8C-4E63-A29A-D9E6025AC589}" dt="2026-07-28T17:57:55.753" v="345"/>
          <ac:spMkLst>
            <pc:docMk/>
            <pc:sldMk cId="0" sldId="263"/>
            <ac:spMk id="18" creationId="{7F046D80-ED49-221C-37AA-194818F13576}"/>
          </ac:spMkLst>
        </pc:spChg>
        <pc:spChg chg="mod">
          <ac:chgData name="Luca Felicioli (Student)" userId="6843434b-c9a7-47ac-b9ae-e0b4e8c182d2" providerId="ADAL" clId="{439732F9-5B8C-4E63-A29A-D9E6025AC589}" dt="2026-07-28T17:57:55.753" v="345"/>
          <ac:spMkLst>
            <pc:docMk/>
            <pc:sldMk cId="0" sldId="263"/>
            <ac:spMk id="21" creationId="{9FA890BE-25AE-BD86-B1BE-73D5E4245732}"/>
          </ac:spMkLst>
        </pc:spChg>
        <pc:spChg chg="mod">
          <ac:chgData name="Luca Felicioli (Student)" userId="6843434b-c9a7-47ac-b9ae-e0b4e8c182d2" providerId="ADAL" clId="{439732F9-5B8C-4E63-A29A-D9E6025AC589}" dt="2026-07-28T17:57:55.753" v="345"/>
          <ac:spMkLst>
            <pc:docMk/>
            <pc:sldMk cId="0" sldId="263"/>
            <ac:spMk id="22" creationId="{80A72D42-6985-1663-3A17-6944B3BD055F}"/>
          </ac:spMkLst>
        </pc:spChg>
        <pc:spChg chg="mod">
          <ac:chgData name="Luca Felicioli (Student)" userId="6843434b-c9a7-47ac-b9ae-e0b4e8c182d2" providerId="ADAL" clId="{439732F9-5B8C-4E63-A29A-D9E6025AC589}" dt="2026-07-28T17:57:55.753" v="345"/>
          <ac:spMkLst>
            <pc:docMk/>
            <pc:sldMk cId="0" sldId="263"/>
            <ac:spMk id="25" creationId="{628E36E1-9154-EFCF-BB10-6AA03C00C3EB}"/>
          </ac:spMkLst>
        </pc:spChg>
        <pc:spChg chg="mod">
          <ac:chgData name="Luca Felicioli (Student)" userId="6843434b-c9a7-47ac-b9ae-e0b4e8c182d2" providerId="ADAL" clId="{439732F9-5B8C-4E63-A29A-D9E6025AC589}" dt="2026-07-28T17:57:55.753" v="345"/>
          <ac:spMkLst>
            <pc:docMk/>
            <pc:sldMk cId="0" sldId="263"/>
            <ac:spMk id="29" creationId="{A6EAF8B9-8141-5B32-E74C-85CDE915A6C2}"/>
          </ac:spMkLst>
        </pc:spChg>
        <pc:spChg chg="mod">
          <ac:chgData name="Luca Felicioli (Student)" userId="6843434b-c9a7-47ac-b9ae-e0b4e8c182d2" providerId="ADAL" clId="{439732F9-5B8C-4E63-A29A-D9E6025AC589}" dt="2026-07-28T17:57:55.753" v="345"/>
          <ac:spMkLst>
            <pc:docMk/>
            <pc:sldMk cId="0" sldId="263"/>
            <ac:spMk id="30" creationId="{9CAF4C5A-6871-55E1-F265-F84C5E8021DE}"/>
          </ac:spMkLst>
        </pc:spChg>
        <pc:spChg chg="mod">
          <ac:chgData name="Luca Felicioli (Student)" userId="6843434b-c9a7-47ac-b9ae-e0b4e8c182d2" providerId="ADAL" clId="{439732F9-5B8C-4E63-A29A-D9E6025AC589}" dt="2026-07-28T17:57:55.753" v="345"/>
          <ac:spMkLst>
            <pc:docMk/>
            <pc:sldMk cId="0" sldId="263"/>
            <ac:spMk id="31" creationId="{EADDBD56-8F84-8002-BC30-8E4835884F36}"/>
          </ac:spMkLst>
        </pc:spChg>
        <pc:spChg chg="add mod topLvl">
          <ac:chgData name="Luca Felicioli (Student)" userId="6843434b-c9a7-47ac-b9ae-e0b4e8c182d2" providerId="ADAL" clId="{439732F9-5B8C-4E63-A29A-D9E6025AC589}" dt="2026-07-29T17:06:22.298" v="5395" actId="165"/>
          <ac:spMkLst>
            <pc:docMk/>
            <pc:sldMk cId="0" sldId="263"/>
            <ac:spMk id="35" creationId="{51578F13-D6FD-FBC6-4E46-F907CD644013}"/>
          </ac:spMkLst>
        </pc:spChg>
        <pc:spChg chg="add mod topLvl">
          <ac:chgData name="Luca Felicioli (Student)" userId="6843434b-c9a7-47ac-b9ae-e0b4e8c182d2" providerId="ADAL" clId="{439732F9-5B8C-4E63-A29A-D9E6025AC589}" dt="2026-07-29T17:08:22.011" v="5399" actId="1076"/>
          <ac:spMkLst>
            <pc:docMk/>
            <pc:sldMk cId="0" sldId="263"/>
            <ac:spMk id="38" creationId="{0A8EC553-107B-D986-803C-D3A29C80C83E}"/>
          </ac:spMkLst>
        </pc:spChg>
        <pc:spChg chg="mod">
          <ac:chgData name="Luca Felicioli (Student)" userId="6843434b-c9a7-47ac-b9ae-e0b4e8c182d2" providerId="ADAL" clId="{439732F9-5B8C-4E63-A29A-D9E6025AC589}" dt="2026-07-30T18:38:20.889" v="6243"/>
          <ac:spMkLst>
            <pc:docMk/>
            <pc:sldMk cId="0" sldId="263"/>
            <ac:spMk id="39" creationId="{3E6B33E0-1F61-EE0E-7D4A-C6048025B332}"/>
          </ac:spMkLst>
        </pc:spChg>
        <pc:spChg chg="mod">
          <ac:chgData name="Luca Felicioli (Student)" userId="6843434b-c9a7-47ac-b9ae-e0b4e8c182d2" providerId="ADAL" clId="{439732F9-5B8C-4E63-A29A-D9E6025AC589}" dt="2026-07-30T18:38:20.889" v="6243"/>
          <ac:spMkLst>
            <pc:docMk/>
            <pc:sldMk cId="0" sldId="263"/>
            <ac:spMk id="40" creationId="{8B13C9C9-2DA8-8299-EF8E-53A11D84D89D}"/>
          </ac:spMkLst>
        </pc:spChg>
        <pc:spChg chg="mod">
          <ac:chgData name="Luca Felicioli (Student)" userId="6843434b-c9a7-47ac-b9ae-e0b4e8c182d2" providerId="ADAL" clId="{439732F9-5B8C-4E63-A29A-D9E6025AC589}" dt="2026-07-30T18:38:20.889" v="6243"/>
          <ac:spMkLst>
            <pc:docMk/>
            <pc:sldMk cId="0" sldId="263"/>
            <ac:spMk id="42" creationId="{2C27E669-C084-015D-2BAB-084E199BF5EF}"/>
          </ac:spMkLst>
        </pc:spChg>
        <pc:spChg chg="mod">
          <ac:chgData name="Luca Felicioli (Student)" userId="6843434b-c9a7-47ac-b9ae-e0b4e8c182d2" providerId="ADAL" clId="{439732F9-5B8C-4E63-A29A-D9E6025AC589}" dt="2026-07-30T18:38:20.889" v="6243"/>
          <ac:spMkLst>
            <pc:docMk/>
            <pc:sldMk cId="0" sldId="263"/>
            <ac:spMk id="44" creationId="{E9E78F8F-E331-CABF-5D7A-724A920C053E}"/>
          </ac:spMkLst>
        </pc:spChg>
        <pc:spChg chg="del mod">
          <ac:chgData name="Luca Felicioli (Student)" userId="6843434b-c9a7-47ac-b9ae-e0b4e8c182d2" providerId="ADAL" clId="{439732F9-5B8C-4E63-A29A-D9E6025AC589}" dt="2026-07-30T18:39:08.526" v="6254" actId="478"/>
          <ac:spMkLst>
            <pc:docMk/>
            <pc:sldMk cId="0" sldId="263"/>
            <ac:spMk id="45" creationId="{C9FE15E3-AC34-7FB4-05A2-121E5FA69702}"/>
          </ac:spMkLst>
        </pc:spChg>
        <pc:spChg chg="del mod">
          <ac:chgData name="Luca Felicioli (Student)" userId="6843434b-c9a7-47ac-b9ae-e0b4e8c182d2" providerId="ADAL" clId="{439732F9-5B8C-4E63-A29A-D9E6025AC589}" dt="2026-07-30T18:38:44.638" v="6248" actId="478"/>
          <ac:spMkLst>
            <pc:docMk/>
            <pc:sldMk cId="0" sldId="263"/>
            <ac:spMk id="46" creationId="{94A2602D-683E-8102-1369-EC8CE324FFC6}"/>
          </ac:spMkLst>
        </pc:spChg>
        <pc:spChg chg="del">
          <ac:chgData name="Luca Felicioli (Student)" userId="6843434b-c9a7-47ac-b9ae-e0b4e8c182d2" providerId="ADAL" clId="{439732F9-5B8C-4E63-A29A-D9E6025AC589}" dt="2026-07-30T18:39:01.973" v="6252" actId="478"/>
          <ac:spMkLst>
            <pc:docMk/>
            <pc:sldMk cId="0" sldId="263"/>
            <ac:spMk id="47" creationId="{3A44446D-4D7B-8DFA-D490-BA02FFF1490A}"/>
          </ac:spMkLst>
        </pc:spChg>
        <pc:spChg chg="del mod">
          <ac:chgData name="Luca Felicioli (Student)" userId="6843434b-c9a7-47ac-b9ae-e0b4e8c182d2" providerId="ADAL" clId="{439732F9-5B8C-4E63-A29A-D9E6025AC589}" dt="2026-07-30T18:39:06.408" v="6253" actId="478"/>
          <ac:spMkLst>
            <pc:docMk/>
            <pc:sldMk cId="0" sldId="263"/>
            <ac:spMk id="48" creationId="{45CB8F8E-5390-FA98-BA38-744880088FC5}"/>
          </ac:spMkLst>
        </pc:spChg>
        <pc:spChg chg="del mod">
          <ac:chgData name="Luca Felicioli (Student)" userId="6843434b-c9a7-47ac-b9ae-e0b4e8c182d2" providerId="ADAL" clId="{439732F9-5B8C-4E63-A29A-D9E6025AC589}" dt="2026-07-30T18:38:55.276" v="6249" actId="478"/>
          <ac:spMkLst>
            <pc:docMk/>
            <pc:sldMk cId="0" sldId="263"/>
            <ac:spMk id="49" creationId="{92AB1E6F-07A8-1DFD-4C4C-CB5C55B9FBD9}"/>
          </ac:spMkLst>
        </pc:spChg>
        <pc:spChg chg="add mod">
          <ac:chgData name="Luca Felicioli (Student)" userId="6843434b-c9a7-47ac-b9ae-e0b4e8c182d2" providerId="ADAL" clId="{439732F9-5B8C-4E63-A29A-D9E6025AC589}" dt="2026-07-30T18:41:03.518" v="6289" actId="1076"/>
          <ac:spMkLst>
            <pc:docMk/>
            <pc:sldMk cId="0" sldId="263"/>
            <ac:spMk id="50" creationId="{14D78E40-780E-746B-6D46-1EB370A0D044}"/>
          </ac:spMkLst>
        </pc:spChg>
        <pc:spChg chg="add mod">
          <ac:chgData name="Luca Felicioli (Student)" userId="6843434b-c9a7-47ac-b9ae-e0b4e8c182d2" providerId="ADAL" clId="{439732F9-5B8C-4E63-A29A-D9E6025AC589}" dt="2026-07-30T18:41:07.604" v="6290" actId="1076"/>
          <ac:spMkLst>
            <pc:docMk/>
            <pc:sldMk cId="0" sldId="263"/>
            <ac:spMk id="52" creationId="{82CD1074-D66D-B911-C29A-0E6CF7D47B58}"/>
          </ac:spMkLst>
        </pc:spChg>
        <pc:spChg chg="add mod">
          <ac:chgData name="Luca Felicioli (Student)" userId="6843434b-c9a7-47ac-b9ae-e0b4e8c182d2" providerId="ADAL" clId="{439732F9-5B8C-4E63-A29A-D9E6025AC589}" dt="2026-07-30T18:41:19.463" v="6291" actId="207"/>
          <ac:spMkLst>
            <pc:docMk/>
            <pc:sldMk cId="0" sldId="263"/>
            <ac:spMk id="54" creationId="{044B81BE-05E5-A0DF-1656-35CC91366E41}"/>
          </ac:spMkLst>
        </pc:spChg>
        <pc:spChg chg="add mod">
          <ac:chgData name="Luca Felicioli (Student)" userId="6843434b-c9a7-47ac-b9ae-e0b4e8c182d2" providerId="ADAL" clId="{439732F9-5B8C-4E63-A29A-D9E6025AC589}" dt="2026-07-30T18:41:42.911" v="6314" actId="20577"/>
          <ac:spMkLst>
            <pc:docMk/>
            <pc:sldMk cId="0" sldId="263"/>
            <ac:spMk id="56" creationId="{B163E496-4ECC-23CB-B898-426A4D544DD8}"/>
          </ac:spMkLst>
        </pc:spChg>
        <pc:spChg chg="add mod">
          <ac:chgData name="Luca Felicioli (Student)" userId="6843434b-c9a7-47ac-b9ae-e0b4e8c182d2" providerId="ADAL" clId="{439732F9-5B8C-4E63-A29A-D9E6025AC589}" dt="2026-07-30T18:41:52.071" v="6321" actId="20577"/>
          <ac:spMkLst>
            <pc:docMk/>
            <pc:sldMk cId="0" sldId="263"/>
            <ac:spMk id="58" creationId="{732CE5D9-7F01-6830-D424-C4B5904163A8}"/>
          </ac:spMkLst>
        </pc:spChg>
        <pc:spChg chg="add mod">
          <ac:chgData name="Luca Felicioli (Student)" userId="6843434b-c9a7-47ac-b9ae-e0b4e8c182d2" providerId="ADAL" clId="{439732F9-5B8C-4E63-A29A-D9E6025AC589}" dt="2026-07-30T18:42:59.466" v="6329" actId="207"/>
          <ac:spMkLst>
            <pc:docMk/>
            <pc:sldMk cId="0" sldId="263"/>
            <ac:spMk id="59" creationId="{4DB89B71-CD05-E1D4-CFDB-1F76EFB5E9FB}"/>
          </ac:spMkLst>
        </pc:spChg>
        <pc:spChg chg="add mod">
          <ac:chgData name="Luca Felicioli (Student)" userId="6843434b-c9a7-47ac-b9ae-e0b4e8c182d2" providerId="ADAL" clId="{439732F9-5B8C-4E63-A29A-D9E6025AC589}" dt="2026-07-30T19:28:54.508" v="6554" actId="688"/>
          <ac:spMkLst>
            <pc:docMk/>
            <pc:sldMk cId="0" sldId="263"/>
            <ac:spMk id="61" creationId="{D7D5E535-EBF3-CB2B-C4AC-D3B77F08008C}"/>
          </ac:spMkLst>
        </pc:spChg>
        <pc:spChg chg="mod">
          <ac:chgData name="Luca Felicioli (Student)" userId="6843434b-c9a7-47ac-b9ae-e0b4e8c182d2" providerId="ADAL" clId="{439732F9-5B8C-4E63-A29A-D9E6025AC589}" dt="2026-07-30T19:03:48.476" v="6449" actId="20577"/>
          <ac:spMkLst>
            <pc:docMk/>
            <pc:sldMk cId="0" sldId="263"/>
            <ac:spMk id="143" creationId="{00000000-0000-0000-0000-000000000000}"/>
          </ac:spMkLst>
        </pc:spChg>
        <pc:grpChg chg="add mod">
          <ac:chgData name="Luca Felicioli (Student)" userId="6843434b-c9a7-47ac-b9ae-e0b4e8c182d2" providerId="ADAL" clId="{439732F9-5B8C-4E63-A29A-D9E6025AC589}" dt="2026-07-30T17:36:36.475" v="6209" actId="164"/>
          <ac:grpSpMkLst>
            <pc:docMk/>
            <pc:sldMk cId="0" sldId="263"/>
            <ac:grpSpMk id="4" creationId="{8580E7EF-53CA-F5CC-A8B7-704659AE35A7}"/>
          </ac:grpSpMkLst>
        </pc:grpChg>
        <pc:grpChg chg="mod">
          <ac:chgData name="Luca Felicioli (Student)" userId="6843434b-c9a7-47ac-b9ae-e0b4e8c182d2" providerId="ADAL" clId="{439732F9-5B8C-4E63-A29A-D9E6025AC589}" dt="2026-07-30T18:41:22.828" v="6294" actId="1076"/>
          <ac:grpSpMkLst>
            <pc:docMk/>
            <pc:sldMk cId="0" sldId="263"/>
            <ac:grpSpMk id="5" creationId="{44CC8770-9024-D994-DF72-ACD0081A032B}"/>
          </ac:grpSpMkLst>
        </pc:grpChg>
        <pc:grpChg chg="mod">
          <ac:chgData name="Luca Felicioli (Student)" userId="6843434b-c9a7-47ac-b9ae-e0b4e8c182d2" providerId="ADAL" clId="{439732F9-5B8C-4E63-A29A-D9E6025AC589}" dt="2026-07-30T17:36:36.475" v="6209" actId="164"/>
          <ac:grpSpMkLst>
            <pc:docMk/>
            <pc:sldMk cId="0" sldId="263"/>
            <ac:grpSpMk id="13" creationId="{F2775CD0-776F-8761-960F-316EB1B6A8FF}"/>
          </ac:grpSpMkLst>
        </pc:grpChg>
        <pc:grpChg chg="mod">
          <ac:chgData name="Luca Felicioli (Student)" userId="6843434b-c9a7-47ac-b9ae-e0b4e8c182d2" providerId="ADAL" clId="{439732F9-5B8C-4E63-A29A-D9E6025AC589}" dt="2026-07-30T17:36:36.475" v="6209" actId="164"/>
          <ac:grpSpMkLst>
            <pc:docMk/>
            <pc:sldMk cId="0" sldId="263"/>
            <ac:grpSpMk id="24" creationId="{9C65E58B-E88F-5079-94FA-8AE3046B28A7}"/>
          </ac:grpSpMkLst>
        </pc:grpChg>
        <pc:picChg chg="add mod">
          <ac:chgData name="Luca Felicioli (Student)" userId="6843434b-c9a7-47ac-b9ae-e0b4e8c182d2" providerId="ADAL" clId="{439732F9-5B8C-4E63-A29A-D9E6025AC589}" dt="2026-07-30T18:45:10.382" v="6342" actId="1076"/>
          <ac:picMkLst>
            <pc:docMk/>
            <pc:sldMk cId="0" sldId="263"/>
            <ac:picMk id="8" creationId="{5BBD578B-1C9E-0950-43BD-E1E45DAE87DF}"/>
          </ac:picMkLst>
        </pc:picChg>
        <pc:picChg chg="mod">
          <ac:chgData name="Luca Felicioli (Student)" userId="6843434b-c9a7-47ac-b9ae-e0b4e8c182d2" providerId="ADAL" clId="{439732F9-5B8C-4E63-A29A-D9E6025AC589}" dt="2026-07-28T17:58:34.784" v="351" actId="14100"/>
          <ac:picMkLst>
            <pc:docMk/>
            <pc:sldMk cId="0" sldId="263"/>
            <ac:picMk id="141" creationId="{00000000-0000-0000-0000-000000000000}"/>
          </ac:picMkLst>
        </pc:picChg>
        <pc:cxnChg chg="add mod topLvl">
          <ac:chgData name="Luca Felicioli (Student)" userId="6843434b-c9a7-47ac-b9ae-e0b4e8c182d2" providerId="ADAL" clId="{439732F9-5B8C-4E63-A29A-D9E6025AC589}" dt="2026-07-29T17:06:22.298" v="5395" actId="165"/>
          <ac:cxnSpMkLst>
            <pc:docMk/>
            <pc:sldMk cId="0" sldId="263"/>
            <ac:cxnSpMk id="36" creationId="{D7410D48-5096-5FE4-CA99-830F2267565E}"/>
          </ac:cxnSpMkLst>
        </pc:cxnChg>
        <pc:cxnChg chg="add mod topLvl">
          <ac:chgData name="Luca Felicioli (Student)" userId="6843434b-c9a7-47ac-b9ae-e0b4e8c182d2" providerId="ADAL" clId="{439732F9-5B8C-4E63-A29A-D9E6025AC589}" dt="2026-07-29T17:06:22.298" v="5395" actId="165"/>
          <ac:cxnSpMkLst>
            <pc:docMk/>
            <pc:sldMk cId="0" sldId="263"/>
            <ac:cxnSpMk id="37" creationId="{8F5E154A-135F-2D1B-F91E-7B7B21B4645F}"/>
          </ac:cxnSpMkLst>
        </pc:cxnChg>
      </pc:sldChg>
      <pc:sldChg chg="addSp delSp modSp mod modNotesTx">
        <pc:chgData name="Luca Felicioli (Student)" userId="6843434b-c9a7-47ac-b9ae-e0b4e8c182d2" providerId="ADAL" clId="{439732F9-5B8C-4E63-A29A-D9E6025AC589}" dt="2026-07-29T22:04:10.626" v="6169" actId="27636"/>
        <pc:sldMkLst>
          <pc:docMk/>
          <pc:sldMk cId="0" sldId="265"/>
        </pc:sldMkLst>
        <pc:spChg chg="mod">
          <ac:chgData name="Luca Felicioli (Student)" userId="6843434b-c9a7-47ac-b9ae-e0b4e8c182d2" providerId="ADAL" clId="{439732F9-5B8C-4E63-A29A-D9E6025AC589}" dt="2026-07-29T22:04:10.626" v="6169" actId="27636"/>
          <ac:spMkLst>
            <pc:docMk/>
            <pc:sldMk cId="0" sldId="265"/>
            <ac:spMk id="161" creationId="{00000000-0000-0000-0000-000000000000}"/>
          </ac:spMkLst>
        </pc:spChg>
        <pc:spChg chg="mod">
          <ac:chgData name="Luca Felicioli (Student)" userId="6843434b-c9a7-47ac-b9ae-e0b4e8c182d2" providerId="ADAL" clId="{439732F9-5B8C-4E63-A29A-D9E6025AC589}" dt="2026-07-28T20:32:10.284" v="2275" actId="20577"/>
          <ac:spMkLst>
            <pc:docMk/>
            <pc:sldMk cId="0" sldId="265"/>
            <ac:spMk id="165" creationId="{00000000-0000-0000-0000-000000000000}"/>
          </ac:spMkLst>
        </pc:spChg>
        <pc:spChg chg="mod">
          <ac:chgData name="Luca Felicioli (Student)" userId="6843434b-c9a7-47ac-b9ae-e0b4e8c182d2" providerId="ADAL" clId="{439732F9-5B8C-4E63-A29A-D9E6025AC589}" dt="2026-07-28T20:32:13.432" v="2277" actId="20577"/>
          <ac:spMkLst>
            <pc:docMk/>
            <pc:sldMk cId="0" sldId="265"/>
            <ac:spMk id="166" creationId="{00000000-0000-0000-0000-000000000000}"/>
          </ac:spMkLst>
        </pc:spChg>
        <pc:picChg chg="add mod">
          <ac:chgData name="Luca Felicioli (Student)" userId="6843434b-c9a7-47ac-b9ae-e0b4e8c182d2" providerId="ADAL" clId="{439732F9-5B8C-4E63-A29A-D9E6025AC589}" dt="2026-07-28T17:34:51.177" v="187" actId="1076"/>
          <ac:picMkLst>
            <pc:docMk/>
            <pc:sldMk cId="0" sldId="265"/>
            <ac:picMk id="4" creationId="{B85053A9-F466-82BE-F1E4-21E4343F78BE}"/>
          </ac:picMkLst>
        </pc:picChg>
        <pc:picChg chg="add mod">
          <ac:chgData name="Luca Felicioli (Student)" userId="6843434b-c9a7-47ac-b9ae-e0b4e8c182d2" providerId="ADAL" clId="{439732F9-5B8C-4E63-A29A-D9E6025AC589}" dt="2026-07-28T19:08:48.988" v="1388" actId="14100"/>
          <ac:picMkLst>
            <pc:docMk/>
            <pc:sldMk cId="0" sldId="265"/>
            <ac:picMk id="6" creationId="{D70A353C-B250-46BB-BD98-85CF73262617}"/>
          </ac:picMkLst>
        </pc:picChg>
      </pc:sldChg>
      <pc:sldChg chg="addSp delSp modSp mod ord modNotesTx">
        <pc:chgData name="Luca Felicioli (Student)" userId="6843434b-c9a7-47ac-b9ae-e0b4e8c182d2" providerId="ADAL" clId="{439732F9-5B8C-4E63-A29A-D9E6025AC589}" dt="2026-07-30T23:39:53.268" v="6592" actId="27918"/>
        <pc:sldMkLst>
          <pc:docMk/>
          <pc:sldMk cId="0" sldId="266"/>
        </pc:sldMkLst>
        <pc:spChg chg="add mod">
          <ac:chgData name="Luca Felicioli (Student)" userId="6843434b-c9a7-47ac-b9ae-e0b4e8c182d2" providerId="ADAL" clId="{439732F9-5B8C-4E63-A29A-D9E6025AC589}" dt="2026-07-30T19:23:59.606" v="6549" actId="20577"/>
          <ac:spMkLst>
            <pc:docMk/>
            <pc:sldMk cId="0" sldId="266"/>
            <ac:spMk id="9" creationId="{87DDC2F4-7C4C-0EF4-D6A2-339DAF4F6A11}"/>
          </ac:spMkLst>
        </pc:spChg>
        <pc:spChg chg="add del mod">
          <ac:chgData name="Luca Felicioli (Student)" userId="6843434b-c9a7-47ac-b9ae-e0b4e8c182d2" providerId="ADAL" clId="{439732F9-5B8C-4E63-A29A-D9E6025AC589}" dt="2026-07-29T18:48:04.413" v="5722" actId="255"/>
          <ac:spMkLst>
            <pc:docMk/>
            <pc:sldMk cId="0" sldId="266"/>
            <ac:spMk id="171" creationId="{00000000-0000-0000-0000-000000000000}"/>
          </ac:spMkLst>
        </pc:spChg>
        <pc:graphicFrameChg chg="add mod">
          <ac:chgData name="Luca Felicioli (Student)" userId="6843434b-c9a7-47ac-b9ae-e0b4e8c182d2" providerId="ADAL" clId="{439732F9-5B8C-4E63-A29A-D9E6025AC589}" dt="2026-07-28T19:12:34.971" v="1597" actId="14100"/>
          <ac:graphicFrameMkLst>
            <pc:docMk/>
            <pc:sldMk cId="0" sldId="266"/>
            <ac:graphicFrameMk id="4" creationId="{EFC5F68F-924F-1FEB-4274-601CD1302604}"/>
          </ac:graphicFrameMkLst>
        </pc:graphicFrameChg>
        <pc:picChg chg="add mod">
          <ac:chgData name="Luca Felicioli (Student)" userId="6843434b-c9a7-47ac-b9ae-e0b4e8c182d2" providerId="ADAL" clId="{439732F9-5B8C-4E63-A29A-D9E6025AC589}" dt="2026-07-28T19:15:34.323" v="1722" actId="1076"/>
          <ac:picMkLst>
            <pc:docMk/>
            <pc:sldMk cId="0" sldId="266"/>
            <ac:picMk id="11" creationId="{CFE485BB-5BC7-F680-BE28-493794F0D9F5}"/>
          </ac:picMkLst>
        </pc:picChg>
      </pc:sldChg>
      <pc:sldChg chg="addSp delSp modSp mod modNotesTx">
        <pc:chgData name="Luca Felicioli (Student)" userId="6843434b-c9a7-47ac-b9ae-e0b4e8c182d2" providerId="ADAL" clId="{439732F9-5B8C-4E63-A29A-D9E6025AC589}" dt="2026-07-30T19:23:42.677" v="6541" actId="20577"/>
        <pc:sldMkLst>
          <pc:docMk/>
          <pc:sldMk cId="0" sldId="271"/>
        </pc:sldMkLst>
        <pc:spChg chg="add mod">
          <ac:chgData name="Luca Felicioli (Student)" userId="6843434b-c9a7-47ac-b9ae-e0b4e8c182d2" providerId="ADAL" clId="{439732F9-5B8C-4E63-A29A-D9E6025AC589}" dt="2026-07-30T19:23:42.677" v="6541" actId="20577"/>
          <ac:spMkLst>
            <pc:docMk/>
            <pc:sldMk cId="0" sldId="271"/>
            <ac:spMk id="6" creationId="{DAA130ED-8E6C-F2A5-1B40-1BD63049E51C}"/>
          </ac:spMkLst>
        </pc:spChg>
        <pc:spChg chg="mod">
          <ac:chgData name="Luca Felicioli (Student)" userId="6843434b-c9a7-47ac-b9ae-e0b4e8c182d2" providerId="ADAL" clId="{439732F9-5B8C-4E63-A29A-D9E6025AC589}" dt="2026-07-30T19:23:28.840" v="6539" actId="20577"/>
          <ac:spMkLst>
            <pc:docMk/>
            <pc:sldMk cId="0" sldId="271"/>
            <ac:spMk id="217" creationId="{00000000-0000-0000-0000-000000000000}"/>
          </ac:spMkLst>
        </pc:spChg>
        <pc:picChg chg="add mod modCrop">
          <ac:chgData name="Luca Felicioli (Student)" userId="6843434b-c9a7-47ac-b9ae-e0b4e8c182d2" providerId="ADAL" clId="{439732F9-5B8C-4E63-A29A-D9E6025AC589}" dt="2026-07-28T20:23:38.522" v="2172" actId="1076"/>
          <ac:picMkLst>
            <pc:docMk/>
            <pc:sldMk cId="0" sldId="271"/>
            <ac:picMk id="4" creationId="{E6150C11-DBD0-8D6C-7FCF-406161FE1CFD}"/>
          </ac:picMkLst>
        </pc:picChg>
      </pc:sldChg>
      <pc:sldChg chg="modSp mod">
        <pc:chgData name="Luca Felicioli (Student)" userId="6843434b-c9a7-47ac-b9ae-e0b4e8c182d2" providerId="ADAL" clId="{439732F9-5B8C-4E63-A29A-D9E6025AC589}" dt="2026-07-28T20:25:58.475" v="2260" actId="255"/>
        <pc:sldMkLst>
          <pc:docMk/>
          <pc:sldMk cId="0" sldId="273"/>
        </pc:sldMkLst>
        <pc:spChg chg="mod">
          <ac:chgData name="Luca Felicioli (Student)" userId="6843434b-c9a7-47ac-b9ae-e0b4e8c182d2" providerId="ADAL" clId="{439732F9-5B8C-4E63-A29A-D9E6025AC589}" dt="2026-07-28T20:25:58.475" v="2260" actId="255"/>
          <ac:spMkLst>
            <pc:docMk/>
            <pc:sldMk cId="0" sldId="273"/>
            <ac:spMk id="241" creationId="{00000000-0000-0000-0000-000000000000}"/>
          </ac:spMkLst>
        </pc:spChg>
      </pc:sldChg>
      <pc:sldChg chg="addSp delSp modSp new mod modNotesTx">
        <pc:chgData name="Luca Felicioli (Student)" userId="6843434b-c9a7-47ac-b9ae-e0b4e8c182d2" providerId="ADAL" clId="{439732F9-5B8C-4E63-A29A-D9E6025AC589}" dt="2026-07-30T19:19:36.749" v="6501" actId="27918"/>
        <pc:sldMkLst>
          <pc:docMk/>
          <pc:sldMk cId="620380678" sldId="274"/>
        </pc:sldMkLst>
        <pc:spChg chg="add mod">
          <ac:chgData name="Luca Felicioli (Student)" userId="6843434b-c9a7-47ac-b9ae-e0b4e8c182d2" providerId="ADAL" clId="{439732F9-5B8C-4E63-A29A-D9E6025AC589}" dt="2026-07-28T19:11:35.417" v="1580" actId="1076"/>
          <ac:spMkLst>
            <pc:docMk/>
            <pc:sldMk cId="620380678" sldId="274"/>
            <ac:spMk id="16" creationId="{40E43818-071B-DDE0-D801-ABAE22AE5FF9}"/>
          </ac:spMkLst>
        </pc:spChg>
        <pc:spChg chg="add mod">
          <ac:chgData name="Luca Felicioli (Student)" userId="6843434b-c9a7-47ac-b9ae-e0b4e8c182d2" providerId="ADAL" clId="{439732F9-5B8C-4E63-A29A-D9E6025AC589}" dt="2026-07-28T17:43:13.304" v="290"/>
          <ac:spMkLst>
            <pc:docMk/>
            <pc:sldMk cId="620380678" sldId="274"/>
            <ac:spMk id="19" creationId="{F638DF60-2909-557D-8260-C2F47B165C03}"/>
          </ac:spMkLst>
        </pc:spChg>
        <pc:spChg chg="add mod">
          <ac:chgData name="Luca Felicioli (Student)" userId="6843434b-c9a7-47ac-b9ae-e0b4e8c182d2" providerId="ADAL" clId="{439732F9-5B8C-4E63-A29A-D9E6025AC589}" dt="2026-07-29T21:59:19.531" v="6051" actId="20577"/>
          <ac:spMkLst>
            <pc:docMk/>
            <pc:sldMk cId="620380678" sldId="274"/>
            <ac:spMk id="21" creationId="{E6307C57-9734-378D-DFC1-B76F0E19F272}"/>
          </ac:spMkLst>
        </pc:spChg>
        <pc:spChg chg="add mod">
          <ac:chgData name="Luca Felicioli (Student)" userId="6843434b-c9a7-47ac-b9ae-e0b4e8c182d2" providerId="ADAL" clId="{439732F9-5B8C-4E63-A29A-D9E6025AC589}" dt="2026-07-29T21:59:23.983" v="6053" actId="20577"/>
          <ac:spMkLst>
            <pc:docMk/>
            <pc:sldMk cId="620380678" sldId="274"/>
            <ac:spMk id="23" creationId="{037196E0-B052-EF3A-C658-142FA3805454}"/>
          </ac:spMkLst>
        </pc:spChg>
        <pc:spChg chg="add mod">
          <ac:chgData name="Luca Felicioli (Student)" userId="6843434b-c9a7-47ac-b9ae-e0b4e8c182d2" providerId="ADAL" clId="{439732F9-5B8C-4E63-A29A-D9E6025AC589}" dt="2026-07-29T18:48:28.392" v="5752" actId="20577"/>
          <ac:spMkLst>
            <pc:docMk/>
            <pc:sldMk cId="620380678" sldId="274"/>
            <ac:spMk id="24" creationId="{A47F3EB4-988C-7E79-C926-8DD71C35A0F2}"/>
          </ac:spMkLst>
        </pc:spChg>
        <pc:graphicFrameChg chg="add mod">
          <ac:chgData name="Luca Felicioli (Student)" userId="6843434b-c9a7-47ac-b9ae-e0b4e8c182d2" providerId="ADAL" clId="{439732F9-5B8C-4E63-A29A-D9E6025AC589}" dt="2026-07-29T17:43:36.647" v="5555" actId="14100"/>
          <ac:graphicFrameMkLst>
            <pc:docMk/>
            <pc:sldMk cId="620380678" sldId="274"/>
            <ac:graphicFrameMk id="6" creationId="{2E19FA93-A46A-E8BB-D5F3-21265DF461EE}"/>
          </ac:graphicFrameMkLst>
        </pc:graphicFrameChg>
        <pc:graphicFrameChg chg="add mod">
          <ac:chgData name="Luca Felicioli (Student)" userId="6843434b-c9a7-47ac-b9ae-e0b4e8c182d2" providerId="ADAL" clId="{439732F9-5B8C-4E63-A29A-D9E6025AC589}" dt="2026-07-29T17:43:41.131" v="5556" actId="14100"/>
          <ac:graphicFrameMkLst>
            <pc:docMk/>
            <pc:sldMk cId="620380678" sldId="274"/>
            <ac:graphicFrameMk id="7" creationId="{3AFDDA79-CAD9-0D06-262C-C1630497B55D}"/>
          </ac:graphicFrameMkLst>
        </pc:graphicFrameChg>
        <pc:picChg chg="add del">
          <ac:chgData name="Luca Felicioli (Student)" userId="6843434b-c9a7-47ac-b9ae-e0b4e8c182d2" providerId="ADAL" clId="{439732F9-5B8C-4E63-A29A-D9E6025AC589}" dt="2026-07-30T19:13:24.725" v="6477" actId="22"/>
          <ac:picMkLst>
            <pc:docMk/>
            <pc:sldMk cId="620380678" sldId="274"/>
            <ac:picMk id="3" creationId="{93B59AAC-6B04-5022-6A60-2AA10C62BBBB}"/>
          </ac:picMkLst>
        </pc:picChg>
        <pc:picChg chg="add">
          <ac:chgData name="Luca Felicioli (Student)" userId="6843434b-c9a7-47ac-b9ae-e0b4e8c182d2" providerId="ADAL" clId="{439732F9-5B8C-4E63-A29A-D9E6025AC589}" dt="2026-07-30T19:19:01.660" v="6495" actId="22"/>
          <ac:picMkLst>
            <pc:docMk/>
            <pc:sldMk cId="620380678" sldId="274"/>
            <ac:picMk id="20" creationId="{2EC56ECC-FBF9-8F70-F691-89D4671C674F}"/>
          </ac:picMkLst>
        </pc:picChg>
        <pc:cxnChg chg="add mod">
          <ac:chgData name="Luca Felicioli (Student)" userId="6843434b-c9a7-47ac-b9ae-e0b4e8c182d2" providerId="ADAL" clId="{439732F9-5B8C-4E63-A29A-D9E6025AC589}" dt="2026-07-28T19:11:35.417" v="1580" actId="1076"/>
          <ac:cxnSpMkLst>
            <pc:docMk/>
            <pc:sldMk cId="620380678" sldId="274"/>
            <ac:cxnSpMk id="18" creationId="{0269017F-72F4-8C58-C33C-0F0F6C2089E3}"/>
          </ac:cxnSpMkLst>
        </pc:cxnChg>
      </pc:sldChg>
      <pc:sldChg chg="addSp delSp modSp new mod modNotesTx">
        <pc:chgData name="Luca Felicioli (Student)" userId="6843434b-c9a7-47ac-b9ae-e0b4e8c182d2" providerId="ADAL" clId="{439732F9-5B8C-4E63-A29A-D9E6025AC589}" dt="2026-07-30T19:24:04.442" v="6551" actId="20577"/>
        <pc:sldMkLst>
          <pc:docMk/>
          <pc:sldMk cId="3851984861" sldId="275"/>
        </pc:sldMkLst>
        <pc:spChg chg="add mod">
          <ac:chgData name="Luca Felicioli (Student)" userId="6843434b-c9a7-47ac-b9ae-e0b4e8c182d2" providerId="ADAL" clId="{439732F9-5B8C-4E63-A29A-D9E6025AC589}" dt="2026-07-28T17:48:52.197" v="311"/>
          <ac:spMkLst>
            <pc:docMk/>
            <pc:sldMk cId="3851984861" sldId="275"/>
            <ac:spMk id="8" creationId="{3B47BED7-0D5B-4CFE-8C30-483FC4887F9B}"/>
          </ac:spMkLst>
        </pc:spChg>
        <pc:spChg chg="add mod">
          <ac:chgData name="Luca Felicioli (Student)" userId="6843434b-c9a7-47ac-b9ae-e0b4e8c182d2" providerId="ADAL" clId="{439732F9-5B8C-4E63-A29A-D9E6025AC589}" dt="2026-07-30T19:24:04.442" v="6551" actId="20577"/>
          <ac:spMkLst>
            <pc:docMk/>
            <pc:sldMk cId="3851984861" sldId="275"/>
            <ac:spMk id="10" creationId="{FD15CCD4-24EF-7017-7888-D26E09655CE0}"/>
          </ac:spMkLst>
        </pc:spChg>
        <pc:spChg chg="add mod">
          <ac:chgData name="Luca Felicioli (Student)" userId="6843434b-c9a7-47ac-b9ae-e0b4e8c182d2" providerId="ADAL" clId="{439732F9-5B8C-4E63-A29A-D9E6025AC589}" dt="2026-07-29T18:48:21.141" v="5741" actId="20577"/>
          <ac:spMkLst>
            <pc:docMk/>
            <pc:sldMk cId="3851984861" sldId="275"/>
            <ac:spMk id="13" creationId="{F22CF605-31C6-8453-E96C-6FD71BE6D4BC}"/>
          </ac:spMkLst>
        </pc:spChg>
        <pc:graphicFrameChg chg="add mod">
          <ac:chgData name="Luca Felicioli (Student)" userId="6843434b-c9a7-47ac-b9ae-e0b4e8c182d2" providerId="ADAL" clId="{439732F9-5B8C-4E63-A29A-D9E6025AC589}" dt="2026-07-28T19:15:47.368" v="1723" actId="14100"/>
          <ac:graphicFrameMkLst>
            <pc:docMk/>
            <pc:sldMk cId="3851984861" sldId="275"/>
            <ac:graphicFrameMk id="7" creationId="{40339A26-00F9-8892-93AF-292FB17932F7}"/>
          </ac:graphicFrameMkLst>
        </pc:graphicFrameChg>
        <pc:picChg chg="add mod">
          <ac:chgData name="Luca Felicioli (Student)" userId="6843434b-c9a7-47ac-b9ae-e0b4e8c182d2" providerId="ADAL" clId="{439732F9-5B8C-4E63-A29A-D9E6025AC589}" dt="2026-07-28T19:15:26.766" v="1721" actId="1076"/>
          <ac:picMkLst>
            <pc:docMk/>
            <pc:sldMk cId="3851984861" sldId="275"/>
            <ac:picMk id="12" creationId="{EE4E74D8-E5A4-5053-EE32-C8A589EEDD4C}"/>
          </ac:picMkLst>
        </pc:picChg>
      </pc:sldChg>
      <pc:sldChg chg="addSp delSp modSp new mod ord modNotesTx">
        <pc:chgData name="Luca Felicioli (Student)" userId="6843434b-c9a7-47ac-b9ae-e0b4e8c182d2" providerId="ADAL" clId="{439732F9-5B8C-4E63-A29A-D9E6025AC589}" dt="2026-07-30T19:23:55.560" v="6547" actId="20577"/>
        <pc:sldMkLst>
          <pc:docMk/>
          <pc:sldMk cId="270397868" sldId="276"/>
        </pc:sldMkLst>
        <pc:spChg chg="add">
          <ac:chgData name="Luca Felicioli (Student)" userId="6843434b-c9a7-47ac-b9ae-e0b4e8c182d2" providerId="ADAL" clId="{439732F9-5B8C-4E63-A29A-D9E6025AC589}" dt="2026-07-28T17:49:45.062" v="319" actId="22"/>
          <ac:spMkLst>
            <pc:docMk/>
            <pc:sldMk cId="270397868" sldId="276"/>
            <ac:spMk id="9" creationId="{5E433AE0-A7DF-9A9D-E1C4-5C3B2BF493AD}"/>
          </ac:spMkLst>
        </pc:spChg>
        <pc:spChg chg="add mod">
          <ac:chgData name="Luca Felicioli (Student)" userId="6843434b-c9a7-47ac-b9ae-e0b4e8c182d2" providerId="ADAL" clId="{439732F9-5B8C-4E63-A29A-D9E6025AC589}" dt="2026-07-29T18:48:11.003" v="5731" actId="20577"/>
          <ac:spMkLst>
            <pc:docMk/>
            <pc:sldMk cId="270397868" sldId="276"/>
            <ac:spMk id="10" creationId="{AC140038-FFA8-00F9-0170-E11B4616A712}"/>
          </ac:spMkLst>
        </pc:spChg>
        <pc:spChg chg="add mod">
          <ac:chgData name="Luca Felicioli (Student)" userId="6843434b-c9a7-47ac-b9ae-e0b4e8c182d2" providerId="ADAL" clId="{439732F9-5B8C-4E63-A29A-D9E6025AC589}" dt="2026-07-30T19:23:55.560" v="6547" actId="20577"/>
          <ac:spMkLst>
            <pc:docMk/>
            <pc:sldMk cId="270397868" sldId="276"/>
            <ac:spMk id="12" creationId="{1B8AB8BB-FEF8-3474-59C2-55E7C3793498}"/>
          </ac:spMkLst>
        </pc:spChg>
        <pc:graphicFrameChg chg="add mod">
          <ac:chgData name="Luca Felicioli (Student)" userId="6843434b-c9a7-47ac-b9ae-e0b4e8c182d2" providerId="ADAL" clId="{439732F9-5B8C-4E63-A29A-D9E6025AC589}" dt="2026-07-28T19:16:08.242" v="1730" actId="14100"/>
          <ac:graphicFrameMkLst>
            <pc:docMk/>
            <pc:sldMk cId="270397868" sldId="276"/>
            <ac:graphicFrameMk id="7" creationId="{48CA3F67-10E6-546F-595C-1F745A7F7781}"/>
          </ac:graphicFrameMkLst>
        </pc:graphicFrameChg>
        <pc:picChg chg="add">
          <ac:chgData name="Luca Felicioli (Student)" userId="6843434b-c9a7-47ac-b9ae-e0b4e8c182d2" providerId="ADAL" clId="{439732F9-5B8C-4E63-A29A-D9E6025AC589}" dt="2026-07-29T19:05:47.485" v="5771" actId="22"/>
          <ac:picMkLst>
            <pc:docMk/>
            <pc:sldMk cId="270397868" sldId="276"/>
            <ac:picMk id="3" creationId="{AE151F9E-186E-C407-3A8B-355A72757C32}"/>
          </ac:picMkLst>
        </pc:picChg>
      </pc:sldChg>
      <pc:sldChg chg="addSp delSp modSp new mod">
        <pc:chgData name="Luca Felicioli (Student)" userId="6843434b-c9a7-47ac-b9ae-e0b4e8c182d2" providerId="ADAL" clId="{439732F9-5B8C-4E63-A29A-D9E6025AC589}" dt="2026-07-28T17:50:32.002" v="338"/>
        <pc:sldMkLst>
          <pc:docMk/>
          <pc:sldMk cId="801703956" sldId="277"/>
        </pc:sldMkLst>
        <pc:spChg chg="mod">
          <ac:chgData name="Luca Felicioli (Student)" userId="6843434b-c9a7-47ac-b9ae-e0b4e8c182d2" providerId="ADAL" clId="{439732F9-5B8C-4E63-A29A-D9E6025AC589}" dt="2026-07-28T17:50:22.911" v="336" actId="1076"/>
          <ac:spMkLst>
            <pc:docMk/>
            <pc:sldMk cId="801703956" sldId="277"/>
            <ac:spMk id="2" creationId="{EB9A2DD4-7572-080C-A5DF-4996E5AC38B9}"/>
          </ac:spMkLst>
        </pc:spChg>
        <pc:spChg chg="add mod">
          <ac:chgData name="Luca Felicioli (Student)" userId="6843434b-c9a7-47ac-b9ae-e0b4e8c182d2" providerId="ADAL" clId="{439732F9-5B8C-4E63-A29A-D9E6025AC589}" dt="2026-07-28T17:50:32.002" v="338"/>
          <ac:spMkLst>
            <pc:docMk/>
            <pc:sldMk cId="801703956" sldId="277"/>
            <ac:spMk id="6" creationId="{F0CE8535-A705-6DE4-B4B6-9B39B3A8D189}"/>
          </ac:spMkLst>
        </pc:spChg>
      </pc:sldChg>
      <pc:sldChg chg="addSp delSp modSp new mod modNotesTx">
        <pc:chgData name="Luca Felicioli (Student)" userId="6843434b-c9a7-47ac-b9ae-e0b4e8c182d2" providerId="ADAL" clId="{439732F9-5B8C-4E63-A29A-D9E6025AC589}" dt="2026-07-29T22:02:17.823" v="6082" actId="20577"/>
        <pc:sldMkLst>
          <pc:docMk/>
          <pc:sldMk cId="3804915919" sldId="278"/>
        </pc:sldMkLst>
        <pc:spChg chg="add mod">
          <ac:chgData name="Luca Felicioli (Student)" userId="6843434b-c9a7-47ac-b9ae-e0b4e8c182d2" providerId="ADAL" clId="{439732F9-5B8C-4E63-A29A-D9E6025AC589}" dt="2026-07-29T22:02:17.823" v="6082" actId="20577"/>
          <ac:spMkLst>
            <pc:docMk/>
            <pc:sldMk cId="3804915919" sldId="278"/>
            <ac:spMk id="3" creationId="{0D7A1B92-9BE0-7422-4DAA-EB59B5919CE3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11" creationId="{F47A4875-E313-31E3-33AD-E6A9330ABCA2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27" creationId="{52168B36-5F87-01A6-40C4-79AB929CB873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29" creationId="{2D3FD0B1-52C4-40EE-E78A-719CB341826A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35" creationId="{FABCC55F-8C36-6902-CAE2-9496BF73243A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37" creationId="{1FFAE4C0-599B-88B5-0B34-BDFFAC5037A1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39" creationId="{4E4573DC-0FE1-5581-C6A0-99BB77B7A07C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43" creationId="{5734EAD8-7C39-9210-A58F-92754E9F102C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45" creationId="{715DB142-0002-E687-9577-1EEB86D50F95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47" creationId="{4F3E3B3A-85C9-F016-D85A-C80665D76D05}"/>
          </ac:spMkLst>
        </pc:spChg>
        <pc:spChg chg="add mod">
          <ac:chgData name="Luca Felicioli (Student)" userId="6843434b-c9a7-47ac-b9ae-e0b4e8c182d2" providerId="ADAL" clId="{439732F9-5B8C-4E63-A29A-D9E6025AC589}" dt="2026-07-28T18:01:47.242" v="389" actId="1076"/>
          <ac:spMkLst>
            <pc:docMk/>
            <pc:sldMk cId="3804915919" sldId="278"/>
            <ac:spMk id="59" creationId="{714B8FE4-7E95-9B61-C7B3-DA72269A6195}"/>
          </ac:spMkLst>
        </pc:spChg>
        <pc:spChg chg="add mod">
          <ac:chgData name="Luca Felicioli (Student)" userId="6843434b-c9a7-47ac-b9ae-e0b4e8c182d2" providerId="ADAL" clId="{439732F9-5B8C-4E63-A29A-D9E6025AC589}" dt="2026-07-28T18:02:03.037" v="391"/>
          <ac:spMkLst>
            <pc:docMk/>
            <pc:sldMk cId="3804915919" sldId="278"/>
            <ac:spMk id="60" creationId="{222C8FA9-278F-CB9C-5B1A-995107F30FC7}"/>
          </ac:spMkLst>
        </pc:spChg>
        <pc:spChg chg="add mod">
          <ac:chgData name="Luca Felicioli (Student)" userId="6843434b-c9a7-47ac-b9ae-e0b4e8c182d2" providerId="ADAL" clId="{439732F9-5B8C-4E63-A29A-D9E6025AC589}" dt="2026-07-28T20:31:50.372" v="2267" actId="20577"/>
          <ac:spMkLst>
            <pc:docMk/>
            <pc:sldMk cId="3804915919" sldId="278"/>
            <ac:spMk id="62" creationId="{FB97CE33-8799-88A9-7DD0-ABE53630900F}"/>
          </ac:spMkLst>
        </pc:spChg>
        <pc:spChg chg="add mod">
          <ac:chgData name="Luca Felicioli (Student)" userId="6843434b-c9a7-47ac-b9ae-e0b4e8c182d2" providerId="ADAL" clId="{439732F9-5B8C-4E63-A29A-D9E6025AC589}" dt="2026-07-28T19:00:50.426" v="888" actId="1076"/>
          <ac:spMkLst>
            <pc:docMk/>
            <pc:sldMk cId="3804915919" sldId="278"/>
            <ac:spMk id="64" creationId="{89E96C87-88E9-E496-1F18-D9294811E165}"/>
          </ac:spMkLst>
        </pc:spChg>
        <pc:spChg chg="add mod">
          <ac:chgData name="Luca Felicioli (Student)" userId="6843434b-c9a7-47ac-b9ae-e0b4e8c182d2" providerId="ADAL" clId="{439732F9-5B8C-4E63-A29A-D9E6025AC589}" dt="2026-07-28T18:59:50.540" v="838" actId="1076"/>
          <ac:spMkLst>
            <pc:docMk/>
            <pc:sldMk cId="3804915919" sldId="278"/>
            <ac:spMk id="66" creationId="{18A3D44D-F711-AA1E-2BDC-55AC79BC169A}"/>
          </ac:spMkLst>
        </pc:spChg>
        <pc:spChg chg="add mod">
          <ac:chgData name="Luca Felicioli (Student)" userId="6843434b-c9a7-47ac-b9ae-e0b4e8c182d2" providerId="ADAL" clId="{439732F9-5B8C-4E63-A29A-D9E6025AC589}" dt="2026-07-28T19:00:47.808" v="887" actId="1076"/>
          <ac:spMkLst>
            <pc:docMk/>
            <pc:sldMk cId="3804915919" sldId="278"/>
            <ac:spMk id="68" creationId="{8AA19EAF-55DB-131B-3DAC-9A7421C66D5F}"/>
          </ac:spMkLst>
        </pc:spChg>
        <pc:spChg chg="add mod">
          <ac:chgData name="Luca Felicioli (Student)" userId="6843434b-c9a7-47ac-b9ae-e0b4e8c182d2" providerId="ADAL" clId="{439732F9-5B8C-4E63-A29A-D9E6025AC589}" dt="2026-07-28T19:01:03.809" v="906" actId="1076"/>
          <ac:spMkLst>
            <pc:docMk/>
            <pc:sldMk cId="3804915919" sldId="278"/>
            <ac:spMk id="70" creationId="{81C192A9-2F39-B931-BD6E-4283A6A4A645}"/>
          </ac:spMkLst>
        </pc:spChg>
        <pc:spChg chg="add mod">
          <ac:chgData name="Luca Felicioli (Student)" userId="6843434b-c9a7-47ac-b9ae-e0b4e8c182d2" providerId="ADAL" clId="{439732F9-5B8C-4E63-A29A-D9E6025AC589}" dt="2026-07-28T19:01:29.546" v="938" actId="313"/>
          <ac:spMkLst>
            <pc:docMk/>
            <pc:sldMk cId="3804915919" sldId="278"/>
            <ac:spMk id="72" creationId="{C8FF8793-D867-3C18-F57B-F8D38377339F}"/>
          </ac:spMkLst>
        </pc:spChg>
        <pc:spChg chg="add mod">
          <ac:chgData name="Luca Felicioli (Student)" userId="6843434b-c9a7-47ac-b9ae-e0b4e8c182d2" providerId="ADAL" clId="{439732F9-5B8C-4E63-A29A-D9E6025AC589}" dt="2026-07-28T19:03:13.345" v="1116" actId="20577"/>
          <ac:spMkLst>
            <pc:docMk/>
            <pc:sldMk cId="3804915919" sldId="278"/>
            <ac:spMk id="74" creationId="{10CAC9B2-8E12-1A45-435E-CD35B01B3AE2}"/>
          </ac:spMkLst>
        </pc:spChg>
      </pc:sldChg>
      <pc:sldChg chg="addSp delSp modSp new mod modNotesTx">
        <pc:chgData name="Luca Felicioli (Student)" userId="6843434b-c9a7-47ac-b9ae-e0b4e8c182d2" providerId="ADAL" clId="{439732F9-5B8C-4E63-A29A-D9E6025AC589}" dt="2026-07-30T19:23:50.599" v="6545" actId="20577"/>
        <pc:sldMkLst>
          <pc:docMk/>
          <pc:sldMk cId="4034539636" sldId="279"/>
        </pc:sldMkLst>
        <pc:spChg chg="add mod">
          <ac:chgData name="Luca Felicioli (Student)" userId="6843434b-c9a7-47ac-b9ae-e0b4e8c182d2" providerId="ADAL" clId="{439732F9-5B8C-4E63-A29A-D9E6025AC589}" dt="2026-07-29T18:47:46.934" v="5714" actId="20577"/>
          <ac:spMkLst>
            <pc:docMk/>
            <pc:sldMk cId="4034539636" sldId="279"/>
            <ac:spMk id="7" creationId="{1A90B0A5-3325-BF3D-7F80-AC84AC0C8CA8}"/>
          </ac:spMkLst>
        </pc:spChg>
        <pc:spChg chg="add mod">
          <ac:chgData name="Luca Felicioli (Student)" userId="6843434b-c9a7-47ac-b9ae-e0b4e8c182d2" providerId="ADAL" clId="{439732F9-5B8C-4E63-A29A-D9E6025AC589}" dt="2026-07-28T19:34:56.833" v="2007" actId="1076"/>
          <ac:spMkLst>
            <pc:docMk/>
            <pc:sldMk cId="4034539636" sldId="279"/>
            <ac:spMk id="8" creationId="{27C3280C-9DEB-049C-100F-107E5339F2BC}"/>
          </ac:spMkLst>
        </pc:spChg>
        <pc:spChg chg="add mod">
          <ac:chgData name="Luca Felicioli (Student)" userId="6843434b-c9a7-47ac-b9ae-e0b4e8c182d2" providerId="ADAL" clId="{439732F9-5B8C-4E63-A29A-D9E6025AC589}" dt="2026-07-28T19:34:56.833" v="2007" actId="1076"/>
          <ac:spMkLst>
            <pc:docMk/>
            <pc:sldMk cId="4034539636" sldId="279"/>
            <ac:spMk id="9" creationId="{BF98A709-6DA1-5C36-E8D8-6AAD49D4E6B8}"/>
          </ac:spMkLst>
        </pc:spChg>
        <pc:spChg chg="add mod">
          <ac:chgData name="Luca Felicioli (Student)" userId="6843434b-c9a7-47ac-b9ae-e0b4e8c182d2" providerId="ADAL" clId="{439732F9-5B8C-4E63-A29A-D9E6025AC589}" dt="2026-07-28T19:38:05.166" v="2028" actId="122"/>
          <ac:spMkLst>
            <pc:docMk/>
            <pc:sldMk cId="4034539636" sldId="279"/>
            <ac:spMk id="11" creationId="{E85E83FC-5F83-0E52-4B97-4B9E9E512519}"/>
          </ac:spMkLst>
        </pc:spChg>
        <pc:spChg chg="add mod">
          <ac:chgData name="Luca Felicioli (Student)" userId="6843434b-c9a7-47ac-b9ae-e0b4e8c182d2" providerId="ADAL" clId="{439732F9-5B8C-4E63-A29A-D9E6025AC589}" dt="2026-07-28T19:34:56.833" v="2007" actId="1076"/>
          <ac:spMkLst>
            <pc:docMk/>
            <pc:sldMk cId="4034539636" sldId="279"/>
            <ac:spMk id="13" creationId="{7E44C272-9E54-FDB4-D92E-5D86BC808783}"/>
          </ac:spMkLst>
        </pc:spChg>
        <pc:spChg chg="add mod">
          <ac:chgData name="Luca Felicioli (Student)" userId="6843434b-c9a7-47ac-b9ae-e0b4e8c182d2" providerId="ADAL" clId="{439732F9-5B8C-4E63-A29A-D9E6025AC589}" dt="2026-07-28T19:26:26.020" v="1917" actId="20577"/>
          <ac:spMkLst>
            <pc:docMk/>
            <pc:sldMk cId="4034539636" sldId="279"/>
            <ac:spMk id="15" creationId="{FCE7D351-35C0-B9DE-5E11-8EFBDABF93E5}"/>
          </ac:spMkLst>
        </pc:spChg>
        <pc:spChg chg="add mod">
          <ac:chgData name="Luca Felicioli (Student)" userId="6843434b-c9a7-47ac-b9ae-e0b4e8c182d2" providerId="ADAL" clId="{439732F9-5B8C-4E63-A29A-D9E6025AC589}" dt="2026-07-28T23:28:12.558" v="5374" actId="14100"/>
          <ac:spMkLst>
            <pc:docMk/>
            <pc:sldMk cId="4034539636" sldId="279"/>
            <ac:spMk id="17" creationId="{0C4AD648-7D39-499B-35F3-B4B61CD22C7B}"/>
          </ac:spMkLst>
        </pc:spChg>
        <pc:spChg chg="add mod ord">
          <ac:chgData name="Luca Felicioli (Student)" userId="6843434b-c9a7-47ac-b9ae-e0b4e8c182d2" providerId="ADAL" clId="{439732F9-5B8C-4E63-A29A-D9E6025AC589}" dt="2026-07-28T20:38:52.798" v="2305" actId="206"/>
          <ac:spMkLst>
            <pc:docMk/>
            <pc:sldMk cId="4034539636" sldId="279"/>
            <ac:spMk id="19" creationId="{49695F18-B318-91E1-4A9B-695856EF7280}"/>
          </ac:spMkLst>
        </pc:spChg>
        <pc:spChg chg="add mod">
          <ac:chgData name="Luca Felicioli (Student)" userId="6843434b-c9a7-47ac-b9ae-e0b4e8c182d2" providerId="ADAL" clId="{439732F9-5B8C-4E63-A29A-D9E6025AC589}" dt="2026-07-28T19:34:56.833" v="2007" actId="1076"/>
          <ac:spMkLst>
            <pc:docMk/>
            <pc:sldMk cId="4034539636" sldId="279"/>
            <ac:spMk id="37" creationId="{73180868-030B-606F-D57E-EF6CBDEB207F}"/>
          </ac:spMkLst>
        </pc:spChg>
        <pc:spChg chg="add mod">
          <ac:chgData name="Luca Felicioli (Student)" userId="6843434b-c9a7-47ac-b9ae-e0b4e8c182d2" providerId="ADAL" clId="{439732F9-5B8C-4E63-A29A-D9E6025AC589}" dt="2026-07-28T19:34:56.833" v="2007" actId="1076"/>
          <ac:spMkLst>
            <pc:docMk/>
            <pc:sldMk cId="4034539636" sldId="279"/>
            <ac:spMk id="39" creationId="{924D1A78-55CB-8345-1C56-16566B3F8C3D}"/>
          </ac:spMkLst>
        </pc:spChg>
        <pc:spChg chg="add mod">
          <ac:chgData name="Luca Felicioli (Student)" userId="6843434b-c9a7-47ac-b9ae-e0b4e8c182d2" providerId="ADAL" clId="{439732F9-5B8C-4E63-A29A-D9E6025AC589}" dt="2026-07-28T19:34:56.833" v="2007" actId="1076"/>
          <ac:spMkLst>
            <pc:docMk/>
            <pc:sldMk cId="4034539636" sldId="279"/>
            <ac:spMk id="41" creationId="{FB057570-21B3-952E-BB95-879CAD0A6F1B}"/>
          </ac:spMkLst>
        </pc:spChg>
        <pc:spChg chg="add mod">
          <ac:chgData name="Luca Felicioli (Student)" userId="6843434b-c9a7-47ac-b9ae-e0b4e8c182d2" providerId="ADAL" clId="{439732F9-5B8C-4E63-A29A-D9E6025AC589}" dt="2026-07-29T19:06:38.722" v="5781" actId="1036"/>
          <ac:spMkLst>
            <pc:docMk/>
            <pc:sldMk cId="4034539636" sldId="279"/>
            <ac:spMk id="43" creationId="{CF01234E-4858-2082-6AC2-2E549DB8C26B}"/>
          </ac:spMkLst>
        </pc:spChg>
        <pc:spChg chg="add mod">
          <ac:chgData name="Luca Felicioli (Student)" userId="6843434b-c9a7-47ac-b9ae-e0b4e8c182d2" providerId="ADAL" clId="{439732F9-5B8C-4E63-A29A-D9E6025AC589}" dt="2026-07-28T19:34:56.833" v="2007" actId="1076"/>
          <ac:spMkLst>
            <pc:docMk/>
            <pc:sldMk cId="4034539636" sldId="279"/>
            <ac:spMk id="45" creationId="{12C64FCC-FF05-2E6E-FF49-880E09AE5418}"/>
          </ac:spMkLst>
        </pc:spChg>
        <pc:spChg chg="add mod">
          <ac:chgData name="Luca Felicioli (Student)" userId="6843434b-c9a7-47ac-b9ae-e0b4e8c182d2" providerId="ADAL" clId="{439732F9-5B8C-4E63-A29A-D9E6025AC589}" dt="2026-07-28T19:35:04.210" v="2008" actId="1076"/>
          <ac:spMkLst>
            <pc:docMk/>
            <pc:sldMk cId="4034539636" sldId="279"/>
            <ac:spMk id="47" creationId="{4577B377-252F-6657-A131-AD37028282D3}"/>
          </ac:spMkLst>
        </pc:spChg>
        <pc:spChg chg="add mod">
          <ac:chgData name="Luca Felicioli (Student)" userId="6843434b-c9a7-47ac-b9ae-e0b4e8c182d2" providerId="ADAL" clId="{439732F9-5B8C-4E63-A29A-D9E6025AC589}" dt="2026-07-28T19:38:19.781" v="2033" actId="1076"/>
          <ac:spMkLst>
            <pc:docMk/>
            <pc:sldMk cId="4034539636" sldId="279"/>
            <ac:spMk id="51" creationId="{0E3F81A5-DD06-B56B-EB3D-0D1DF6C2016B}"/>
          </ac:spMkLst>
        </pc:spChg>
        <pc:spChg chg="add mod">
          <ac:chgData name="Luca Felicioli (Student)" userId="6843434b-c9a7-47ac-b9ae-e0b4e8c182d2" providerId="ADAL" clId="{439732F9-5B8C-4E63-A29A-D9E6025AC589}" dt="2026-07-28T19:35:04.210" v="2008" actId="1076"/>
          <ac:spMkLst>
            <pc:docMk/>
            <pc:sldMk cId="4034539636" sldId="279"/>
            <ac:spMk id="53" creationId="{4C4B37EA-F0ED-A957-503B-906C7B3FCA64}"/>
          </ac:spMkLst>
        </pc:spChg>
        <pc:spChg chg="add mod">
          <ac:chgData name="Luca Felicioli (Student)" userId="6843434b-c9a7-47ac-b9ae-e0b4e8c182d2" providerId="ADAL" clId="{439732F9-5B8C-4E63-A29A-D9E6025AC589}" dt="2026-07-28T19:35:04.210" v="2008" actId="1076"/>
          <ac:spMkLst>
            <pc:docMk/>
            <pc:sldMk cId="4034539636" sldId="279"/>
            <ac:spMk id="55" creationId="{11F8C9D6-60A0-93F3-EC8F-5B2A7CB4B9AB}"/>
          </ac:spMkLst>
        </pc:spChg>
        <pc:spChg chg="add mod">
          <ac:chgData name="Luca Felicioli (Student)" userId="6843434b-c9a7-47ac-b9ae-e0b4e8c182d2" providerId="ADAL" clId="{439732F9-5B8C-4E63-A29A-D9E6025AC589}" dt="2026-07-28T23:28:21.585" v="5387" actId="14100"/>
          <ac:spMkLst>
            <pc:docMk/>
            <pc:sldMk cId="4034539636" sldId="279"/>
            <ac:spMk id="57" creationId="{92659A36-000C-660A-2B3A-41D6AE67D7EA}"/>
          </ac:spMkLst>
        </pc:spChg>
        <pc:spChg chg="add mod">
          <ac:chgData name="Luca Felicioli (Student)" userId="6843434b-c9a7-47ac-b9ae-e0b4e8c182d2" providerId="ADAL" clId="{439732F9-5B8C-4E63-A29A-D9E6025AC589}" dt="2026-07-28T19:35:04.210" v="2008" actId="1076"/>
          <ac:spMkLst>
            <pc:docMk/>
            <pc:sldMk cId="4034539636" sldId="279"/>
            <ac:spMk id="59" creationId="{ACFA2C2A-DE29-6A11-06A2-F548BD8E2920}"/>
          </ac:spMkLst>
        </pc:spChg>
        <pc:spChg chg="add mod">
          <ac:chgData name="Luca Felicioli (Student)" userId="6843434b-c9a7-47ac-b9ae-e0b4e8c182d2" providerId="ADAL" clId="{439732F9-5B8C-4E63-A29A-D9E6025AC589}" dt="2026-07-28T19:35:04.210" v="2008" actId="1076"/>
          <ac:spMkLst>
            <pc:docMk/>
            <pc:sldMk cId="4034539636" sldId="279"/>
            <ac:spMk id="61" creationId="{CEBB2076-A271-A521-E4FE-1D924E3FFB58}"/>
          </ac:spMkLst>
        </pc:spChg>
        <pc:spChg chg="add mod">
          <ac:chgData name="Luca Felicioli (Student)" userId="6843434b-c9a7-47ac-b9ae-e0b4e8c182d2" providerId="ADAL" clId="{439732F9-5B8C-4E63-A29A-D9E6025AC589}" dt="2026-07-28T19:35:04.210" v="2008" actId="1076"/>
          <ac:spMkLst>
            <pc:docMk/>
            <pc:sldMk cId="4034539636" sldId="279"/>
            <ac:spMk id="63" creationId="{EA315EE1-FA31-CD2E-03F0-1321DD7F783A}"/>
          </ac:spMkLst>
        </pc:spChg>
        <pc:spChg chg="mod">
          <ac:chgData name="Luca Felicioli (Student)" userId="6843434b-c9a7-47ac-b9ae-e0b4e8c182d2" providerId="ADAL" clId="{439732F9-5B8C-4E63-A29A-D9E6025AC589}" dt="2026-07-29T19:06:47.582" v="5786" actId="1036"/>
          <ac:spMkLst>
            <pc:docMk/>
            <pc:sldMk cId="4034539636" sldId="279"/>
            <ac:spMk id="65" creationId="{89B18934-E11D-EBA8-F827-C9F1B76C312E}"/>
          </ac:spMkLst>
        </pc:spChg>
        <pc:spChg chg="add mod">
          <ac:chgData name="Luca Felicioli (Student)" userId="6843434b-c9a7-47ac-b9ae-e0b4e8c182d2" providerId="ADAL" clId="{439732F9-5B8C-4E63-A29A-D9E6025AC589}" dt="2026-07-28T19:35:04.210" v="2008" actId="1076"/>
          <ac:spMkLst>
            <pc:docMk/>
            <pc:sldMk cId="4034539636" sldId="279"/>
            <ac:spMk id="67" creationId="{A43C2DF7-728C-2C45-7671-26E3D7B01CF2}"/>
          </ac:spMkLst>
        </pc:spChg>
        <pc:spChg chg="add del mod">
          <ac:chgData name="Luca Felicioli (Student)" userId="6843434b-c9a7-47ac-b9ae-e0b4e8c182d2" providerId="ADAL" clId="{439732F9-5B8C-4E63-A29A-D9E6025AC589}" dt="2026-07-28T20:39:10.753" v="2307" actId="206"/>
          <ac:spMkLst>
            <pc:docMk/>
            <pc:sldMk cId="4034539636" sldId="279"/>
            <ac:spMk id="69" creationId="{D19F0F52-EE3D-4513-8C1A-9B1197604D65}"/>
          </ac:spMkLst>
        </pc:spChg>
        <pc:spChg chg="add">
          <ac:chgData name="Luca Felicioli (Student)" userId="6843434b-c9a7-47ac-b9ae-e0b4e8c182d2" providerId="ADAL" clId="{439732F9-5B8C-4E63-A29A-D9E6025AC589}" dt="2026-07-28T19:36:02.237" v="2023" actId="22"/>
          <ac:spMkLst>
            <pc:docMk/>
            <pc:sldMk cId="4034539636" sldId="279"/>
            <ac:spMk id="75" creationId="{4238DB0D-43BF-54D1-6CD0-EC2A3F3B9434}"/>
          </ac:spMkLst>
        </pc:spChg>
        <pc:spChg chg="add mod">
          <ac:chgData name="Luca Felicioli (Student)" userId="6843434b-c9a7-47ac-b9ae-e0b4e8c182d2" providerId="ADAL" clId="{439732F9-5B8C-4E63-A29A-D9E6025AC589}" dt="2026-07-30T19:23:50.599" v="6545" actId="20577"/>
          <ac:spMkLst>
            <pc:docMk/>
            <pc:sldMk cId="4034539636" sldId="279"/>
            <ac:spMk id="77" creationId="{6D310C26-0FAB-1BC4-35F4-08D211C8704E}"/>
          </ac:spMkLst>
        </pc:spChg>
        <pc:picChg chg="add mod">
          <ac:chgData name="Luca Felicioli (Student)" userId="6843434b-c9a7-47ac-b9ae-e0b4e8c182d2" providerId="ADAL" clId="{439732F9-5B8C-4E63-A29A-D9E6025AC589}" dt="2026-07-28T19:35:38.709" v="2020" actId="1076"/>
          <ac:picMkLst>
            <pc:docMk/>
            <pc:sldMk cId="4034539636" sldId="279"/>
            <ac:picMk id="71" creationId="{FD153B0A-8CC9-EF6F-F175-C2AC03665FC5}"/>
          </ac:picMkLst>
        </pc:picChg>
        <pc:picChg chg="add mod">
          <ac:chgData name="Luca Felicioli (Student)" userId="6843434b-c9a7-47ac-b9ae-e0b4e8c182d2" providerId="ADAL" clId="{439732F9-5B8C-4E63-A29A-D9E6025AC589}" dt="2026-07-28T19:35:43.415" v="2021" actId="1076"/>
          <ac:picMkLst>
            <pc:docMk/>
            <pc:sldMk cId="4034539636" sldId="279"/>
            <ac:picMk id="73" creationId="{E7CEEE1E-B37D-27BF-D5D5-54EA09EEAED7}"/>
          </ac:picMkLst>
        </pc:picChg>
      </pc:sldChg>
      <pc:sldChg chg="addSp delSp modSp new mod">
        <pc:chgData name="Luca Felicioli (Student)" userId="6843434b-c9a7-47ac-b9ae-e0b4e8c182d2" providerId="ADAL" clId="{439732F9-5B8C-4E63-A29A-D9E6025AC589}" dt="2026-07-30T19:05:36.202" v="6466" actId="1076"/>
        <pc:sldMkLst>
          <pc:docMk/>
          <pc:sldMk cId="2140369515" sldId="280"/>
        </pc:sldMkLst>
        <pc:spChg chg="add mod">
          <ac:chgData name="Luca Felicioli (Student)" userId="6843434b-c9a7-47ac-b9ae-e0b4e8c182d2" providerId="ADAL" clId="{439732F9-5B8C-4E63-A29A-D9E6025AC589}" dt="2026-07-29T18:48:33.548" v="5761" actId="20577"/>
          <ac:spMkLst>
            <pc:docMk/>
            <pc:sldMk cId="2140369515" sldId="280"/>
            <ac:spMk id="7" creationId="{A47BD5A4-C051-3F60-AC28-EFB6D35CD98F}"/>
          </ac:spMkLst>
        </pc:spChg>
        <pc:spChg chg="add">
          <ac:chgData name="Luca Felicioli (Student)" userId="6843434b-c9a7-47ac-b9ae-e0b4e8c182d2" providerId="ADAL" clId="{439732F9-5B8C-4E63-A29A-D9E6025AC589}" dt="2026-07-29T17:21:07.740" v="5407" actId="22"/>
          <ac:spMkLst>
            <pc:docMk/>
            <pc:sldMk cId="2140369515" sldId="280"/>
            <ac:spMk id="11" creationId="{1A090F92-0E37-17C0-05AE-842B0E419383}"/>
          </ac:spMkLst>
        </pc:spChg>
        <pc:spChg chg="add mod">
          <ac:chgData name="Luca Felicioli (Student)" userId="6843434b-c9a7-47ac-b9ae-e0b4e8c182d2" providerId="ADAL" clId="{439732F9-5B8C-4E63-A29A-D9E6025AC589}" dt="2026-07-30T19:05:31.979" v="6465" actId="1076"/>
          <ac:spMkLst>
            <pc:docMk/>
            <pc:sldMk cId="2140369515" sldId="280"/>
            <ac:spMk id="14" creationId="{352FE093-28B3-CEA4-CE7B-D5D0F9F42A0B}"/>
          </ac:spMkLst>
        </pc:spChg>
        <pc:spChg chg="add mod">
          <ac:chgData name="Luca Felicioli (Student)" userId="6843434b-c9a7-47ac-b9ae-e0b4e8c182d2" providerId="ADAL" clId="{439732F9-5B8C-4E63-A29A-D9E6025AC589}" dt="2026-07-29T17:30:08.121" v="5534" actId="14100"/>
          <ac:spMkLst>
            <pc:docMk/>
            <pc:sldMk cId="2140369515" sldId="280"/>
            <ac:spMk id="15" creationId="{0CB2B397-3AFE-DDEA-BDBB-57C87B75045A}"/>
          </ac:spMkLst>
        </pc:spChg>
        <pc:spChg chg="add mod">
          <ac:chgData name="Luca Felicioli (Student)" userId="6843434b-c9a7-47ac-b9ae-e0b4e8c182d2" providerId="ADAL" clId="{439732F9-5B8C-4E63-A29A-D9E6025AC589}" dt="2026-07-29T17:30:13.369" v="5535" actId="1076"/>
          <ac:spMkLst>
            <pc:docMk/>
            <pc:sldMk cId="2140369515" sldId="280"/>
            <ac:spMk id="16" creationId="{1AB3CF08-0C25-97EE-E36A-97D779E92823}"/>
          </ac:spMkLst>
        </pc:spChg>
        <pc:spChg chg="add mod">
          <ac:chgData name="Luca Felicioli (Student)" userId="6843434b-c9a7-47ac-b9ae-e0b4e8c182d2" providerId="ADAL" clId="{439732F9-5B8C-4E63-A29A-D9E6025AC589}" dt="2026-07-29T17:30:21.980" v="5538" actId="1076"/>
          <ac:spMkLst>
            <pc:docMk/>
            <pc:sldMk cId="2140369515" sldId="280"/>
            <ac:spMk id="17" creationId="{7B4F4A4A-EA97-4232-F88E-D0198178B77F}"/>
          </ac:spMkLst>
        </pc:spChg>
        <pc:spChg chg="add mod">
          <ac:chgData name="Luca Felicioli (Student)" userId="6843434b-c9a7-47ac-b9ae-e0b4e8c182d2" providerId="ADAL" clId="{439732F9-5B8C-4E63-A29A-D9E6025AC589}" dt="2026-07-30T19:05:36.202" v="6466" actId="1076"/>
          <ac:spMkLst>
            <pc:docMk/>
            <pc:sldMk cId="2140369515" sldId="280"/>
            <ac:spMk id="21" creationId="{CE861D30-45CD-D932-67B3-7E09B44B4D67}"/>
          </ac:spMkLst>
        </pc:spChg>
        <pc:spChg chg="add mod">
          <ac:chgData name="Luca Felicioli (Student)" userId="6843434b-c9a7-47ac-b9ae-e0b4e8c182d2" providerId="ADAL" clId="{439732F9-5B8C-4E63-A29A-D9E6025AC589}" dt="2026-07-30T19:05:36.202" v="6466" actId="1076"/>
          <ac:spMkLst>
            <pc:docMk/>
            <pc:sldMk cId="2140369515" sldId="280"/>
            <ac:spMk id="22" creationId="{A43C94AE-2AD0-DE14-F221-F79BEBEB7A14}"/>
          </ac:spMkLst>
        </pc:spChg>
        <pc:graphicFrameChg chg="add mod">
          <ac:chgData name="Luca Felicioli (Student)" userId="6843434b-c9a7-47ac-b9ae-e0b4e8c182d2" providerId="ADAL" clId="{439732F9-5B8C-4E63-A29A-D9E6025AC589}" dt="2026-07-29T18:00:23.775" v="5570"/>
          <ac:graphicFrameMkLst>
            <pc:docMk/>
            <pc:sldMk cId="2140369515" sldId="280"/>
            <ac:graphicFrameMk id="12" creationId="{F2501694-3740-B65A-2E17-F7C940330CE0}"/>
          </ac:graphicFrameMkLst>
        </pc:graphicFrameChg>
        <pc:picChg chg="add">
          <ac:chgData name="Luca Felicioli (Student)" userId="6843434b-c9a7-47ac-b9ae-e0b4e8c182d2" providerId="ADAL" clId="{439732F9-5B8C-4E63-A29A-D9E6025AC589}" dt="2026-07-30T19:05:28.447" v="6463" actId="22"/>
          <ac:picMkLst>
            <pc:docMk/>
            <pc:sldMk cId="2140369515" sldId="280"/>
            <ac:picMk id="27" creationId="{413541DC-D647-1720-0704-E228172004D2}"/>
          </ac:picMkLst>
        </pc:picChg>
        <pc:cxnChg chg="add mod">
          <ac:chgData name="Luca Felicioli (Student)" userId="6843434b-c9a7-47ac-b9ae-e0b4e8c182d2" providerId="ADAL" clId="{439732F9-5B8C-4E63-A29A-D9E6025AC589}" dt="2026-07-29T17:31:18.156" v="5544" actId="14100"/>
          <ac:cxnSpMkLst>
            <pc:docMk/>
            <pc:sldMk cId="2140369515" sldId="280"/>
            <ac:cxnSpMk id="18" creationId="{AF58752B-9DC6-5764-8F60-568CC72C608D}"/>
          </ac:cxnSpMkLst>
        </pc:cxnChg>
        <pc:cxnChg chg="add mod">
          <ac:chgData name="Luca Felicioli (Student)" userId="6843434b-c9a7-47ac-b9ae-e0b4e8c182d2" providerId="ADAL" clId="{439732F9-5B8C-4E63-A29A-D9E6025AC589}" dt="2026-07-29T17:31:21.004" v="5545" actId="14100"/>
          <ac:cxnSpMkLst>
            <pc:docMk/>
            <pc:sldMk cId="2140369515" sldId="280"/>
            <ac:cxnSpMk id="19" creationId="{C68FA47B-93CB-8C69-A7F8-BBCF9E0DFF6D}"/>
          </ac:cxnSpMkLst>
        </pc:cxnChg>
        <pc:cxnChg chg="add mod">
          <ac:chgData name="Luca Felicioli (Student)" userId="6843434b-c9a7-47ac-b9ae-e0b4e8c182d2" providerId="ADAL" clId="{439732F9-5B8C-4E63-A29A-D9E6025AC589}" dt="2026-07-29T17:30:21.980" v="5538" actId="1076"/>
          <ac:cxnSpMkLst>
            <pc:docMk/>
            <pc:sldMk cId="2140369515" sldId="280"/>
            <ac:cxnSpMk id="20" creationId="{F7CE44AE-7C83-35C6-EACA-F208C3969203}"/>
          </ac:cxnSpMkLst>
        </pc:cxnChg>
      </pc:sldChg>
      <pc:sldChg chg="addSp delSp modSp new mod">
        <pc:chgData name="Luca Felicioli (Student)" userId="6843434b-c9a7-47ac-b9ae-e0b4e8c182d2" providerId="ADAL" clId="{439732F9-5B8C-4E63-A29A-D9E6025AC589}" dt="2026-07-31T08:06:28.110" v="6615" actId="20577"/>
        <pc:sldMkLst>
          <pc:docMk/>
          <pc:sldMk cId="228272188" sldId="281"/>
        </pc:sldMkLst>
        <pc:spChg chg="add mod">
          <ac:chgData name="Luca Felicioli (Student)" userId="6843434b-c9a7-47ac-b9ae-e0b4e8c182d2" providerId="ADAL" clId="{439732F9-5B8C-4E63-A29A-D9E6025AC589}" dt="2026-07-29T22:04:35.957" v="6208" actId="27636"/>
          <ac:spMkLst>
            <pc:docMk/>
            <pc:sldMk cId="228272188" sldId="281"/>
            <ac:spMk id="6" creationId="{2CF1F2EA-30E6-9F15-8DB4-A279BBF2B219}"/>
          </ac:spMkLst>
        </pc:spChg>
        <pc:spChg chg="add mod">
          <ac:chgData name="Luca Felicioli (Student)" userId="6843434b-c9a7-47ac-b9ae-e0b4e8c182d2" providerId="ADAL" clId="{439732F9-5B8C-4E63-A29A-D9E6025AC589}" dt="2026-07-29T21:57:10.903" v="6034" actId="20577"/>
          <ac:spMkLst>
            <pc:docMk/>
            <pc:sldMk cId="228272188" sldId="281"/>
            <ac:spMk id="8" creationId="{DF781636-795A-C3E4-506E-2E8F9CA4E098}"/>
          </ac:spMkLst>
        </pc:spChg>
        <pc:spChg chg="add mod">
          <ac:chgData name="Luca Felicioli (Student)" userId="6843434b-c9a7-47ac-b9ae-e0b4e8c182d2" providerId="ADAL" clId="{439732F9-5B8C-4E63-A29A-D9E6025AC589}" dt="2026-07-29T18:49:56.484" v="5770"/>
          <ac:spMkLst>
            <pc:docMk/>
            <pc:sldMk cId="228272188" sldId="281"/>
            <ac:spMk id="9" creationId="{6034241A-FE79-9291-329E-E03A491F411C}"/>
          </ac:spMkLst>
        </pc:spChg>
        <pc:spChg chg="add mod">
          <ac:chgData name="Luca Felicioli (Student)" userId="6843434b-c9a7-47ac-b9ae-e0b4e8c182d2" providerId="ADAL" clId="{439732F9-5B8C-4E63-A29A-D9E6025AC589}" dt="2026-07-30T19:04:11.907" v="6451" actId="20577"/>
          <ac:spMkLst>
            <pc:docMk/>
            <pc:sldMk cId="228272188" sldId="281"/>
            <ac:spMk id="15" creationId="{62490FE6-0462-933F-9DBF-D1F3F70D0814}"/>
          </ac:spMkLst>
        </pc:spChg>
        <pc:spChg chg="add mod">
          <ac:chgData name="Luca Felicioli (Student)" userId="6843434b-c9a7-47ac-b9ae-e0b4e8c182d2" providerId="ADAL" clId="{439732F9-5B8C-4E63-A29A-D9E6025AC589}" dt="2026-07-30T19:02:09.224" v="6436" actId="1076"/>
          <ac:spMkLst>
            <pc:docMk/>
            <pc:sldMk cId="228272188" sldId="281"/>
            <ac:spMk id="16" creationId="{BBDF192B-2939-E24B-868C-BD85A29D4227}"/>
          </ac:spMkLst>
        </pc:spChg>
        <pc:spChg chg="add mod">
          <ac:chgData name="Luca Felicioli (Student)" userId="6843434b-c9a7-47ac-b9ae-e0b4e8c182d2" providerId="ADAL" clId="{439732F9-5B8C-4E63-A29A-D9E6025AC589}" dt="2026-07-30T19:02:09.224" v="6436" actId="1076"/>
          <ac:spMkLst>
            <pc:docMk/>
            <pc:sldMk cId="228272188" sldId="281"/>
            <ac:spMk id="18" creationId="{7E6875B1-70AD-528E-7412-1C84EB5B4E08}"/>
          </ac:spMkLst>
        </pc:spChg>
        <pc:spChg chg="add mod">
          <ac:chgData name="Luca Felicioli (Student)" userId="6843434b-c9a7-47ac-b9ae-e0b4e8c182d2" providerId="ADAL" clId="{439732F9-5B8C-4E63-A29A-D9E6025AC589}" dt="2026-07-30T19:02:09.224" v="6436" actId="1076"/>
          <ac:spMkLst>
            <pc:docMk/>
            <pc:sldMk cId="228272188" sldId="281"/>
            <ac:spMk id="19" creationId="{FEBDD871-FBAC-9F41-2BA5-C9D6B671C6CB}"/>
          </ac:spMkLst>
        </pc:spChg>
        <pc:spChg chg="add mod">
          <ac:chgData name="Luca Felicioli (Student)" userId="6843434b-c9a7-47ac-b9ae-e0b4e8c182d2" providerId="ADAL" clId="{439732F9-5B8C-4E63-A29A-D9E6025AC589}" dt="2026-07-30T19:02:09.224" v="6436" actId="1076"/>
          <ac:spMkLst>
            <pc:docMk/>
            <pc:sldMk cId="228272188" sldId="281"/>
            <ac:spMk id="21" creationId="{9A408988-7B45-51CC-562C-84C1F5C0B877}"/>
          </ac:spMkLst>
        </pc:spChg>
        <pc:spChg chg="add mod">
          <ac:chgData name="Luca Felicioli (Student)" userId="6843434b-c9a7-47ac-b9ae-e0b4e8c182d2" providerId="ADAL" clId="{439732F9-5B8C-4E63-A29A-D9E6025AC589}" dt="2026-07-31T08:06:28.110" v="6615" actId="20577"/>
          <ac:spMkLst>
            <pc:docMk/>
            <pc:sldMk cId="228272188" sldId="281"/>
            <ac:spMk id="22" creationId="{F31B76A4-B817-D410-FAA7-F68FF045BF37}"/>
          </ac:spMkLst>
        </pc:spChg>
        <pc:spChg chg="add mod">
          <ac:chgData name="Luca Felicioli (Student)" userId="6843434b-c9a7-47ac-b9ae-e0b4e8c182d2" providerId="ADAL" clId="{439732F9-5B8C-4E63-A29A-D9E6025AC589}" dt="2026-07-30T19:30:15.222" v="6561" actId="164"/>
          <ac:spMkLst>
            <pc:docMk/>
            <pc:sldMk cId="228272188" sldId="281"/>
            <ac:spMk id="23" creationId="{6F4D8B7C-A785-8595-C5E8-945021D3FD4E}"/>
          </ac:spMkLst>
        </pc:spChg>
        <pc:spChg chg="add mod">
          <ac:chgData name="Luca Felicioli (Student)" userId="6843434b-c9a7-47ac-b9ae-e0b4e8c182d2" providerId="ADAL" clId="{439732F9-5B8C-4E63-A29A-D9E6025AC589}" dt="2026-07-30T19:30:15.222" v="6561" actId="164"/>
          <ac:spMkLst>
            <pc:docMk/>
            <pc:sldMk cId="228272188" sldId="281"/>
            <ac:spMk id="25" creationId="{831CDFAE-2A0A-16F7-EB64-702456401249}"/>
          </ac:spMkLst>
        </pc:spChg>
        <pc:spChg chg="add mod">
          <ac:chgData name="Luca Felicioli (Student)" userId="6843434b-c9a7-47ac-b9ae-e0b4e8c182d2" providerId="ADAL" clId="{439732F9-5B8C-4E63-A29A-D9E6025AC589}" dt="2026-07-30T19:30:15.222" v="6561" actId="164"/>
          <ac:spMkLst>
            <pc:docMk/>
            <pc:sldMk cId="228272188" sldId="281"/>
            <ac:spMk id="27" creationId="{972043DB-1AC2-9E29-B8EB-C392F310D6CB}"/>
          </ac:spMkLst>
        </pc:spChg>
        <pc:spChg chg="add mod">
          <ac:chgData name="Luca Felicioli (Student)" userId="6843434b-c9a7-47ac-b9ae-e0b4e8c182d2" providerId="ADAL" clId="{439732F9-5B8C-4E63-A29A-D9E6025AC589}" dt="2026-07-30T19:30:15.222" v="6561" actId="164"/>
          <ac:spMkLst>
            <pc:docMk/>
            <pc:sldMk cId="228272188" sldId="281"/>
            <ac:spMk id="29" creationId="{38BCEB5A-F443-9D83-D555-AE2F1CF74FE0}"/>
          </ac:spMkLst>
        </pc:spChg>
        <pc:spChg chg="add mod">
          <ac:chgData name="Luca Felicioli (Student)" userId="6843434b-c9a7-47ac-b9ae-e0b4e8c182d2" providerId="ADAL" clId="{439732F9-5B8C-4E63-A29A-D9E6025AC589}" dt="2026-07-30T19:30:15.222" v="6561" actId="164"/>
          <ac:spMkLst>
            <pc:docMk/>
            <pc:sldMk cId="228272188" sldId="281"/>
            <ac:spMk id="31" creationId="{B291AB37-7C52-D32B-0975-42C9FAD8D1D6}"/>
          </ac:spMkLst>
        </pc:spChg>
        <pc:spChg chg="add mod">
          <ac:chgData name="Luca Felicioli (Student)" userId="6843434b-c9a7-47ac-b9ae-e0b4e8c182d2" providerId="ADAL" clId="{439732F9-5B8C-4E63-A29A-D9E6025AC589}" dt="2026-07-30T19:30:15.222" v="6561" actId="164"/>
          <ac:spMkLst>
            <pc:docMk/>
            <pc:sldMk cId="228272188" sldId="281"/>
            <ac:spMk id="33" creationId="{C3AAFCC0-A49A-1754-041F-FA2D554EEEFE}"/>
          </ac:spMkLst>
        </pc:spChg>
        <pc:spChg chg="add mod">
          <ac:chgData name="Luca Felicioli (Student)" userId="6843434b-c9a7-47ac-b9ae-e0b4e8c182d2" providerId="ADAL" clId="{439732F9-5B8C-4E63-A29A-D9E6025AC589}" dt="2026-07-30T19:02:09.224" v="6436" actId="1076"/>
          <ac:spMkLst>
            <pc:docMk/>
            <pc:sldMk cId="228272188" sldId="281"/>
            <ac:spMk id="34" creationId="{A129A139-FD22-839B-33BF-F744D1D4CF2C}"/>
          </ac:spMkLst>
        </pc:spChg>
        <pc:spChg chg="add mod">
          <ac:chgData name="Luca Felicioli (Student)" userId="6843434b-c9a7-47ac-b9ae-e0b4e8c182d2" providerId="ADAL" clId="{439732F9-5B8C-4E63-A29A-D9E6025AC589}" dt="2026-07-30T19:02:09.224" v="6436" actId="1076"/>
          <ac:spMkLst>
            <pc:docMk/>
            <pc:sldMk cId="228272188" sldId="281"/>
            <ac:spMk id="35" creationId="{1AC69E9B-8C89-7FA8-60E0-9D7C045B3B17}"/>
          </ac:spMkLst>
        </pc:spChg>
        <pc:spChg chg="add mod ord">
          <ac:chgData name="Luca Felicioli (Student)" userId="6843434b-c9a7-47ac-b9ae-e0b4e8c182d2" providerId="ADAL" clId="{439732F9-5B8C-4E63-A29A-D9E6025AC589}" dt="2026-07-30T19:01:46.167" v="6435" actId="167"/>
          <ac:spMkLst>
            <pc:docMk/>
            <pc:sldMk cId="228272188" sldId="281"/>
            <ac:spMk id="36" creationId="{BBD04B1D-A004-BF4A-E961-C0A9BA4B357D}"/>
          </ac:spMkLst>
        </pc:spChg>
        <pc:grpChg chg="add mod">
          <ac:chgData name="Luca Felicioli (Student)" userId="6843434b-c9a7-47ac-b9ae-e0b4e8c182d2" providerId="ADAL" clId="{439732F9-5B8C-4E63-A29A-D9E6025AC589}" dt="2026-07-30T19:30:32.714" v="6564" actId="1076"/>
          <ac:grpSpMkLst>
            <pc:docMk/>
            <pc:sldMk cId="228272188" sldId="281"/>
            <ac:grpSpMk id="37" creationId="{5E032698-C875-01BD-FB32-EC21607832D4}"/>
          </ac:grpSpMkLst>
        </pc:grpChg>
        <pc:picChg chg="add del mod modCrop">
          <ac:chgData name="Luca Felicioli (Student)" userId="6843434b-c9a7-47ac-b9ae-e0b4e8c182d2" providerId="ADAL" clId="{439732F9-5B8C-4E63-A29A-D9E6025AC589}" dt="2026-07-30T18:53:52.269" v="6348" actId="478"/>
          <ac:picMkLst>
            <pc:docMk/>
            <pc:sldMk cId="228272188" sldId="281"/>
            <ac:picMk id="11" creationId="{BC5B589C-7D5A-CE5E-2CD9-8CB80D1B06D7}"/>
          </ac:picMkLst>
        </pc:picChg>
        <pc:picChg chg="add mod modCrop">
          <ac:chgData name="Luca Felicioli (Student)" userId="6843434b-c9a7-47ac-b9ae-e0b4e8c182d2" providerId="ADAL" clId="{439732F9-5B8C-4E63-A29A-D9E6025AC589}" dt="2026-07-29T21:57:27.327" v="6039" actId="1076"/>
          <ac:picMkLst>
            <pc:docMk/>
            <pc:sldMk cId="228272188" sldId="281"/>
            <ac:picMk id="13" creationId="{D3DCE03F-6464-3481-CDAE-06BD5EE67681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rizonastateu-my.sharepoint.com/personal/lfelicio_sundevils_asu_edu/Documents/REU%20Data%20Jul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rizonastateu-my.sharepoint.com/personal/lfelicio_sundevils_asu_edu/Documents/REU%20Data%20Jul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rizonastateu-my.sharepoint.com/personal/lfelicio_sundevils_asu_edu/Documents/REU%20Data%20Jul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rizonastateu-my.sharepoint.com/personal/lfelicio_sundevils_asu_edu/Documents/REU%20Data%20Jul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rizonastateu-my.sharepoint.com/personal/lfelicio_sundevils_asu_edu/Documents/REU%20Data%20Jul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af\AppData\Roaming\Microsoft\Windows\Network%20Shortcuts\REU%2520Data%20(version%201)(AutoRecovered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strRef>
              <c:f>Sheet1!$MT$3</c:f>
              <c:strCache>
                <c:ptCount val="1"/>
                <c:pt idx="0">
                  <c:v>Current Density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Sheet1!$MR$4:$MR$104</c:f>
              <c:numCache>
                <c:formatCode>General</c:formatCode>
                <c:ptCount val="101"/>
                <c:pt idx="0">
                  <c:v>1.5</c:v>
                </c:pt>
                <c:pt idx="1">
                  <c:v>1.4830000000000001</c:v>
                </c:pt>
                <c:pt idx="2">
                  <c:v>1.466</c:v>
                </c:pt>
                <c:pt idx="3">
                  <c:v>1.4490000000000001</c:v>
                </c:pt>
                <c:pt idx="4">
                  <c:v>1.4319999999999999</c:v>
                </c:pt>
                <c:pt idx="5">
                  <c:v>1.415</c:v>
                </c:pt>
                <c:pt idx="6">
                  <c:v>1.3979999999999999</c:v>
                </c:pt>
                <c:pt idx="7">
                  <c:v>1.381</c:v>
                </c:pt>
                <c:pt idx="8">
                  <c:v>1.3640000000000001</c:v>
                </c:pt>
                <c:pt idx="9">
                  <c:v>1.347</c:v>
                </c:pt>
                <c:pt idx="10">
                  <c:v>1.33</c:v>
                </c:pt>
                <c:pt idx="11">
                  <c:v>1.3129999999999999</c:v>
                </c:pt>
                <c:pt idx="12">
                  <c:v>1.296</c:v>
                </c:pt>
                <c:pt idx="13">
                  <c:v>1.2789999999999999</c:v>
                </c:pt>
                <c:pt idx="14">
                  <c:v>1.262</c:v>
                </c:pt>
                <c:pt idx="15">
                  <c:v>1.2450000000000001</c:v>
                </c:pt>
                <c:pt idx="16">
                  <c:v>1.228</c:v>
                </c:pt>
                <c:pt idx="17">
                  <c:v>1.2110000000000001</c:v>
                </c:pt>
                <c:pt idx="18">
                  <c:v>1.194</c:v>
                </c:pt>
                <c:pt idx="19">
                  <c:v>1.177</c:v>
                </c:pt>
                <c:pt idx="20">
                  <c:v>1.1599999999999999</c:v>
                </c:pt>
                <c:pt idx="21">
                  <c:v>1.143</c:v>
                </c:pt>
                <c:pt idx="22">
                  <c:v>1.1259999999999999</c:v>
                </c:pt>
                <c:pt idx="23">
                  <c:v>1.109</c:v>
                </c:pt>
                <c:pt idx="24">
                  <c:v>1.0920000000000001</c:v>
                </c:pt>
                <c:pt idx="25">
                  <c:v>1.075</c:v>
                </c:pt>
                <c:pt idx="26">
                  <c:v>1.0580000000000001</c:v>
                </c:pt>
                <c:pt idx="27">
                  <c:v>1.0409999999999999</c:v>
                </c:pt>
                <c:pt idx="28">
                  <c:v>1.024</c:v>
                </c:pt>
                <c:pt idx="29">
                  <c:v>1.0069999999999999</c:v>
                </c:pt>
                <c:pt idx="30">
                  <c:v>0.99</c:v>
                </c:pt>
                <c:pt idx="31">
                  <c:v>0.97299999999999998</c:v>
                </c:pt>
                <c:pt idx="32">
                  <c:v>0.95599999999999996</c:v>
                </c:pt>
                <c:pt idx="33">
                  <c:v>0.93899999999999995</c:v>
                </c:pt>
                <c:pt idx="34">
                  <c:v>0.92200000000000004</c:v>
                </c:pt>
                <c:pt idx="35">
                  <c:v>0.90500000000000003</c:v>
                </c:pt>
                <c:pt idx="36">
                  <c:v>0.88800000000000001</c:v>
                </c:pt>
                <c:pt idx="37">
                  <c:v>0.871</c:v>
                </c:pt>
                <c:pt idx="38">
                  <c:v>0.85399999999999998</c:v>
                </c:pt>
                <c:pt idx="39">
                  <c:v>0.83699999999999997</c:v>
                </c:pt>
                <c:pt idx="40">
                  <c:v>0.82</c:v>
                </c:pt>
                <c:pt idx="41">
                  <c:v>0.80300000000000005</c:v>
                </c:pt>
                <c:pt idx="42">
                  <c:v>0.78600000000000003</c:v>
                </c:pt>
                <c:pt idx="43">
                  <c:v>0.76900000000000002</c:v>
                </c:pt>
                <c:pt idx="44">
                  <c:v>0.752</c:v>
                </c:pt>
                <c:pt idx="45">
                  <c:v>0.73499999999999999</c:v>
                </c:pt>
                <c:pt idx="46">
                  <c:v>0.71799999999999997</c:v>
                </c:pt>
                <c:pt idx="47">
                  <c:v>0.70099999999999996</c:v>
                </c:pt>
                <c:pt idx="48">
                  <c:v>0.68400000000000005</c:v>
                </c:pt>
                <c:pt idx="49">
                  <c:v>0.66700000000000004</c:v>
                </c:pt>
                <c:pt idx="50">
                  <c:v>0.65</c:v>
                </c:pt>
                <c:pt idx="51">
                  <c:v>0.63300000000000001</c:v>
                </c:pt>
                <c:pt idx="52">
                  <c:v>0.61599999999999999</c:v>
                </c:pt>
                <c:pt idx="53">
                  <c:v>0.59899999999999998</c:v>
                </c:pt>
                <c:pt idx="54">
                  <c:v>0.58199999999999996</c:v>
                </c:pt>
                <c:pt idx="55">
                  <c:v>0.56499999999999995</c:v>
                </c:pt>
                <c:pt idx="56">
                  <c:v>0.54800000000000004</c:v>
                </c:pt>
                <c:pt idx="57">
                  <c:v>0.53100000000000003</c:v>
                </c:pt>
                <c:pt idx="58">
                  <c:v>0.51400000000000001</c:v>
                </c:pt>
                <c:pt idx="59">
                  <c:v>0.497</c:v>
                </c:pt>
                <c:pt idx="60">
                  <c:v>0.48</c:v>
                </c:pt>
                <c:pt idx="61">
                  <c:v>0.46300000000000002</c:v>
                </c:pt>
                <c:pt idx="62">
                  <c:v>0.44600000000000001</c:v>
                </c:pt>
                <c:pt idx="63">
                  <c:v>0.42899999999999999</c:v>
                </c:pt>
                <c:pt idx="64">
                  <c:v>0.41199999999999998</c:v>
                </c:pt>
                <c:pt idx="65">
                  <c:v>0.39500000000000002</c:v>
                </c:pt>
                <c:pt idx="66">
                  <c:v>0.378</c:v>
                </c:pt>
                <c:pt idx="67">
                  <c:v>0.36099999999999999</c:v>
                </c:pt>
                <c:pt idx="68">
                  <c:v>0.34399999999999997</c:v>
                </c:pt>
                <c:pt idx="69">
                  <c:v>0.32700000000000001</c:v>
                </c:pt>
                <c:pt idx="70">
                  <c:v>0.31</c:v>
                </c:pt>
                <c:pt idx="71">
                  <c:v>0.29299999999999998</c:v>
                </c:pt>
                <c:pt idx="72">
                  <c:v>0.27600000000000002</c:v>
                </c:pt>
                <c:pt idx="73">
                  <c:v>0.25900000000000001</c:v>
                </c:pt>
                <c:pt idx="74">
                  <c:v>0.24199999999999999</c:v>
                </c:pt>
                <c:pt idx="75">
                  <c:v>0.22500000000000001</c:v>
                </c:pt>
                <c:pt idx="76">
                  <c:v>0.20799999999999999</c:v>
                </c:pt>
                <c:pt idx="77">
                  <c:v>0.191</c:v>
                </c:pt>
                <c:pt idx="78">
                  <c:v>0.17399999999999999</c:v>
                </c:pt>
                <c:pt idx="79">
                  <c:v>0.157</c:v>
                </c:pt>
                <c:pt idx="80">
                  <c:v>0.14000000000000001</c:v>
                </c:pt>
                <c:pt idx="81">
                  <c:v>0.123</c:v>
                </c:pt>
                <c:pt idx="82">
                  <c:v>0.106</c:v>
                </c:pt>
                <c:pt idx="83">
                  <c:v>8.8999999999999996E-2</c:v>
                </c:pt>
                <c:pt idx="84">
                  <c:v>7.1999999999999995E-2</c:v>
                </c:pt>
                <c:pt idx="85">
                  <c:v>5.5E-2</c:v>
                </c:pt>
                <c:pt idx="86">
                  <c:v>3.7999999999999999E-2</c:v>
                </c:pt>
                <c:pt idx="87">
                  <c:v>2.1000000000000001E-2</c:v>
                </c:pt>
                <c:pt idx="88">
                  <c:v>4.0000000000000001E-3</c:v>
                </c:pt>
                <c:pt idx="89">
                  <c:v>-1.2999999999999999E-2</c:v>
                </c:pt>
                <c:pt idx="90">
                  <c:v>-0.03</c:v>
                </c:pt>
                <c:pt idx="91">
                  <c:v>-4.7E-2</c:v>
                </c:pt>
                <c:pt idx="92">
                  <c:v>-6.4000000000000001E-2</c:v>
                </c:pt>
                <c:pt idx="93">
                  <c:v>-8.1000000000000003E-2</c:v>
                </c:pt>
                <c:pt idx="94">
                  <c:v>-9.8000000000000004E-2</c:v>
                </c:pt>
                <c:pt idx="95">
                  <c:v>-0.115</c:v>
                </c:pt>
                <c:pt idx="96">
                  <c:v>-0.13200000000000001</c:v>
                </c:pt>
                <c:pt idx="97">
                  <c:v>-0.14899999999999999</c:v>
                </c:pt>
                <c:pt idx="98">
                  <c:v>-0.16600000000000001</c:v>
                </c:pt>
                <c:pt idx="99">
                  <c:v>-0.183</c:v>
                </c:pt>
                <c:pt idx="100">
                  <c:v>-0.2</c:v>
                </c:pt>
              </c:numCache>
            </c:numRef>
          </c:xVal>
          <c:yVal>
            <c:numRef>
              <c:f>Sheet1!$MT$4:$MT$104</c:f>
              <c:numCache>
                <c:formatCode>General</c:formatCode>
                <c:ptCount val="101"/>
                <c:pt idx="0">
                  <c:v>-211.11893939393937</c:v>
                </c:pt>
                <c:pt idx="1">
                  <c:v>-203.10303030303029</c:v>
                </c:pt>
                <c:pt idx="2">
                  <c:v>-194.63813131313131</c:v>
                </c:pt>
                <c:pt idx="3">
                  <c:v>-186.01464646464646</c:v>
                </c:pt>
                <c:pt idx="4">
                  <c:v>-177.31515151515151</c:v>
                </c:pt>
                <c:pt idx="5">
                  <c:v>-168.58939393939391</c:v>
                </c:pt>
                <c:pt idx="6">
                  <c:v>-159.90429292929292</c:v>
                </c:pt>
                <c:pt idx="7">
                  <c:v>-151.264898989899</c:v>
                </c:pt>
                <c:pt idx="8">
                  <c:v>-142.68712121212121</c:v>
                </c:pt>
                <c:pt idx="9">
                  <c:v>-134.21994949494947</c:v>
                </c:pt>
                <c:pt idx="10">
                  <c:v>-125.85378787878787</c:v>
                </c:pt>
                <c:pt idx="11">
                  <c:v>-117.59999999999998</c:v>
                </c:pt>
                <c:pt idx="12">
                  <c:v>-109.50909090909089</c:v>
                </c:pt>
                <c:pt idx="13">
                  <c:v>-101.58737373737372</c:v>
                </c:pt>
                <c:pt idx="14">
                  <c:v>-93.834848484848479</c:v>
                </c:pt>
                <c:pt idx="15">
                  <c:v>-86.283838383838386</c:v>
                </c:pt>
                <c:pt idx="16">
                  <c:v>-78.950505050505029</c:v>
                </c:pt>
                <c:pt idx="17">
                  <c:v>-71.819696969696963</c:v>
                </c:pt>
                <c:pt idx="18">
                  <c:v>-64.946464646464634</c:v>
                </c:pt>
                <c:pt idx="19">
                  <c:v>-58.316161616161615</c:v>
                </c:pt>
                <c:pt idx="20">
                  <c:v>-51.948737373737373</c:v>
                </c:pt>
                <c:pt idx="21">
                  <c:v>-45.849747474747474</c:v>
                </c:pt>
                <c:pt idx="22">
                  <c:v>-39.969444444444441</c:v>
                </c:pt>
                <c:pt idx="23">
                  <c:v>-34.375505050505048</c:v>
                </c:pt>
                <c:pt idx="24">
                  <c:v>-29.080050505050501</c:v>
                </c:pt>
                <c:pt idx="25">
                  <c:v>-24.1489898989899</c:v>
                </c:pt>
                <c:pt idx="26">
                  <c:v>-19.341666666666665</c:v>
                </c:pt>
                <c:pt idx="27">
                  <c:v>-14.853030303030303</c:v>
                </c:pt>
                <c:pt idx="28">
                  <c:v>-10.700252525252525</c:v>
                </c:pt>
                <c:pt idx="29">
                  <c:v>-6.8749999999999991</c:v>
                </c:pt>
                <c:pt idx="30">
                  <c:v>-3.3752525252525252</c:v>
                </c:pt>
                <c:pt idx="31">
                  <c:v>-0.23308080808080808</c:v>
                </c:pt>
                <c:pt idx="32">
                  <c:v>2.6045454545454545</c:v>
                </c:pt>
                <c:pt idx="33">
                  <c:v>5.0689393939393943</c:v>
                </c:pt>
                <c:pt idx="34">
                  <c:v>7.1974747474747467</c:v>
                </c:pt>
                <c:pt idx="35">
                  <c:v>8.9626262626262623</c:v>
                </c:pt>
                <c:pt idx="36">
                  <c:v>10.432323232323231</c:v>
                </c:pt>
                <c:pt idx="37">
                  <c:v>11.745959595959595</c:v>
                </c:pt>
                <c:pt idx="38">
                  <c:v>12.822474747474748</c:v>
                </c:pt>
                <c:pt idx="39">
                  <c:v>13.655050505050504</c:v>
                </c:pt>
                <c:pt idx="40">
                  <c:v>14.328787878787878</c:v>
                </c:pt>
                <c:pt idx="41">
                  <c:v>15.012373737373737</c:v>
                </c:pt>
                <c:pt idx="42">
                  <c:v>15.419191919191919</c:v>
                </c:pt>
                <c:pt idx="43">
                  <c:v>15.837121212121211</c:v>
                </c:pt>
                <c:pt idx="44">
                  <c:v>16.138888888888889</c:v>
                </c:pt>
                <c:pt idx="45">
                  <c:v>16.520454545454545</c:v>
                </c:pt>
                <c:pt idx="46">
                  <c:v>16.677525252525253</c:v>
                </c:pt>
                <c:pt idx="47">
                  <c:v>16.851515151515152</c:v>
                </c:pt>
                <c:pt idx="48">
                  <c:v>17.039141414141412</c:v>
                </c:pt>
                <c:pt idx="49">
                  <c:v>17.143939393939391</c:v>
                </c:pt>
                <c:pt idx="50">
                  <c:v>17.301515151515151</c:v>
                </c:pt>
                <c:pt idx="51">
                  <c:v>17.384090909090908</c:v>
                </c:pt>
                <c:pt idx="52">
                  <c:v>17.522474747474746</c:v>
                </c:pt>
                <c:pt idx="53">
                  <c:v>17.616161616161616</c:v>
                </c:pt>
                <c:pt idx="54">
                  <c:v>17.766666666666666</c:v>
                </c:pt>
                <c:pt idx="55">
                  <c:v>17.791161616161613</c:v>
                </c:pt>
                <c:pt idx="56">
                  <c:v>17.824494949494952</c:v>
                </c:pt>
                <c:pt idx="57">
                  <c:v>17.942929292929289</c:v>
                </c:pt>
                <c:pt idx="58">
                  <c:v>17.991666666666664</c:v>
                </c:pt>
                <c:pt idx="59">
                  <c:v>18.093434343434343</c:v>
                </c:pt>
                <c:pt idx="60">
                  <c:v>18.1280303030303</c:v>
                </c:pt>
                <c:pt idx="61">
                  <c:v>18.198232323232322</c:v>
                </c:pt>
                <c:pt idx="62">
                  <c:v>18.282575757575756</c:v>
                </c:pt>
                <c:pt idx="63">
                  <c:v>18.283080808080804</c:v>
                </c:pt>
                <c:pt idx="64">
                  <c:v>18.405555555555555</c:v>
                </c:pt>
                <c:pt idx="65">
                  <c:v>18.482575757575756</c:v>
                </c:pt>
                <c:pt idx="66">
                  <c:v>18.518181818181816</c:v>
                </c:pt>
                <c:pt idx="67">
                  <c:v>18.580303030303028</c:v>
                </c:pt>
                <c:pt idx="68">
                  <c:v>18.518686868686867</c:v>
                </c:pt>
                <c:pt idx="69">
                  <c:v>18.586868686868687</c:v>
                </c:pt>
                <c:pt idx="70">
                  <c:v>18.598737373737372</c:v>
                </c:pt>
                <c:pt idx="71">
                  <c:v>18.753282828282828</c:v>
                </c:pt>
                <c:pt idx="72">
                  <c:v>18.785606060606057</c:v>
                </c:pt>
                <c:pt idx="73">
                  <c:v>18.820959595959597</c:v>
                </c:pt>
                <c:pt idx="74">
                  <c:v>18.818686868686868</c:v>
                </c:pt>
                <c:pt idx="75">
                  <c:v>18.86641414141414</c:v>
                </c:pt>
                <c:pt idx="76">
                  <c:v>18.969949494949493</c:v>
                </c:pt>
                <c:pt idx="77">
                  <c:v>18.887878787878787</c:v>
                </c:pt>
                <c:pt idx="78">
                  <c:v>18.954545454545453</c:v>
                </c:pt>
                <c:pt idx="79">
                  <c:v>19.060101010101008</c:v>
                </c:pt>
                <c:pt idx="80">
                  <c:v>19.019444444444439</c:v>
                </c:pt>
                <c:pt idx="81">
                  <c:v>18.977020202020199</c:v>
                </c:pt>
                <c:pt idx="82">
                  <c:v>19.006565656565655</c:v>
                </c:pt>
                <c:pt idx="83">
                  <c:v>19.096212121212123</c:v>
                </c:pt>
                <c:pt idx="84">
                  <c:v>19.10934343434343</c:v>
                </c:pt>
                <c:pt idx="85">
                  <c:v>19.158080808080808</c:v>
                </c:pt>
                <c:pt idx="86">
                  <c:v>19.220959595959595</c:v>
                </c:pt>
                <c:pt idx="87">
                  <c:v>19.156060606060606</c:v>
                </c:pt>
                <c:pt idx="88">
                  <c:v>19.209343434343431</c:v>
                </c:pt>
                <c:pt idx="89">
                  <c:v>19.254797979797978</c:v>
                </c:pt>
                <c:pt idx="90">
                  <c:v>19.325505050505047</c:v>
                </c:pt>
                <c:pt idx="91">
                  <c:v>19.27550505050505</c:v>
                </c:pt>
                <c:pt idx="92">
                  <c:v>19.272979797979794</c:v>
                </c:pt>
                <c:pt idx="93">
                  <c:v>19.365909090909089</c:v>
                </c:pt>
                <c:pt idx="94">
                  <c:v>19.312121212121209</c:v>
                </c:pt>
                <c:pt idx="95">
                  <c:v>19.261868686868684</c:v>
                </c:pt>
                <c:pt idx="96">
                  <c:v>19.295959595959594</c:v>
                </c:pt>
                <c:pt idx="97">
                  <c:v>19.389141414141413</c:v>
                </c:pt>
                <c:pt idx="98">
                  <c:v>19.308333333333334</c:v>
                </c:pt>
                <c:pt idx="99">
                  <c:v>19.332070707070706</c:v>
                </c:pt>
                <c:pt idx="100">
                  <c:v>19.373484848484846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006-47A7-9782-AFE9F3153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9974608"/>
        <c:axId val="1635845520"/>
      </c:scatterChart>
      <c:valAx>
        <c:axId val="2079974608"/>
        <c:scaling>
          <c:orientation val="minMax"/>
          <c:max val="1.5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>
                    <a:solidFill>
                      <a:schemeClr val="tx1"/>
                    </a:solidFill>
                  </a:rPr>
                  <a:t>Voltage (V)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5845520"/>
        <c:crosses val="autoZero"/>
        <c:crossBetween val="midCat"/>
      </c:valAx>
      <c:valAx>
        <c:axId val="1635845520"/>
        <c:scaling>
          <c:orientation val="minMax"/>
          <c:max val="25"/>
          <c:min val="-1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kern="1200" baseline="0" dirty="0">
                    <a:solidFill>
                      <a:schemeClr val="tx1"/>
                    </a:solidFill>
                  </a:rPr>
                  <a:t>Current Density (mA/cm</a:t>
                </a:r>
                <a:r>
                  <a:rPr lang="en-US" sz="1600" b="0" i="0" u="none" strike="noStrike" kern="1200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US" sz="1600" b="0" i="0" u="none" strike="noStrike" kern="1200" baseline="0" dirty="0">
                    <a:solidFill>
                      <a:schemeClr val="tx1"/>
                    </a:solidFill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4.9448506850752662E-3"/>
              <c:y val="0.127801100370924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99746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08718033904522"/>
          <c:y val="4.4417242942038214E-2"/>
          <c:w val="0.86118825598370241"/>
          <c:h val="0.68695186086883209"/>
        </c:manualLayout>
      </c:layout>
      <c:scatterChart>
        <c:scatterStyle val="lineMarker"/>
        <c:varyColors val="0"/>
        <c:ser>
          <c:idx val="0"/>
          <c:order val="0"/>
          <c:tx>
            <c:v>Pixel 1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Sheet1!$AI$4:$AI$104</c:f>
              <c:numCache>
                <c:formatCode>General</c:formatCode>
                <c:ptCount val="101"/>
                <c:pt idx="0">
                  <c:v>1.5</c:v>
                </c:pt>
                <c:pt idx="1">
                  <c:v>1.4830000000000001</c:v>
                </c:pt>
                <c:pt idx="2">
                  <c:v>1.466</c:v>
                </c:pt>
                <c:pt idx="3">
                  <c:v>1.4490000000000001</c:v>
                </c:pt>
                <c:pt idx="4">
                  <c:v>1.4319999999999999</c:v>
                </c:pt>
                <c:pt idx="5">
                  <c:v>1.415</c:v>
                </c:pt>
                <c:pt idx="6">
                  <c:v>1.3979999999999999</c:v>
                </c:pt>
                <c:pt idx="7">
                  <c:v>1.381</c:v>
                </c:pt>
                <c:pt idx="8">
                  <c:v>1.3640000000000001</c:v>
                </c:pt>
                <c:pt idx="9">
                  <c:v>1.347</c:v>
                </c:pt>
                <c:pt idx="10">
                  <c:v>1.33</c:v>
                </c:pt>
                <c:pt idx="11">
                  <c:v>1.3129999999999999</c:v>
                </c:pt>
                <c:pt idx="12">
                  <c:v>1.296</c:v>
                </c:pt>
                <c:pt idx="13">
                  <c:v>1.2789999999999999</c:v>
                </c:pt>
                <c:pt idx="14">
                  <c:v>1.262</c:v>
                </c:pt>
                <c:pt idx="15">
                  <c:v>1.2450000000000001</c:v>
                </c:pt>
                <c:pt idx="16">
                  <c:v>1.228</c:v>
                </c:pt>
                <c:pt idx="17">
                  <c:v>1.2110000000000001</c:v>
                </c:pt>
                <c:pt idx="18">
                  <c:v>1.194</c:v>
                </c:pt>
                <c:pt idx="19">
                  <c:v>1.177</c:v>
                </c:pt>
                <c:pt idx="20">
                  <c:v>1.1599999999999999</c:v>
                </c:pt>
                <c:pt idx="21">
                  <c:v>1.143</c:v>
                </c:pt>
                <c:pt idx="22">
                  <c:v>1.1259999999999999</c:v>
                </c:pt>
                <c:pt idx="23">
                  <c:v>1.109</c:v>
                </c:pt>
                <c:pt idx="24">
                  <c:v>1.0920000000000001</c:v>
                </c:pt>
                <c:pt idx="25">
                  <c:v>1.075</c:v>
                </c:pt>
                <c:pt idx="26">
                  <c:v>1.0580000000000001</c:v>
                </c:pt>
                <c:pt idx="27">
                  <c:v>1.0409999999999999</c:v>
                </c:pt>
                <c:pt idx="28">
                  <c:v>1.024</c:v>
                </c:pt>
                <c:pt idx="29">
                  <c:v>1.0069999999999999</c:v>
                </c:pt>
                <c:pt idx="30">
                  <c:v>0.99</c:v>
                </c:pt>
                <c:pt idx="31">
                  <c:v>0.97299999999999998</c:v>
                </c:pt>
                <c:pt idx="32">
                  <c:v>0.95599999999999996</c:v>
                </c:pt>
                <c:pt idx="33">
                  <c:v>0.93899999999999995</c:v>
                </c:pt>
                <c:pt idx="34">
                  <c:v>0.92200000000000004</c:v>
                </c:pt>
                <c:pt idx="35">
                  <c:v>0.90500000000000003</c:v>
                </c:pt>
                <c:pt idx="36">
                  <c:v>0.88800000000000001</c:v>
                </c:pt>
                <c:pt idx="37">
                  <c:v>0.871</c:v>
                </c:pt>
                <c:pt idx="38">
                  <c:v>0.85399999999999998</c:v>
                </c:pt>
                <c:pt idx="39">
                  <c:v>0.83699999999999997</c:v>
                </c:pt>
                <c:pt idx="40">
                  <c:v>0.82</c:v>
                </c:pt>
                <c:pt idx="41">
                  <c:v>0.80300000000000005</c:v>
                </c:pt>
                <c:pt idx="42">
                  <c:v>0.78600000000000003</c:v>
                </c:pt>
                <c:pt idx="43">
                  <c:v>0.76900000000000002</c:v>
                </c:pt>
                <c:pt idx="44">
                  <c:v>0.752</c:v>
                </c:pt>
                <c:pt idx="45">
                  <c:v>0.73499999999999999</c:v>
                </c:pt>
                <c:pt idx="46">
                  <c:v>0.71799999999999997</c:v>
                </c:pt>
                <c:pt idx="47">
                  <c:v>0.70099999999999996</c:v>
                </c:pt>
                <c:pt idx="48">
                  <c:v>0.68400000000000005</c:v>
                </c:pt>
                <c:pt idx="49">
                  <c:v>0.66700000000000004</c:v>
                </c:pt>
                <c:pt idx="50">
                  <c:v>0.65</c:v>
                </c:pt>
                <c:pt idx="51">
                  <c:v>0.63300000000000001</c:v>
                </c:pt>
                <c:pt idx="52">
                  <c:v>0.61599999999999999</c:v>
                </c:pt>
                <c:pt idx="53">
                  <c:v>0.59899999999999998</c:v>
                </c:pt>
                <c:pt idx="54">
                  <c:v>0.58199999999999996</c:v>
                </c:pt>
                <c:pt idx="55">
                  <c:v>0.56499999999999995</c:v>
                </c:pt>
                <c:pt idx="56">
                  <c:v>0.54800000000000004</c:v>
                </c:pt>
                <c:pt idx="57">
                  <c:v>0.53100000000000003</c:v>
                </c:pt>
                <c:pt idx="58">
                  <c:v>0.51400000000000001</c:v>
                </c:pt>
                <c:pt idx="59">
                  <c:v>0.497</c:v>
                </c:pt>
                <c:pt idx="60">
                  <c:v>0.48</c:v>
                </c:pt>
                <c:pt idx="61">
                  <c:v>0.46300000000000002</c:v>
                </c:pt>
                <c:pt idx="62">
                  <c:v>0.44600000000000001</c:v>
                </c:pt>
                <c:pt idx="63">
                  <c:v>0.42899999999999999</c:v>
                </c:pt>
                <c:pt idx="64">
                  <c:v>0.41199999999999998</c:v>
                </c:pt>
                <c:pt idx="65">
                  <c:v>0.39500000000000002</c:v>
                </c:pt>
                <c:pt idx="66">
                  <c:v>0.378</c:v>
                </c:pt>
                <c:pt idx="67">
                  <c:v>0.36099999999999999</c:v>
                </c:pt>
                <c:pt idx="68">
                  <c:v>0.34399999999999997</c:v>
                </c:pt>
                <c:pt idx="69">
                  <c:v>0.32700000000000001</c:v>
                </c:pt>
                <c:pt idx="70">
                  <c:v>0.31</c:v>
                </c:pt>
                <c:pt idx="71">
                  <c:v>0.29299999999999998</c:v>
                </c:pt>
                <c:pt idx="72">
                  <c:v>0.27600000000000002</c:v>
                </c:pt>
                <c:pt idx="73">
                  <c:v>0.25900000000000001</c:v>
                </c:pt>
                <c:pt idx="74">
                  <c:v>0.24199999999999999</c:v>
                </c:pt>
                <c:pt idx="75">
                  <c:v>0.22500000000000001</c:v>
                </c:pt>
                <c:pt idx="76">
                  <c:v>0.20799999999999999</c:v>
                </c:pt>
                <c:pt idx="77">
                  <c:v>0.191</c:v>
                </c:pt>
                <c:pt idx="78">
                  <c:v>0.17399999999999999</c:v>
                </c:pt>
                <c:pt idx="79">
                  <c:v>0.157</c:v>
                </c:pt>
                <c:pt idx="80">
                  <c:v>0.14000000000000001</c:v>
                </c:pt>
                <c:pt idx="81">
                  <c:v>0.123</c:v>
                </c:pt>
                <c:pt idx="82">
                  <c:v>0.106</c:v>
                </c:pt>
                <c:pt idx="83">
                  <c:v>8.8999999999999996E-2</c:v>
                </c:pt>
                <c:pt idx="84">
                  <c:v>7.1999999999999995E-2</c:v>
                </c:pt>
                <c:pt idx="85">
                  <c:v>5.5E-2</c:v>
                </c:pt>
                <c:pt idx="86">
                  <c:v>3.7999999999999999E-2</c:v>
                </c:pt>
                <c:pt idx="87">
                  <c:v>2.1000000000000001E-2</c:v>
                </c:pt>
                <c:pt idx="88">
                  <c:v>4.0000000000000001E-3</c:v>
                </c:pt>
                <c:pt idx="89">
                  <c:v>-1.2999999999999999E-2</c:v>
                </c:pt>
                <c:pt idx="90">
                  <c:v>-0.03</c:v>
                </c:pt>
                <c:pt idx="91">
                  <c:v>-4.7E-2</c:v>
                </c:pt>
                <c:pt idx="92">
                  <c:v>-6.4000000000000001E-2</c:v>
                </c:pt>
                <c:pt idx="93">
                  <c:v>-8.1000000000000003E-2</c:v>
                </c:pt>
                <c:pt idx="94">
                  <c:v>-9.8000000000000004E-2</c:v>
                </c:pt>
                <c:pt idx="95">
                  <c:v>-0.115</c:v>
                </c:pt>
                <c:pt idx="96">
                  <c:v>-0.13200000000000001</c:v>
                </c:pt>
                <c:pt idx="97">
                  <c:v>-0.14899999999999999</c:v>
                </c:pt>
                <c:pt idx="98">
                  <c:v>-0.16600000000000001</c:v>
                </c:pt>
                <c:pt idx="99">
                  <c:v>-0.183</c:v>
                </c:pt>
                <c:pt idx="100">
                  <c:v>-0.2</c:v>
                </c:pt>
              </c:numCache>
            </c:numRef>
          </c:xVal>
          <c:yVal>
            <c:numRef>
              <c:f>Sheet1!$AK$4:$AK$104</c:f>
              <c:numCache>
                <c:formatCode>General</c:formatCode>
                <c:ptCount val="101"/>
                <c:pt idx="0">
                  <c:v>-15.20681818181818</c:v>
                </c:pt>
                <c:pt idx="1">
                  <c:v>-14.40833333333333</c:v>
                </c:pt>
                <c:pt idx="2">
                  <c:v>-13.713636363636365</c:v>
                </c:pt>
                <c:pt idx="3">
                  <c:v>-12.967171717171714</c:v>
                </c:pt>
                <c:pt idx="4">
                  <c:v>-12.285353535353535</c:v>
                </c:pt>
                <c:pt idx="5">
                  <c:v>-11.587878787878788</c:v>
                </c:pt>
                <c:pt idx="6">
                  <c:v>-10.934343434343432</c:v>
                </c:pt>
                <c:pt idx="7">
                  <c:v>-10.247474747474746</c:v>
                </c:pt>
                <c:pt idx="8">
                  <c:v>-9.5952020202020183</c:v>
                </c:pt>
                <c:pt idx="9">
                  <c:v>-8.9244949494949495</c:v>
                </c:pt>
                <c:pt idx="10">
                  <c:v>-8.2818181818181813</c:v>
                </c:pt>
                <c:pt idx="11">
                  <c:v>-7.6287878787878789</c:v>
                </c:pt>
                <c:pt idx="12">
                  <c:v>-7.0093434343434335</c:v>
                </c:pt>
                <c:pt idx="13">
                  <c:v>-6.3873737373737365</c:v>
                </c:pt>
                <c:pt idx="14">
                  <c:v>-5.7967171717171713</c:v>
                </c:pt>
                <c:pt idx="15">
                  <c:v>-5.2229797979797974</c:v>
                </c:pt>
                <c:pt idx="16">
                  <c:v>-4.6707070707070697</c:v>
                </c:pt>
                <c:pt idx="17">
                  <c:v>-4.1416666666666657</c:v>
                </c:pt>
                <c:pt idx="18">
                  <c:v>-3.6335858585858589</c:v>
                </c:pt>
                <c:pt idx="19">
                  <c:v>-3.1709595959595962</c:v>
                </c:pt>
                <c:pt idx="20">
                  <c:v>-2.7305555555555552</c:v>
                </c:pt>
                <c:pt idx="21">
                  <c:v>-2.2969696969696969</c:v>
                </c:pt>
                <c:pt idx="22">
                  <c:v>-1.9277777777777778</c:v>
                </c:pt>
                <c:pt idx="23">
                  <c:v>-1.6037878787878785</c:v>
                </c:pt>
                <c:pt idx="24">
                  <c:v>-1.3138888888888889</c:v>
                </c:pt>
                <c:pt idx="25">
                  <c:v>-1.0666666666666667</c:v>
                </c:pt>
                <c:pt idx="26">
                  <c:v>-0.85555555555555551</c:v>
                </c:pt>
                <c:pt idx="27">
                  <c:v>-0.67878787878787872</c:v>
                </c:pt>
                <c:pt idx="28">
                  <c:v>-0.53207070707070703</c:v>
                </c:pt>
                <c:pt idx="29">
                  <c:v>-0.41186868686868688</c:v>
                </c:pt>
                <c:pt idx="30">
                  <c:v>-0.3136363636363636</c:v>
                </c:pt>
                <c:pt idx="31">
                  <c:v>-0.2376262626262626</c:v>
                </c:pt>
                <c:pt idx="32">
                  <c:v>-0.1679292929292929</c:v>
                </c:pt>
                <c:pt idx="33">
                  <c:v>-0.11035353535353534</c:v>
                </c:pt>
                <c:pt idx="34">
                  <c:v>-6.0353535353535354E-2</c:v>
                </c:pt>
                <c:pt idx="35">
                  <c:v>-1.4646464646464645E-2</c:v>
                </c:pt>
                <c:pt idx="36">
                  <c:v>2.8535353535353532E-2</c:v>
                </c:pt>
                <c:pt idx="37">
                  <c:v>7.1212121212121213E-2</c:v>
                </c:pt>
                <c:pt idx="38">
                  <c:v>0.11489898989898988</c:v>
                </c:pt>
                <c:pt idx="39">
                  <c:v>0.16085858585858584</c:v>
                </c:pt>
                <c:pt idx="40">
                  <c:v>0.20959595959595959</c:v>
                </c:pt>
                <c:pt idx="41">
                  <c:v>0.26388888888888884</c:v>
                </c:pt>
                <c:pt idx="42">
                  <c:v>0.29116161616161612</c:v>
                </c:pt>
                <c:pt idx="43">
                  <c:v>0.36010101010101009</c:v>
                </c:pt>
                <c:pt idx="44">
                  <c:v>0.42702020202020191</c:v>
                </c:pt>
                <c:pt idx="45">
                  <c:v>0.49747474747474751</c:v>
                </c:pt>
                <c:pt idx="46">
                  <c:v>0.57449494949494939</c:v>
                </c:pt>
                <c:pt idx="47">
                  <c:v>0.65580808080808073</c:v>
                </c:pt>
                <c:pt idx="48">
                  <c:v>0.74318181818181817</c:v>
                </c:pt>
                <c:pt idx="49">
                  <c:v>0.83813131313131295</c:v>
                </c:pt>
                <c:pt idx="50">
                  <c:v>0.94090909090909092</c:v>
                </c:pt>
                <c:pt idx="51">
                  <c:v>1.0532828282828282</c:v>
                </c:pt>
                <c:pt idx="52">
                  <c:v>1.166161616161616</c:v>
                </c:pt>
                <c:pt idx="53">
                  <c:v>1.2843434343434341</c:v>
                </c:pt>
                <c:pt idx="54">
                  <c:v>1.4154040404040404</c:v>
                </c:pt>
                <c:pt idx="55">
                  <c:v>1.5459595959595958</c:v>
                </c:pt>
                <c:pt idx="56">
                  <c:v>1.6848484848484848</c:v>
                </c:pt>
                <c:pt idx="57">
                  <c:v>1.8252525252525253</c:v>
                </c:pt>
                <c:pt idx="58">
                  <c:v>1.9603535353535353</c:v>
                </c:pt>
                <c:pt idx="59">
                  <c:v>2.1078282828282826</c:v>
                </c:pt>
                <c:pt idx="60">
                  <c:v>2.2467171717171714</c:v>
                </c:pt>
                <c:pt idx="61">
                  <c:v>2.3952020202020199</c:v>
                </c:pt>
                <c:pt idx="62">
                  <c:v>2.5482323232323232</c:v>
                </c:pt>
                <c:pt idx="63">
                  <c:v>2.6517676767676766</c:v>
                </c:pt>
                <c:pt idx="64">
                  <c:v>2.5328282828282824</c:v>
                </c:pt>
                <c:pt idx="65">
                  <c:v>2.6454545454545455</c:v>
                </c:pt>
                <c:pt idx="66">
                  <c:v>2.7803030303030303</c:v>
                </c:pt>
                <c:pt idx="67">
                  <c:v>2.9098484848484851</c:v>
                </c:pt>
                <c:pt idx="68">
                  <c:v>3.0452020202020198</c:v>
                </c:pt>
                <c:pt idx="69">
                  <c:v>3.1727272727272724</c:v>
                </c:pt>
                <c:pt idx="70">
                  <c:v>3.2972222222222216</c:v>
                </c:pt>
                <c:pt idx="71">
                  <c:v>3.4138888888888888</c:v>
                </c:pt>
                <c:pt idx="72">
                  <c:v>3.5277777777777781</c:v>
                </c:pt>
                <c:pt idx="73">
                  <c:v>3.6409090909090907</c:v>
                </c:pt>
                <c:pt idx="74">
                  <c:v>3.7497474747474748</c:v>
                </c:pt>
                <c:pt idx="75">
                  <c:v>3.8583333333333334</c:v>
                </c:pt>
                <c:pt idx="76">
                  <c:v>3.9598484848484845</c:v>
                </c:pt>
                <c:pt idx="77">
                  <c:v>4.0775252525252519</c:v>
                </c:pt>
                <c:pt idx="78">
                  <c:v>4.170454545454545</c:v>
                </c:pt>
                <c:pt idx="79">
                  <c:v>4.2835858585858579</c:v>
                </c:pt>
                <c:pt idx="80">
                  <c:v>4.3835858585858585</c:v>
                </c:pt>
                <c:pt idx="81">
                  <c:v>4.4926767676767678</c:v>
                </c:pt>
                <c:pt idx="82">
                  <c:v>4.6151515151515143</c:v>
                </c:pt>
                <c:pt idx="83">
                  <c:v>4.7209595959595951</c:v>
                </c:pt>
                <c:pt idx="84">
                  <c:v>4.8335858585858587</c:v>
                </c:pt>
                <c:pt idx="85">
                  <c:v>4.9361111111111109</c:v>
                </c:pt>
                <c:pt idx="86">
                  <c:v>5.0661616161616152</c:v>
                </c:pt>
                <c:pt idx="87">
                  <c:v>5.1861111111111109</c:v>
                </c:pt>
                <c:pt idx="88">
                  <c:v>5.3267676767676768</c:v>
                </c:pt>
                <c:pt idx="89">
                  <c:v>5.4848484848484844</c:v>
                </c:pt>
                <c:pt idx="90">
                  <c:v>5.6090909090909085</c:v>
                </c:pt>
                <c:pt idx="91">
                  <c:v>5.741919191919191</c:v>
                </c:pt>
                <c:pt idx="92">
                  <c:v>5.9204545454545459</c:v>
                </c:pt>
                <c:pt idx="93">
                  <c:v>6.0744949494949489</c:v>
                </c:pt>
                <c:pt idx="94">
                  <c:v>6.2419191919191919</c:v>
                </c:pt>
                <c:pt idx="95">
                  <c:v>6.434595959595959</c:v>
                </c:pt>
                <c:pt idx="96">
                  <c:v>6.6381313131313124</c:v>
                </c:pt>
                <c:pt idx="97">
                  <c:v>6.8555555555555552</c:v>
                </c:pt>
                <c:pt idx="98">
                  <c:v>7.0868686868686863</c:v>
                </c:pt>
                <c:pt idx="99">
                  <c:v>7.3462121212121207</c:v>
                </c:pt>
                <c:pt idx="100">
                  <c:v>7.6007575757575747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D99-4240-8577-F5C842660C1F}"/>
            </c:ext>
          </c:extLst>
        </c:ser>
        <c:ser>
          <c:idx val="3"/>
          <c:order val="3"/>
          <c:tx>
            <c:v>Pixel 4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Sheet1!$AR$4:$AR$104</c:f>
              <c:numCache>
                <c:formatCode>General</c:formatCode>
                <c:ptCount val="101"/>
                <c:pt idx="0">
                  <c:v>1.5</c:v>
                </c:pt>
                <c:pt idx="1">
                  <c:v>1.4830000000000001</c:v>
                </c:pt>
                <c:pt idx="2">
                  <c:v>1.466</c:v>
                </c:pt>
                <c:pt idx="3">
                  <c:v>1.4490000000000001</c:v>
                </c:pt>
                <c:pt idx="4">
                  <c:v>1.4319999999999999</c:v>
                </c:pt>
                <c:pt idx="5">
                  <c:v>1.415</c:v>
                </c:pt>
                <c:pt idx="6">
                  <c:v>1.3979999999999999</c:v>
                </c:pt>
                <c:pt idx="7">
                  <c:v>1.381</c:v>
                </c:pt>
                <c:pt idx="8">
                  <c:v>1.3640000000000001</c:v>
                </c:pt>
                <c:pt idx="9">
                  <c:v>1.347</c:v>
                </c:pt>
                <c:pt idx="10">
                  <c:v>1.33</c:v>
                </c:pt>
                <c:pt idx="11">
                  <c:v>1.3129999999999999</c:v>
                </c:pt>
                <c:pt idx="12">
                  <c:v>1.296</c:v>
                </c:pt>
                <c:pt idx="13">
                  <c:v>1.2789999999999999</c:v>
                </c:pt>
                <c:pt idx="14">
                  <c:v>1.262</c:v>
                </c:pt>
                <c:pt idx="15">
                  <c:v>1.2450000000000001</c:v>
                </c:pt>
                <c:pt idx="16">
                  <c:v>1.228</c:v>
                </c:pt>
                <c:pt idx="17">
                  <c:v>1.2110000000000001</c:v>
                </c:pt>
                <c:pt idx="18">
                  <c:v>1.194</c:v>
                </c:pt>
                <c:pt idx="19">
                  <c:v>1.177</c:v>
                </c:pt>
                <c:pt idx="20">
                  <c:v>1.1599999999999999</c:v>
                </c:pt>
                <c:pt idx="21">
                  <c:v>1.143</c:v>
                </c:pt>
                <c:pt idx="22">
                  <c:v>1.1259999999999999</c:v>
                </c:pt>
                <c:pt idx="23">
                  <c:v>1.109</c:v>
                </c:pt>
                <c:pt idx="24">
                  <c:v>1.0920000000000001</c:v>
                </c:pt>
                <c:pt idx="25">
                  <c:v>1.075</c:v>
                </c:pt>
                <c:pt idx="26">
                  <c:v>1.0580000000000001</c:v>
                </c:pt>
                <c:pt idx="27">
                  <c:v>1.0409999999999999</c:v>
                </c:pt>
                <c:pt idx="28">
                  <c:v>1.024</c:v>
                </c:pt>
                <c:pt idx="29">
                  <c:v>1.0069999999999999</c:v>
                </c:pt>
                <c:pt idx="30">
                  <c:v>0.99</c:v>
                </c:pt>
                <c:pt idx="31">
                  <c:v>0.97299999999999998</c:v>
                </c:pt>
                <c:pt idx="32">
                  <c:v>0.95599999999999996</c:v>
                </c:pt>
                <c:pt idx="33">
                  <c:v>0.93899999999999995</c:v>
                </c:pt>
                <c:pt idx="34">
                  <c:v>0.92200000000000004</c:v>
                </c:pt>
                <c:pt idx="35">
                  <c:v>0.90500000000000003</c:v>
                </c:pt>
                <c:pt idx="36">
                  <c:v>0.88800000000000001</c:v>
                </c:pt>
                <c:pt idx="37">
                  <c:v>0.871</c:v>
                </c:pt>
                <c:pt idx="38">
                  <c:v>0.85399999999999998</c:v>
                </c:pt>
                <c:pt idx="39">
                  <c:v>0.83699999999999997</c:v>
                </c:pt>
                <c:pt idx="40">
                  <c:v>0.82</c:v>
                </c:pt>
                <c:pt idx="41">
                  <c:v>0.80300000000000005</c:v>
                </c:pt>
                <c:pt idx="42">
                  <c:v>0.78600000000000003</c:v>
                </c:pt>
                <c:pt idx="43">
                  <c:v>0.76900000000000002</c:v>
                </c:pt>
                <c:pt idx="44">
                  <c:v>0.752</c:v>
                </c:pt>
                <c:pt idx="45">
                  <c:v>0.73499999999999999</c:v>
                </c:pt>
                <c:pt idx="46">
                  <c:v>0.71799999999999997</c:v>
                </c:pt>
                <c:pt idx="47">
                  <c:v>0.70099999999999996</c:v>
                </c:pt>
                <c:pt idx="48">
                  <c:v>0.68400000000000005</c:v>
                </c:pt>
                <c:pt idx="49">
                  <c:v>0.66700000000000004</c:v>
                </c:pt>
                <c:pt idx="50">
                  <c:v>0.65</c:v>
                </c:pt>
                <c:pt idx="51">
                  <c:v>0.63300000000000001</c:v>
                </c:pt>
                <c:pt idx="52">
                  <c:v>0.61599999999999999</c:v>
                </c:pt>
                <c:pt idx="53">
                  <c:v>0.59899999999999998</c:v>
                </c:pt>
                <c:pt idx="54">
                  <c:v>0.58199999999999996</c:v>
                </c:pt>
                <c:pt idx="55">
                  <c:v>0.56499999999999995</c:v>
                </c:pt>
                <c:pt idx="56">
                  <c:v>0.54800000000000004</c:v>
                </c:pt>
                <c:pt idx="57">
                  <c:v>0.53100000000000003</c:v>
                </c:pt>
                <c:pt idx="58">
                  <c:v>0.51400000000000001</c:v>
                </c:pt>
                <c:pt idx="59">
                  <c:v>0.497</c:v>
                </c:pt>
                <c:pt idx="60">
                  <c:v>0.48</c:v>
                </c:pt>
                <c:pt idx="61">
                  <c:v>0.46300000000000002</c:v>
                </c:pt>
                <c:pt idx="62">
                  <c:v>0.44600000000000001</c:v>
                </c:pt>
                <c:pt idx="63">
                  <c:v>0.42899999999999999</c:v>
                </c:pt>
                <c:pt idx="64">
                  <c:v>0.41199999999999998</c:v>
                </c:pt>
                <c:pt idx="65">
                  <c:v>0.39500000000000002</c:v>
                </c:pt>
                <c:pt idx="66">
                  <c:v>0.378</c:v>
                </c:pt>
                <c:pt idx="67">
                  <c:v>0.36099999999999999</c:v>
                </c:pt>
                <c:pt idx="68">
                  <c:v>0.34399999999999997</c:v>
                </c:pt>
                <c:pt idx="69">
                  <c:v>0.32700000000000001</c:v>
                </c:pt>
                <c:pt idx="70">
                  <c:v>0.31</c:v>
                </c:pt>
                <c:pt idx="71">
                  <c:v>0.29299999999999998</c:v>
                </c:pt>
                <c:pt idx="72">
                  <c:v>0.27600000000000002</c:v>
                </c:pt>
                <c:pt idx="73">
                  <c:v>0.25900000000000001</c:v>
                </c:pt>
                <c:pt idx="74">
                  <c:v>0.24199999999999999</c:v>
                </c:pt>
                <c:pt idx="75">
                  <c:v>0.22500000000000001</c:v>
                </c:pt>
                <c:pt idx="76">
                  <c:v>0.20799999999999999</c:v>
                </c:pt>
                <c:pt idx="77">
                  <c:v>0.191</c:v>
                </c:pt>
                <c:pt idx="78">
                  <c:v>0.17399999999999999</c:v>
                </c:pt>
                <c:pt idx="79">
                  <c:v>0.157</c:v>
                </c:pt>
                <c:pt idx="80">
                  <c:v>0.14000000000000001</c:v>
                </c:pt>
                <c:pt idx="81">
                  <c:v>0.123</c:v>
                </c:pt>
                <c:pt idx="82">
                  <c:v>0.106</c:v>
                </c:pt>
                <c:pt idx="83">
                  <c:v>8.8999999999999996E-2</c:v>
                </c:pt>
                <c:pt idx="84">
                  <c:v>7.1999999999999995E-2</c:v>
                </c:pt>
                <c:pt idx="85">
                  <c:v>5.5E-2</c:v>
                </c:pt>
                <c:pt idx="86">
                  <c:v>3.7999999999999999E-2</c:v>
                </c:pt>
                <c:pt idx="87">
                  <c:v>2.1000000000000001E-2</c:v>
                </c:pt>
                <c:pt idx="88">
                  <c:v>4.0000000000000001E-3</c:v>
                </c:pt>
                <c:pt idx="89">
                  <c:v>-1.2999999999999999E-2</c:v>
                </c:pt>
                <c:pt idx="90">
                  <c:v>-0.03</c:v>
                </c:pt>
                <c:pt idx="91">
                  <c:v>-4.7E-2</c:v>
                </c:pt>
                <c:pt idx="92">
                  <c:v>-6.4000000000000001E-2</c:v>
                </c:pt>
                <c:pt idx="93">
                  <c:v>-8.1000000000000003E-2</c:v>
                </c:pt>
                <c:pt idx="94">
                  <c:v>-9.8000000000000004E-2</c:v>
                </c:pt>
                <c:pt idx="95">
                  <c:v>-0.115</c:v>
                </c:pt>
                <c:pt idx="96">
                  <c:v>-0.13200000000000001</c:v>
                </c:pt>
                <c:pt idx="97">
                  <c:v>-0.14899999999999999</c:v>
                </c:pt>
                <c:pt idx="98">
                  <c:v>-0.16600000000000001</c:v>
                </c:pt>
                <c:pt idx="99">
                  <c:v>-0.183</c:v>
                </c:pt>
                <c:pt idx="100">
                  <c:v>-0.2</c:v>
                </c:pt>
              </c:numCache>
            </c:numRef>
          </c:xVal>
          <c:yVal>
            <c:numRef>
              <c:f>Sheet1!$AT$4:$AT$104</c:f>
              <c:numCache>
                <c:formatCode>General</c:formatCode>
                <c:ptCount val="101"/>
                <c:pt idx="0">
                  <c:v>-15.322474747474745</c:v>
                </c:pt>
                <c:pt idx="1">
                  <c:v>-14.639646464646463</c:v>
                </c:pt>
                <c:pt idx="2">
                  <c:v>-14.014393939393937</c:v>
                </c:pt>
                <c:pt idx="3">
                  <c:v>-13.461111111111109</c:v>
                </c:pt>
                <c:pt idx="4">
                  <c:v>-12.986868686868684</c:v>
                </c:pt>
                <c:pt idx="5">
                  <c:v>-12.55681818181818</c:v>
                </c:pt>
                <c:pt idx="6">
                  <c:v>-12.004040404040401</c:v>
                </c:pt>
                <c:pt idx="7">
                  <c:v>-11.548232323232321</c:v>
                </c:pt>
                <c:pt idx="8">
                  <c:v>-11.022979797979795</c:v>
                </c:pt>
                <c:pt idx="9">
                  <c:v>-10.518686868686869</c:v>
                </c:pt>
                <c:pt idx="10">
                  <c:v>-10.077525252525252</c:v>
                </c:pt>
                <c:pt idx="11">
                  <c:v>-9.6154040404040391</c:v>
                </c:pt>
                <c:pt idx="12">
                  <c:v>-9.1825757575757567</c:v>
                </c:pt>
                <c:pt idx="13">
                  <c:v>-8.7388888888888872</c:v>
                </c:pt>
                <c:pt idx="14">
                  <c:v>-8.3335858585858578</c:v>
                </c:pt>
                <c:pt idx="15">
                  <c:v>-7.9126262626262625</c:v>
                </c:pt>
                <c:pt idx="16">
                  <c:v>-7.5025252525252526</c:v>
                </c:pt>
                <c:pt idx="17">
                  <c:v>-7.0883838383838382</c:v>
                </c:pt>
                <c:pt idx="18">
                  <c:v>-6.6926767676767671</c:v>
                </c:pt>
                <c:pt idx="19">
                  <c:v>-6.3083333333333327</c:v>
                </c:pt>
                <c:pt idx="20">
                  <c:v>-5.9330808080808071</c:v>
                </c:pt>
                <c:pt idx="21">
                  <c:v>-5.5709595959595957</c:v>
                </c:pt>
                <c:pt idx="22">
                  <c:v>-5.2159090909090908</c:v>
                </c:pt>
                <c:pt idx="23">
                  <c:v>-4.8669191919191919</c:v>
                </c:pt>
                <c:pt idx="24">
                  <c:v>-4.528282828282828</c:v>
                </c:pt>
                <c:pt idx="25">
                  <c:v>-4.1992424242424242</c:v>
                </c:pt>
                <c:pt idx="26">
                  <c:v>-3.8843434343434335</c:v>
                </c:pt>
                <c:pt idx="27">
                  <c:v>-3.5845959595959598</c:v>
                </c:pt>
                <c:pt idx="28">
                  <c:v>-3.334848484848485</c:v>
                </c:pt>
                <c:pt idx="29">
                  <c:v>-3.0568181818181817</c:v>
                </c:pt>
                <c:pt idx="30">
                  <c:v>-2.7969696969696969</c:v>
                </c:pt>
                <c:pt idx="31">
                  <c:v>-2.5414141414141409</c:v>
                </c:pt>
                <c:pt idx="32">
                  <c:v>-2.3138888888888887</c:v>
                </c:pt>
                <c:pt idx="33">
                  <c:v>-2.0709595959595957</c:v>
                </c:pt>
                <c:pt idx="34">
                  <c:v>-1.8388888888888886</c:v>
                </c:pt>
                <c:pt idx="35">
                  <c:v>-1.6126262626262624</c:v>
                </c:pt>
                <c:pt idx="36">
                  <c:v>-1.3954545454545455</c:v>
                </c:pt>
                <c:pt idx="37">
                  <c:v>-1.1813131313131313</c:v>
                </c:pt>
                <c:pt idx="38">
                  <c:v>-0.94873737373737366</c:v>
                </c:pt>
                <c:pt idx="39">
                  <c:v>-0.73686868686868678</c:v>
                </c:pt>
                <c:pt idx="40">
                  <c:v>-0.52449494949494946</c:v>
                </c:pt>
                <c:pt idx="41">
                  <c:v>-0.31868686868686863</c:v>
                </c:pt>
                <c:pt idx="42">
                  <c:v>-0.11868686868686869</c:v>
                </c:pt>
                <c:pt idx="43">
                  <c:v>0.11792929292929294</c:v>
                </c:pt>
                <c:pt idx="44">
                  <c:v>0.32070707070707072</c:v>
                </c:pt>
                <c:pt idx="45">
                  <c:v>0.53535353535353536</c:v>
                </c:pt>
                <c:pt idx="46">
                  <c:v>0.77803030303030285</c:v>
                </c:pt>
                <c:pt idx="47">
                  <c:v>1.0116161616161614</c:v>
                </c:pt>
                <c:pt idx="48">
                  <c:v>1.2361111111111109</c:v>
                </c:pt>
                <c:pt idx="49">
                  <c:v>1.461111111111111</c:v>
                </c:pt>
                <c:pt idx="50">
                  <c:v>1.6795454545454545</c:v>
                </c:pt>
                <c:pt idx="51">
                  <c:v>1.8979797979797979</c:v>
                </c:pt>
                <c:pt idx="52">
                  <c:v>2.1267676767676766</c:v>
                </c:pt>
                <c:pt idx="53">
                  <c:v>2.353030303030303</c:v>
                </c:pt>
                <c:pt idx="54">
                  <c:v>2.5717171717171716</c:v>
                </c:pt>
                <c:pt idx="55">
                  <c:v>2.7411616161616159</c:v>
                </c:pt>
                <c:pt idx="56">
                  <c:v>2.9707070707070709</c:v>
                </c:pt>
                <c:pt idx="57">
                  <c:v>3.2068181818181816</c:v>
                </c:pt>
                <c:pt idx="58">
                  <c:v>3.4368686868686864</c:v>
                </c:pt>
                <c:pt idx="59">
                  <c:v>3.6595959595959591</c:v>
                </c:pt>
                <c:pt idx="60">
                  <c:v>3.8704545454545447</c:v>
                </c:pt>
                <c:pt idx="61">
                  <c:v>4.0964646464646464</c:v>
                </c:pt>
                <c:pt idx="62">
                  <c:v>4.322222222222222</c:v>
                </c:pt>
                <c:pt idx="63">
                  <c:v>4.5363636363636362</c:v>
                </c:pt>
                <c:pt idx="64">
                  <c:v>4.7593434343434335</c:v>
                </c:pt>
                <c:pt idx="65">
                  <c:v>4.9553030303030301</c:v>
                </c:pt>
                <c:pt idx="66">
                  <c:v>5.1820707070707064</c:v>
                </c:pt>
                <c:pt idx="67">
                  <c:v>5.3904040404040403</c:v>
                </c:pt>
                <c:pt idx="68">
                  <c:v>5.61540404040404</c:v>
                </c:pt>
                <c:pt idx="69">
                  <c:v>5.8136363636363635</c:v>
                </c:pt>
                <c:pt idx="70">
                  <c:v>6.0386363636363631</c:v>
                </c:pt>
                <c:pt idx="71">
                  <c:v>6.2583333333333329</c:v>
                </c:pt>
                <c:pt idx="72">
                  <c:v>6.4805555555555543</c:v>
                </c:pt>
                <c:pt idx="73">
                  <c:v>6.6797979797979803</c:v>
                </c:pt>
                <c:pt idx="74">
                  <c:v>6.8787878787878789</c:v>
                </c:pt>
                <c:pt idx="75">
                  <c:v>7.0906565656565643</c:v>
                </c:pt>
                <c:pt idx="76">
                  <c:v>7.3207070707070701</c:v>
                </c:pt>
                <c:pt idx="77">
                  <c:v>7.5181818181818185</c:v>
                </c:pt>
                <c:pt idx="78">
                  <c:v>7.7126262626262614</c:v>
                </c:pt>
                <c:pt idx="79">
                  <c:v>7.9217171717171704</c:v>
                </c:pt>
                <c:pt idx="80">
                  <c:v>8.1343434343434335</c:v>
                </c:pt>
                <c:pt idx="81">
                  <c:v>8.3330808080808083</c:v>
                </c:pt>
                <c:pt idx="82">
                  <c:v>8.5368686868686847</c:v>
                </c:pt>
                <c:pt idx="83">
                  <c:v>8.75</c:v>
                </c:pt>
                <c:pt idx="84">
                  <c:v>8.9502525252525231</c:v>
                </c:pt>
                <c:pt idx="85">
                  <c:v>9.1388888888888875</c:v>
                </c:pt>
                <c:pt idx="86">
                  <c:v>9.2944444444444443</c:v>
                </c:pt>
                <c:pt idx="87">
                  <c:v>9.5042929292929283</c:v>
                </c:pt>
                <c:pt idx="88">
                  <c:v>9.7249999999999979</c:v>
                </c:pt>
                <c:pt idx="89">
                  <c:v>9.9691919191919194</c:v>
                </c:pt>
                <c:pt idx="90">
                  <c:v>10.112373737373737</c:v>
                </c:pt>
                <c:pt idx="91">
                  <c:v>10.255303030303031</c:v>
                </c:pt>
                <c:pt idx="92">
                  <c:v>10.417424242424241</c:v>
                </c:pt>
                <c:pt idx="93">
                  <c:v>10.584343434343433</c:v>
                </c:pt>
                <c:pt idx="94">
                  <c:v>10.876767676767676</c:v>
                </c:pt>
                <c:pt idx="95">
                  <c:v>11.179040404040402</c:v>
                </c:pt>
                <c:pt idx="96">
                  <c:v>11.381565656565655</c:v>
                </c:pt>
                <c:pt idx="97">
                  <c:v>11.57171717171717</c:v>
                </c:pt>
                <c:pt idx="98">
                  <c:v>11.758333333333333</c:v>
                </c:pt>
                <c:pt idx="99">
                  <c:v>11.948484848484847</c:v>
                </c:pt>
                <c:pt idx="100">
                  <c:v>12.11212121212121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D99-4240-8577-F5C842660C1F}"/>
            </c:ext>
          </c:extLst>
        </c:ser>
        <c:ser>
          <c:idx val="4"/>
          <c:order val="4"/>
          <c:tx>
            <c:v>Pixel 5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Sheet1!$AU$4:$AU$104</c:f>
              <c:numCache>
                <c:formatCode>General</c:formatCode>
                <c:ptCount val="101"/>
                <c:pt idx="0">
                  <c:v>1.5</c:v>
                </c:pt>
                <c:pt idx="1">
                  <c:v>1.4830000000000001</c:v>
                </c:pt>
                <c:pt idx="2">
                  <c:v>1.466</c:v>
                </c:pt>
                <c:pt idx="3">
                  <c:v>1.4490000000000001</c:v>
                </c:pt>
                <c:pt idx="4">
                  <c:v>1.4319999999999999</c:v>
                </c:pt>
                <c:pt idx="5">
                  <c:v>1.415</c:v>
                </c:pt>
                <c:pt idx="6">
                  <c:v>1.3979999999999999</c:v>
                </c:pt>
                <c:pt idx="7">
                  <c:v>1.381</c:v>
                </c:pt>
                <c:pt idx="8">
                  <c:v>1.3640000000000001</c:v>
                </c:pt>
                <c:pt idx="9">
                  <c:v>1.347</c:v>
                </c:pt>
                <c:pt idx="10">
                  <c:v>1.33</c:v>
                </c:pt>
                <c:pt idx="11">
                  <c:v>1.3129999999999999</c:v>
                </c:pt>
                <c:pt idx="12">
                  <c:v>1.296</c:v>
                </c:pt>
                <c:pt idx="13">
                  <c:v>1.2789999999999999</c:v>
                </c:pt>
                <c:pt idx="14">
                  <c:v>1.262</c:v>
                </c:pt>
                <c:pt idx="15">
                  <c:v>1.2450000000000001</c:v>
                </c:pt>
                <c:pt idx="16">
                  <c:v>1.228</c:v>
                </c:pt>
                <c:pt idx="17">
                  <c:v>1.2110000000000001</c:v>
                </c:pt>
                <c:pt idx="18">
                  <c:v>1.194</c:v>
                </c:pt>
                <c:pt idx="19">
                  <c:v>1.177</c:v>
                </c:pt>
                <c:pt idx="20">
                  <c:v>1.1599999999999999</c:v>
                </c:pt>
                <c:pt idx="21">
                  <c:v>1.143</c:v>
                </c:pt>
                <c:pt idx="22">
                  <c:v>1.1259999999999999</c:v>
                </c:pt>
                <c:pt idx="23">
                  <c:v>1.109</c:v>
                </c:pt>
                <c:pt idx="24">
                  <c:v>1.0920000000000001</c:v>
                </c:pt>
                <c:pt idx="25">
                  <c:v>1.075</c:v>
                </c:pt>
                <c:pt idx="26">
                  <c:v>1.0580000000000001</c:v>
                </c:pt>
                <c:pt idx="27">
                  <c:v>1.0409999999999999</c:v>
                </c:pt>
                <c:pt idx="28">
                  <c:v>1.024</c:v>
                </c:pt>
                <c:pt idx="29">
                  <c:v>1.0069999999999999</c:v>
                </c:pt>
                <c:pt idx="30">
                  <c:v>0.99</c:v>
                </c:pt>
                <c:pt idx="31">
                  <c:v>0.97299999999999998</c:v>
                </c:pt>
                <c:pt idx="32">
                  <c:v>0.95599999999999996</c:v>
                </c:pt>
                <c:pt idx="33">
                  <c:v>0.93899999999999995</c:v>
                </c:pt>
                <c:pt idx="34">
                  <c:v>0.92200000000000004</c:v>
                </c:pt>
                <c:pt idx="35">
                  <c:v>0.90500000000000003</c:v>
                </c:pt>
                <c:pt idx="36">
                  <c:v>0.88800000000000001</c:v>
                </c:pt>
                <c:pt idx="37">
                  <c:v>0.871</c:v>
                </c:pt>
                <c:pt idx="38">
                  <c:v>0.85399999999999998</c:v>
                </c:pt>
                <c:pt idx="39">
                  <c:v>0.83699999999999997</c:v>
                </c:pt>
                <c:pt idx="40">
                  <c:v>0.82</c:v>
                </c:pt>
                <c:pt idx="41">
                  <c:v>0.80300000000000005</c:v>
                </c:pt>
                <c:pt idx="42">
                  <c:v>0.78600000000000003</c:v>
                </c:pt>
                <c:pt idx="43">
                  <c:v>0.76900000000000002</c:v>
                </c:pt>
                <c:pt idx="44">
                  <c:v>0.752</c:v>
                </c:pt>
                <c:pt idx="45">
                  <c:v>0.73499999999999999</c:v>
                </c:pt>
                <c:pt idx="46">
                  <c:v>0.71799999999999997</c:v>
                </c:pt>
                <c:pt idx="47">
                  <c:v>0.70099999999999996</c:v>
                </c:pt>
                <c:pt idx="48">
                  <c:v>0.68400000000000005</c:v>
                </c:pt>
                <c:pt idx="49">
                  <c:v>0.66700000000000004</c:v>
                </c:pt>
                <c:pt idx="50">
                  <c:v>0.65</c:v>
                </c:pt>
                <c:pt idx="51">
                  <c:v>0.63300000000000001</c:v>
                </c:pt>
                <c:pt idx="52">
                  <c:v>0.61599999999999999</c:v>
                </c:pt>
                <c:pt idx="53">
                  <c:v>0.59899999999999998</c:v>
                </c:pt>
                <c:pt idx="54">
                  <c:v>0.58199999999999996</c:v>
                </c:pt>
                <c:pt idx="55">
                  <c:v>0.56499999999999995</c:v>
                </c:pt>
                <c:pt idx="56">
                  <c:v>0.54800000000000004</c:v>
                </c:pt>
                <c:pt idx="57">
                  <c:v>0.53100000000000003</c:v>
                </c:pt>
                <c:pt idx="58">
                  <c:v>0.51400000000000001</c:v>
                </c:pt>
                <c:pt idx="59">
                  <c:v>0.497</c:v>
                </c:pt>
                <c:pt idx="60">
                  <c:v>0.48</c:v>
                </c:pt>
                <c:pt idx="61">
                  <c:v>0.46300000000000002</c:v>
                </c:pt>
                <c:pt idx="62">
                  <c:v>0.44600000000000001</c:v>
                </c:pt>
                <c:pt idx="63">
                  <c:v>0.42899999999999999</c:v>
                </c:pt>
                <c:pt idx="64">
                  <c:v>0.41199999999999998</c:v>
                </c:pt>
                <c:pt idx="65">
                  <c:v>0.39500000000000002</c:v>
                </c:pt>
                <c:pt idx="66">
                  <c:v>0.378</c:v>
                </c:pt>
                <c:pt idx="67">
                  <c:v>0.36099999999999999</c:v>
                </c:pt>
                <c:pt idx="68">
                  <c:v>0.34399999999999997</c:v>
                </c:pt>
                <c:pt idx="69">
                  <c:v>0.32700000000000001</c:v>
                </c:pt>
                <c:pt idx="70">
                  <c:v>0.31</c:v>
                </c:pt>
                <c:pt idx="71">
                  <c:v>0.29299999999999998</c:v>
                </c:pt>
                <c:pt idx="72">
                  <c:v>0.27600000000000002</c:v>
                </c:pt>
                <c:pt idx="73">
                  <c:v>0.25900000000000001</c:v>
                </c:pt>
                <c:pt idx="74">
                  <c:v>0.24199999999999999</c:v>
                </c:pt>
                <c:pt idx="75">
                  <c:v>0.22500000000000001</c:v>
                </c:pt>
                <c:pt idx="76">
                  <c:v>0.20799999999999999</c:v>
                </c:pt>
                <c:pt idx="77">
                  <c:v>0.191</c:v>
                </c:pt>
                <c:pt idx="78">
                  <c:v>0.17399999999999999</c:v>
                </c:pt>
                <c:pt idx="79">
                  <c:v>0.157</c:v>
                </c:pt>
                <c:pt idx="80">
                  <c:v>0.14000000000000001</c:v>
                </c:pt>
                <c:pt idx="81">
                  <c:v>0.123</c:v>
                </c:pt>
                <c:pt idx="82">
                  <c:v>0.106</c:v>
                </c:pt>
                <c:pt idx="83">
                  <c:v>8.8999999999999996E-2</c:v>
                </c:pt>
                <c:pt idx="84">
                  <c:v>7.1999999999999995E-2</c:v>
                </c:pt>
                <c:pt idx="85">
                  <c:v>5.5E-2</c:v>
                </c:pt>
                <c:pt idx="86">
                  <c:v>3.7999999999999999E-2</c:v>
                </c:pt>
                <c:pt idx="87">
                  <c:v>2.1000000000000001E-2</c:v>
                </c:pt>
                <c:pt idx="88">
                  <c:v>4.0000000000000001E-3</c:v>
                </c:pt>
                <c:pt idx="89">
                  <c:v>-1.2999999999999999E-2</c:v>
                </c:pt>
                <c:pt idx="90">
                  <c:v>-0.03</c:v>
                </c:pt>
                <c:pt idx="91">
                  <c:v>-4.7E-2</c:v>
                </c:pt>
                <c:pt idx="92">
                  <c:v>-6.4000000000000001E-2</c:v>
                </c:pt>
                <c:pt idx="93">
                  <c:v>-8.1000000000000003E-2</c:v>
                </c:pt>
                <c:pt idx="94">
                  <c:v>-9.8000000000000004E-2</c:v>
                </c:pt>
                <c:pt idx="95">
                  <c:v>-0.115</c:v>
                </c:pt>
                <c:pt idx="96">
                  <c:v>-0.13200000000000001</c:v>
                </c:pt>
                <c:pt idx="97">
                  <c:v>-0.14899999999999999</c:v>
                </c:pt>
                <c:pt idx="98">
                  <c:v>-0.16600000000000001</c:v>
                </c:pt>
                <c:pt idx="99">
                  <c:v>-0.183</c:v>
                </c:pt>
                <c:pt idx="100">
                  <c:v>-0.2</c:v>
                </c:pt>
              </c:numCache>
            </c:numRef>
          </c:xVal>
          <c:yVal>
            <c:numRef>
              <c:f>Sheet1!$AW$4:$AW$104</c:f>
              <c:numCache>
                <c:formatCode>General</c:formatCode>
                <c:ptCount val="101"/>
                <c:pt idx="0">
                  <c:v>-18.504797979797978</c:v>
                </c:pt>
                <c:pt idx="1">
                  <c:v>-17.760353535353534</c:v>
                </c:pt>
                <c:pt idx="2">
                  <c:v>-17.086363636363636</c:v>
                </c:pt>
                <c:pt idx="3">
                  <c:v>-16.402272727272727</c:v>
                </c:pt>
                <c:pt idx="4">
                  <c:v>-15.745707070707068</c:v>
                </c:pt>
                <c:pt idx="5">
                  <c:v>-15.097727272727273</c:v>
                </c:pt>
                <c:pt idx="6">
                  <c:v>-14.459848484848482</c:v>
                </c:pt>
                <c:pt idx="7">
                  <c:v>-13.808838383838383</c:v>
                </c:pt>
                <c:pt idx="8">
                  <c:v>-13.180050505050504</c:v>
                </c:pt>
                <c:pt idx="9">
                  <c:v>-12.508838383838382</c:v>
                </c:pt>
                <c:pt idx="10">
                  <c:v>-11.892424242424241</c:v>
                </c:pt>
                <c:pt idx="11">
                  <c:v>-11.252020202020201</c:v>
                </c:pt>
                <c:pt idx="12">
                  <c:v>-10.621464646464647</c:v>
                </c:pt>
                <c:pt idx="13">
                  <c:v>-9.9823232323232318</c:v>
                </c:pt>
                <c:pt idx="14">
                  <c:v>-9.3588383838383837</c:v>
                </c:pt>
                <c:pt idx="15">
                  <c:v>-8.7512626262626245</c:v>
                </c:pt>
                <c:pt idx="16">
                  <c:v>-8.1148989898989878</c:v>
                </c:pt>
                <c:pt idx="17">
                  <c:v>-7.5166666666666657</c:v>
                </c:pt>
                <c:pt idx="18">
                  <c:v>-6.9590909090909081</c:v>
                </c:pt>
                <c:pt idx="19">
                  <c:v>-6.4025252525252521</c:v>
                </c:pt>
                <c:pt idx="20">
                  <c:v>-5.8393939393939389</c:v>
                </c:pt>
                <c:pt idx="21">
                  <c:v>-5.3128787878787875</c:v>
                </c:pt>
                <c:pt idx="22">
                  <c:v>-4.8045454545454547</c:v>
                </c:pt>
                <c:pt idx="23">
                  <c:v>-4.31111111111111</c:v>
                </c:pt>
                <c:pt idx="24">
                  <c:v>-3.8621212121212123</c:v>
                </c:pt>
                <c:pt idx="25">
                  <c:v>-3.4479797979797975</c:v>
                </c:pt>
                <c:pt idx="26">
                  <c:v>-3.0570707070707068</c:v>
                </c:pt>
                <c:pt idx="27">
                  <c:v>-2.6994949494949489</c:v>
                </c:pt>
                <c:pt idx="28">
                  <c:v>-2.3747474747474744</c:v>
                </c:pt>
                <c:pt idx="29">
                  <c:v>-2.0818181818181816</c:v>
                </c:pt>
                <c:pt idx="30">
                  <c:v>-1.8217171717171714</c:v>
                </c:pt>
                <c:pt idx="31">
                  <c:v>-1.5909090909090908</c:v>
                </c:pt>
                <c:pt idx="32">
                  <c:v>-1.3858585858585859</c:v>
                </c:pt>
                <c:pt idx="33">
                  <c:v>-1.2078282828282829</c:v>
                </c:pt>
                <c:pt idx="34">
                  <c:v>-1.0282828282828285</c:v>
                </c:pt>
                <c:pt idx="35">
                  <c:v>-0.88636363636363624</c:v>
                </c:pt>
                <c:pt idx="36">
                  <c:v>-0.74191919191919187</c:v>
                </c:pt>
                <c:pt idx="37">
                  <c:v>-0.60479797979797978</c:v>
                </c:pt>
                <c:pt idx="38">
                  <c:v>-0.46717171717171713</c:v>
                </c:pt>
                <c:pt idx="39">
                  <c:v>-0.32474747474747473</c:v>
                </c:pt>
                <c:pt idx="40">
                  <c:v>-0.23030303030303031</c:v>
                </c:pt>
                <c:pt idx="41">
                  <c:v>-6.8434343434343417E-2</c:v>
                </c:pt>
                <c:pt idx="42">
                  <c:v>7.929292929292929E-2</c:v>
                </c:pt>
                <c:pt idx="43">
                  <c:v>0.2265151515151515</c:v>
                </c:pt>
                <c:pt idx="44">
                  <c:v>0.28409090909090912</c:v>
                </c:pt>
                <c:pt idx="45">
                  <c:v>0.45707070707070696</c:v>
                </c:pt>
                <c:pt idx="46">
                  <c:v>0.62550505050505034</c:v>
                </c:pt>
                <c:pt idx="47">
                  <c:v>0.78686868686868683</c:v>
                </c:pt>
                <c:pt idx="48">
                  <c:v>0.9482323232323232</c:v>
                </c:pt>
                <c:pt idx="49">
                  <c:v>1.1146464646464644</c:v>
                </c:pt>
                <c:pt idx="50">
                  <c:v>1.286111111111111</c:v>
                </c:pt>
                <c:pt idx="51">
                  <c:v>1.464141414141414</c:v>
                </c:pt>
                <c:pt idx="52">
                  <c:v>1.6376262626262625</c:v>
                </c:pt>
                <c:pt idx="53">
                  <c:v>1.8060606060606059</c:v>
                </c:pt>
                <c:pt idx="54">
                  <c:v>1.9868686868686867</c:v>
                </c:pt>
                <c:pt idx="55">
                  <c:v>2.1664141414141413</c:v>
                </c:pt>
                <c:pt idx="56">
                  <c:v>2.3502525252525253</c:v>
                </c:pt>
                <c:pt idx="57">
                  <c:v>2.5323232323232321</c:v>
                </c:pt>
                <c:pt idx="58">
                  <c:v>2.6520202020202017</c:v>
                </c:pt>
                <c:pt idx="59">
                  <c:v>2.6055555555555552</c:v>
                </c:pt>
                <c:pt idx="60">
                  <c:v>2.8194444444444442</c:v>
                </c:pt>
                <c:pt idx="61">
                  <c:v>3.0103535353535356</c:v>
                </c:pt>
                <c:pt idx="62">
                  <c:v>3.201262626262626</c:v>
                </c:pt>
                <c:pt idx="63">
                  <c:v>3.3848484848484852</c:v>
                </c:pt>
                <c:pt idx="64">
                  <c:v>3.5729797979797979</c:v>
                </c:pt>
                <c:pt idx="65">
                  <c:v>3.7320707070707071</c:v>
                </c:pt>
                <c:pt idx="66">
                  <c:v>3.889141414141414</c:v>
                </c:pt>
                <c:pt idx="67">
                  <c:v>4.0694444444444438</c:v>
                </c:pt>
                <c:pt idx="68">
                  <c:v>4.2361111111111107</c:v>
                </c:pt>
                <c:pt idx="69">
                  <c:v>4.3898989898989891</c:v>
                </c:pt>
                <c:pt idx="70">
                  <c:v>4.544696969696969</c:v>
                </c:pt>
                <c:pt idx="71">
                  <c:v>4.7075757575757571</c:v>
                </c:pt>
                <c:pt idx="72">
                  <c:v>4.8542929292929289</c:v>
                </c:pt>
                <c:pt idx="73">
                  <c:v>5.0219696969696965</c:v>
                </c:pt>
                <c:pt idx="74">
                  <c:v>5.1712121212121209</c:v>
                </c:pt>
                <c:pt idx="75">
                  <c:v>5.334090909090909</c:v>
                </c:pt>
                <c:pt idx="76">
                  <c:v>5.4979797979797977</c:v>
                </c:pt>
                <c:pt idx="77">
                  <c:v>5.6661616161616157</c:v>
                </c:pt>
                <c:pt idx="78">
                  <c:v>5.8128787878787866</c:v>
                </c:pt>
                <c:pt idx="79">
                  <c:v>5.9757575757575756</c:v>
                </c:pt>
                <c:pt idx="80">
                  <c:v>6.1371212121212118</c:v>
                </c:pt>
                <c:pt idx="81">
                  <c:v>6.2853535353535346</c:v>
                </c:pt>
                <c:pt idx="82">
                  <c:v>6.4573232323232315</c:v>
                </c:pt>
                <c:pt idx="83">
                  <c:v>6.6136363636363633</c:v>
                </c:pt>
                <c:pt idx="84">
                  <c:v>6.781313131313131</c:v>
                </c:pt>
                <c:pt idx="85">
                  <c:v>6.959848484848485</c:v>
                </c:pt>
                <c:pt idx="86">
                  <c:v>7.151767676767677</c:v>
                </c:pt>
                <c:pt idx="87">
                  <c:v>7.2924242424242411</c:v>
                </c:pt>
                <c:pt idx="88">
                  <c:v>7.465151515151514</c:v>
                </c:pt>
                <c:pt idx="89">
                  <c:v>7.6755050505050502</c:v>
                </c:pt>
                <c:pt idx="90">
                  <c:v>7.8391414141414133</c:v>
                </c:pt>
                <c:pt idx="91">
                  <c:v>8.0441919191919187</c:v>
                </c:pt>
                <c:pt idx="92">
                  <c:v>8.224747474747474</c:v>
                </c:pt>
                <c:pt idx="93">
                  <c:v>8.4275252525252533</c:v>
                </c:pt>
                <c:pt idx="94">
                  <c:v>8.6143939393939384</c:v>
                </c:pt>
                <c:pt idx="95">
                  <c:v>8.8409090909090899</c:v>
                </c:pt>
                <c:pt idx="96">
                  <c:v>9.0535353535353522</c:v>
                </c:pt>
                <c:pt idx="97">
                  <c:v>9.3063131313131304</c:v>
                </c:pt>
                <c:pt idx="98">
                  <c:v>9.5161616161616145</c:v>
                </c:pt>
                <c:pt idx="99">
                  <c:v>9.7967171717171713</c:v>
                </c:pt>
                <c:pt idx="100">
                  <c:v>10.033333333333333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D99-4240-8577-F5C842660C1F}"/>
            </c:ext>
          </c:extLst>
        </c:ser>
        <c:ser>
          <c:idx val="5"/>
          <c:order val="5"/>
          <c:tx>
            <c:v>Pixel 6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Sheet1!$AX$4:$AX$104</c:f>
              <c:numCache>
                <c:formatCode>General</c:formatCode>
                <c:ptCount val="101"/>
                <c:pt idx="0">
                  <c:v>1.5</c:v>
                </c:pt>
                <c:pt idx="1">
                  <c:v>1.4830000000000001</c:v>
                </c:pt>
                <c:pt idx="2">
                  <c:v>1.466</c:v>
                </c:pt>
                <c:pt idx="3">
                  <c:v>1.4490000000000001</c:v>
                </c:pt>
                <c:pt idx="4">
                  <c:v>1.4319999999999999</c:v>
                </c:pt>
                <c:pt idx="5">
                  <c:v>1.415</c:v>
                </c:pt>
                <c:pt idx="6">
                  <c:v>1.3979999999999999</c:v>
                </c:pt>
                <c:pt idx="7">
                  <c:v>1.381</c:v>
                </c:pt>
                <c:pt idx="8">
                  <c:v>1.3640000000000001</c:v>
                </c:pt>
                <c:pt idx="9">
                  <c:v>1.347</c:v>
                </c:pt>
                <c:pt idx="10">
                  <c:v>1.33</c:v>
                </c:pt>
                <c:pt idx="11">
                  <c:v>1.3129999999999999</c:v>
                </c:pt>
                <c:pt idx="12">
                  <c:v>1.296</c:v>
                </c:pt>
                <c:pt idx="13">
                  <c:v>1.2789999999999999</c:v>
                </c:pt>
                <c:pt idx="14">
                  <c:v>1.262</c:v>
                </c:pt>
                <c:pt idx="15">
                  <c:v>1.2450000000000001</c:v>
                </c:pt>
                <c:pt idx="16">
                  <c:v>1.228</c:v>
                </c:pt>
                <c:pt idx="17">
                  <c:v>1.2110000000000001</c:v>
                </c:pt>
                <c:pt idx="18">
                  <c:v>1.194</c:v>
                </c:pt>
                <c:pt idx="19">
                  <c:v>1.177</c:v>
                </c:pt>
                <c:pt idx="20">
                  <c:v>1.1599999999999999</c:v>
                </c:pt>
                <c:pt idx="21">
                  <c:v>1.143</c:v>
                </c:pt>
                <c:pt idx="22">
                  <c:v>1.1259999999999999</c:v>
                </c:pt>
                <c:pt idx="23">
                  <c:v>1.109</c:v>
                </c:pt>
                <c:pt idx="24">
                  <c:v>1.0920000000000001</c:v>
                </c:pt>
                <c:pt idx="25">
                  <c:v>1.075</c:v>
                </c:pt>
                <c:pt idx="26">
                  <c:v>1.0580000000000001</c:v>
                </c:pt>
                <c:pt idx="27">
                  <c:v>1.0409999999999999</c:v>
                </c:pt>
                <c:pt idx="28">
                  <c:v>1.024</c:v>
                </c:pt>
                <c:pt idx="29">
                  <c:v>1.0069999999999999</c:v>
                </c:pt>
                <c:pt idx="30">
                  <c:v>0.99</c:v>
                </c:pt>
                <c:pt idx="31">
                  <c:v>0.97299999999999998</c:v>
                </c:pt>
                <c:pt idx="32">
                  <c:v>0.95599999999999996</c:v>
                </c:pt>
                <c:pt idx="33">
                  <c:v>0.93899999999999995</c:v>
                </c:pt>
                <c:pt idx="34">
                  <c:v>0.92200000000000004</c:v>
                </c:pt>
                <c:pt idx="35">
                  <c:v>0.90500000000000003</c:v>
                </c:pt>
                <c:pt idx="36">
                  <c:v>0.88800000000000001</c:v>
                </c:pt>
                <c:pt idx="37">
                  <c:v>0.871</c:v>
                </c:pt>
                <c:pt idx="38">
                  <c:v>0.85399999999999998</c:v>
                </c:pt>
                <c:pt idx="39">
                  <c:v>0.83699999999999997</c:v>
                </c:pt>
                <c:pt idx="40">
                  <c:v>0.82</c:v>
                </c:pt>
                <c:pt idx="41">
                  <c:v>0.80300000000000005</c:v>
                </c:pt>
                <c:pt idx="42">
                  <c:v>0.78600000000000003</c:v>
                </c:pt>
                <c:pt idx="43">
                  <c:v>0.76900000000000002</c:v>
                </c:pt>
                <c:pt idx="44">
                  <c:v>0.752</c:v>
                </c:pt>
                <c:pt idx="45">
                  <c:v>0.73499999999999999</c:v>
                </c:pt>
                <c:pt idx="46">
                  <c:v>0.71799999999999997</c:v>
                </c:pt>
                <c:pt idx="47">
                  <c:v>0.70099999999999996</c:v>
                </c:pt>
                <c:pt idx="48">
                  <c:v>0.68400000000000005</c:v>
                </c:pt>
                <c:pt idx="49">
                  <c:v>0.66700000000000004</c:v>
                </c:pt>
                <c:pt idx="50">
                  <c:v>0.65</c:v>
                </c:pt>
                <c:pt idx="51">
                  <c:v>0.63300000000000001</c:v>
                </c:pt>
                <c:pt idx="52">
                  <c:v>0.61599999999999999</c:v>
                </c:pt>
                <c:pt idx="53">
                  <c:v>0.59899999999999998</c:v>
                </c:pt>
                <c:pt idx="54">
                  <c:v>0.58199999999999996</c:v>
                </c:pt>
                <c:pt idx="55">
                  <c:v>0.56499999999999995</c:v>
                </c:pt>
                <c:pt idx="56">
                  <c:v>0.54800000000000004</c:v>
                </c:pt>
                <c:pt idx="57">
                  <c:v>0.53100000000000003</c:v>
                </c:pt>
                <c:pt idx="58">
                  <c:v>0.51400000000000001</c:v>
                </c:pt>
                <c:pt idx="59">
                  <c:v>0.497</c:v>
                </c:pt>
                <c:pt idx="60">
                  <c:v>0.48</c:v>
                </c:pt>
                <c:pt idx="61">
                  <c:v>0.46300000000000002</c:v>
                </c:pt>
                <c:pt idx="62">
                  <c:v>0.44600000000000001</c:v>
                </c:pt>
                <c:pt idx="63">
                  <c:v>0.42899999999999999</c:v>
                </c:pt>
                <c:pt idx="64">
                  <c:v>0.41199999999999998</c:v>
                </c:pt>
                <c:pt idx="65">
                  <c:v>0.39500000000000002</c:v>
                </c:pt>
                <c:pt idx="66">
                  <c:v>0.378</c:v>
                </c:pt>
                <c:pt idx="67">
                  <c:v>0.36099999999999999</c:v>
                </c:pt>
                <c:pt idx="68">
                  <c:v>0.34399999999999997</c:v>
                </c:pt>
                <c:pt idx="69">
                  <c:v>0.32700000000000001</c:v>
                </c:pt>
                <c:pt idx="70">
                  <c:v>0.31</c:v>
                </c:pt>
                <c:pt idx="71">
                  <c:v>0.29299999999999998</c:v>
                </c:pt>
                <c:pt idx="72">
                  <c:v>0.27600000000000002</c:v>
                </c:pt>
                <c:pt idx="73">
                  <c:v>0.25900000000000001</c:v>
                </c:pt>
                <c:pt idx="74">
                  <c:v>0.24199999999999999</c:v>
                </c:pt>
                <c:pt idx="75">
                  <c:v>0.22500000000000001</c:v>
                </c:pt>
                <c:pt idx="76">
                  <c:v>0.20799999999999999</c:v>
                </c:pt>
                <c:pt idx="77">
                  <c:v>0.191</c:v>
                </c:pt>
                <c:pt idx="78">
                  <c:v>0.17399999999999999</c:v>
                </c:pt>
                <c:pt idx="79">
                  <c:v>0.157</c:v>
                </c:pt>
                <c:pt idx="80">
                  <c:v>0.14000000000000001</c:v>
                </c:pt>
                <c:pt idx="81">
                  <c:v>0.123</c:v>
                </c:pt>
                <c:pt idx="82">
                  <c:v>0.106</c:v>
                </c:pt>
                <c:pt idx="83">
                  <c:v>8.8999999999999996E-2</c:v>
                </c:pt>
                <c:pt idx="84">
                  <c:v>7.1999999999999995E-2</c:v>
                </c:pt>
                <c:pt idx="85">
                  <c:v>5.5E-2</c:v>
                </c:pt>
                <c:pt idx="86">
                  <c:v>3.7999999999999999E-2</c:v>
                </c:pt>
                <c:pt idx="87">
                  <c:v>2.1000000000000001E-2</c:v>
                </c:pt>
                <c:pt idx="88">
                  <c:v>4.0000000000000001E-3</c:v>
                </c:pt>
                <c:pt idx="89">
                  <c:v>-1.2999999999999999E-2</c:v>
                </c:pt>
                <c:pt idx="90">
                  <c:v>-0.03</c:v>
                </c:pt>
                <c:pt idx="91">
                  <c:v>-4.7E-2</c:v>
                </c:pt>
                <c:pt idx="92">
                  <c:v>-6.4000000000000001E-2</c:v>
                </c:pt>
                <c:pt idx="93">
                  <c:v>-8.1000000000000003E-2</c:v>
                </c:pt>
                <c:pt idx="94">
                  <c:v>-9.8000000000000004E-2</c:v>
                </c:pt>
                <c:pt idx="95">
                  <c:v>-0.115</c:v>
                </c:pt>
                <c:pt idx="96">
                  <c:v>-0.13200000000000001</c:v>
                </c:pt>
                <c:pt idx="97">
                  <c:v>-0.14899999999999999</c:v>
                </c:pt>
                <c:pt idx="98">
                  <c:v>-0.16600000000000001</c:v>
                </c:pt>
                <c:pt idx="99">
                  <c:v>-0.183</c:v>
                </c:pt>
                <c:pt idx="100">
                  <c:v>-0.2</c:v>
                </c:pt>
              </c:numCache>
            </c:numRef>
          </c:xVal>
          <c:yVal>
            <c:numRef>
              <c:f>Sheet1!$AZ$4:$AZ$104</c:f>
              <c:numCache>
                <c:formatCode>General</c:formatCode>
                <c:ptCount val="101"/>
                <c:pt idx="0">
                  <c:v>-15.938131313131311</c:v>
                </c:pt>
                <c:pt idx="1">
                  <c:v>-15.172474747474746</c:v>
                </c:pt>
                <c:pt idx="2">
                  <c:v>-14.462121212121211</c:v>
                </c:pt>
                <c:pt idx="3">
                  <c:v>-13.802020202020199</c:v>
                </c:pt>
                <c:pt idx="4">
                  <c:v>-13.132828282828283</c:v>
                </c:pt>
                <c:pt idx="5">
                  <c:v>-12.507323232323232</c:v>
                </c:pt>
                <c:pt idx="6">
                  <c:v>-11.883333333333333</c:v>
                </c:pt>
                <c:pt idx="7">
                  <c:v>-11.281565656565656</c:v>
                </c:pt>
                <c:pt idx="8">
                  <c:v>-10.679545454545453</c:v>
                </c:pt>
                <c:pt idx="9">
                  <c:v>-10.089393939393938</c:v>
                </c:pt>
                <c:pt idx="10">
                  <c:v>-9.4979797979797969</c:v>
                </c:pt>
                <c:pt idx="11">
                  <c:v>-8.9237373737373726</c:v>
                </c:pt>
                <c:pt idx="12">
                  <c:v>-8.3464646464646446</c:v>
                </c:pt>
                <c:pt idx="13">
                  <c:v>-7.7780303030303024</c:v>
                </c:pt>
                <c:pt idx="14">
                  <c:v>-7.2234848484848468</c:v>
                </c:pt>
                <c:pt idx="15">
                  <c:v>-6.6694444444444443</c:v>
                </c:pt>
                <c:pt idx="16">
                  <c:v>-6.1381313131313124</c:v>
                </c:pt>
                <c:pt idx="17">
                  <c:v>-5.6098484848484844</c:v>
                </c:pt>
                <c:pt idx="18">
                  <c:v>-5.0999999999999996</c:v>
                </c:pt>
                <c:pt idx="19">
                  <c:v>-4.6050505050505048</c:v>
                </c:pt>
                <c:pt idx="20">
                  <c:v>-4.1295454545454549</c:v>
                </c:pt>
                <c:pt idx="21">
                  <c:v>-3.674494949494949</c:v>
                </c:pt>
                <c:pt idx="22">
                  <c:v>-3.2424242424242427</c:v>
                </c:pt>
                <c:pt idx="23">
                  <c:v>-2.8303030303030301</c:v>
                </c:pt>
                <c:pt idx="24">
                  <c:v>-2.4452020202020202</c:v>
                </c:pt>
                <c:pt idx="25">
                  <c:v>-2.0881313131313131</c:v>
                </c:pt>
                <c:pt idx="26">
                  <c:v>-1.7568181818181814</c:v>
                </c:pt>
                <c:pt idx="27">
                  <c:v>-1.4616161616161616</c:v>
                </c:pt>
                <c:pt idx="28">
                  <c:v>-1.1952020202020202</c:v>
                </c:pt>
                <c:pt idx="29">
                  <c:v>-0.95732323232323224</c:v>
                </c:pt>
                <c:pt idx="30">
                  <c:v>-0.74570707070707065</c:v>
                </c:pt>
                <c:pt idx="31">
                  <c:v>-0.55833333333333335</c:v>
                </c:pt>
                <c:pt idx="32">
                  <c:v>-0.39040404040404042</c:v>
                </c:pt>
                <c:pt idx="33">
                  <c:v>-0.2535353535353535</c:v>
                </c:pt>
                <c:pt idx="34">
                  <c:v>-0.10454545454545455</c:v>
                </c:pt>
                <c:pt idx="35">
                  <c:v>3.1060606060606063E-2</c:v>
                </c:pt>
                <c:pt idx="36">
                  <c:v>0.1616161616161616</c:v>
                </c:pt>
                <c:pt idx="37">
                  <c:v>0.25454545454545452</c:v>
                </c:pt>
                <c:pt idx="38">
                  <c:v>0.39621212121212118</c:v>
                </c:pt>
                <c:pt idx="39">
                  <c:v>0.52752525252525251</c:v>
                </c:pt>
                <c:pt idx="40">
                  <c:v>0.66161616161616155</c:v>
                </c:pt>
                <c:pt idx="41">
                  <c:v>0.79898989898989892</c:v>
                </c:pt>
                <c:pt idx="42">
                  <c:v>0.93813131313131315</c:v>
                </c:pt>
                <c:pt idx="43">
                  <c:v>1.0818181818181818</c:v>
                </c:pt>
                <c:pt idx="44">
                  <c:v>1.2292929292929293</c:v>
                </c:pt>
                <c:pt idx="45">
                  <c:v>1.3780303030303029</c:v>
                </c:pt>
                <c:pt idx="46">
                  <c:v>1.5338383838383836</c:v>
                </c:pt>
                <c:pt idx="47">
                  <c:v>1.6952020202020204</c:v>
                </c:pt>
                <c:pt idx="48">
                  <c:v>1.8593434343434343</c:v>
                </c:pt>
                <c:pt idx="49">
                  <c:v>2.0323232323232321</c:v>
                </c:pt>
                <c:pt idx="50">
                  <c:v>2.1984848484848483</c:v>
                </c:pt>
                <c:pt idx="51">
                  <c:v>2.3709595959595959</c:v>
                </c:pt>
                <c:pt idx="52">
                  <c:v>2.5648989898989898</c:v>
                </c:pt>
                <c:pt idx="53">
                  <c:v>2.5898989898989897</c:v>
                </c:pt>
                <c:pt idx="54">
                  <c:v>2.7823232323232321</c:v>
                </c:pt>
                <c:pt idx="55">
                  <c:v>2.9737373737373738</c:v>
                </c:pt>
                <c:pt idx="56">
                  <c:v>3.1661616161616157</c:v>
                </c:pt>
                <c:pt idx="57">
                  <c:v>3.3547979797979792</c:v>
                </c:pt>
                <c:pt idx="58">
                  <c:v>3.5444444444444438</c:v>
                </c:pt>
                <c:pt idx="59">
                  <c:v>3.737373737373737</c:v>
                </c:pt>
                <c:pt idx="60">
                  <c:v>3.9209595959595953</c:v>
                </c:pt>
                <c:pt idx="61">
                  <c:v>4.10050505050505</c:v>
                </c:pt>
                <c:pt idx="62">
                  <c:v>4.2868686868686865</c:v>
                </c:pt>
                <c:pt idx="63">
                  <c:v>4.4666666666666668</c:v>
                </c:pt>
                <c:pt idx="64">
                  <c:v>4.6386363636363628</c:v>
                </c:pt>
                <c:pt idx="65">
                  <c:v>4.8017676767676756</c:v>
                </c:pt>
                <c:pt idx="66">
                  <c:v>4.9744949494949493</c:v>
                </c:pt>
                <c:pt idx="67">
                  <c:v>5.1323232323232322</c:v>
                </c:pt>
                <c:pt idx="68">
                  <c:v>5.2888888888888879</c:v>
                </c:pt>
                <c:pt idx="69">
                  <c:v>5.4457070707070701</c:v>
                </c:pt>
                <c:pt idx="70">
                  <c:v>5.5962121212121199</c:v>
                </c:pt>
                <c:pt idx="71">
                  <c:v>5.7535353535353524</c:v>
                </c:pt>
                <c:pt idx="72">
                  <c:v>5.9063131313131301</c:v>
                </c:pt>
                <c:pt idx="73">
                  <c:v>6.0590909090909086</c:v>
                </c:pt>
                <c:pt idx="74">
                  <c:v>6.1727272727272728</c:v>
                </c:pt>
                <c:pt idx="75">
                  <c:v>6.3229797979797979</c:v>
                </c:pt>
                <c:pt idx="76">
                  <c:v>6.4638888888888895</c:v>
                </c:pt>
                <c:pt idx="77">
                  <c:v>6.6196969696969692</c:v>
                </c:pt>
                <c:pt idx="78">
                  <c:v>6.7570707070707066</c:v>
                </c:pt>
                <c:pt idx="79">
                  <c:v>6.8977272727272725</c:v>
                </c:pt>
                <c:pt idx="80">
                  <c:v>7.0404040404040398</c:v>
                </c:pt>
                <c:pt idx="81">
                  <c:v>7.1643939393939391</c:v>
                </c:pt>
                <c:pt idx="82">
                  <c:v>7.3151515151515145</c:v>
                </c:pt>
                <c:pt idx="83">
                  <c:v>7.4664141414141403</c:v>
                </c:pt>
                <c:pt idx="84">
                  <c:v>7.6184343434343429</c:v>
                </c:pt>
                <c:pt idx="85">
                  <c:v>7.7760101010101002</c:v>
                </c:pt>
                <c:pt idx="86">
                  <c:v>7.9106060606060593</c:v>
                </c:pt>
                <c:pt idx="87">
                  <c:v>8.0590909090909086</c:v>
                </c:pt>
                <c:pt idx="88">
                  <c:v>8.2050505050505063</c:v>
                </c:pt>
                <c:pt idx="89">
                  <c:v>8.4075757575757564</c:v>
                </c:pt>
                <c:pt idx="90">
                  <c:v>8.547727272727272</c:v>
                </c:pt>
                <c:pt idx="91">
                  <c:v>8.7095959595959584</c:v>
                </c:pt>
                <c:pt idx="92">
                  <c:v>8.852020202020201</c:v>
                </c:pt>
                <c:pt idx="93">
                  <c:v>9.032828282828282</c:v>
                </c:pt>
                <c:pt idx="94">
                  <c:v>9.1891414141414138</c:v>
                </c:pt>
                <c:pt idx="95">
                  <c:v>9.3659090909090903</c:v>
                </c:pt>
                <c:pt idx="96">
                  <c:v>9.5457070707070706</c:v>
                </c:pt>
                <c:pt idx="97">
                  <c:v>9.7138888888888886</c:v>
                </c:pt>
                <c:pt idx="98">
                  <c:v>9.9297979797979785</c:v>
                </c:pt>
                <c:pt idx="99">
                  <c:v>10.106565656565657</c:v>
                </c:pt>
                <c:pt idx="100">
                  <c:v>10.299494949494949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D99-4240-8577-F5C842660C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14512416"/>
        <c:axId val="1614515776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v>Top Right Light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Sheet1!$AL$4:$AL$104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Sheet1!$AN$4:$AN$104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-183.26515151515153</c:v>
                      </c:pt>
                      <c:pt idx="1">
                        <c:v>-185.67373737373737</c:v>
                      </c:pt>
                      <c:pt idx="2">
                        <c:v>-179.73459595959594</c:v>
                      </c:pt>
                      <c:pt idx="3">
                        <c:v>-177.08106060606059</c:v>
                      </c:pt>
                      <c:pt idx="4">
                        <c:v>-180.55606060606058</c:v>
                      </c:pt>
                      <c:pt idx="5">
                        <c:v>-179.49090909090907</c:v>
                      </c:pt>
                      <c:pt idx="6">
                        <c:v>-175.69772727272726</c:v>
                      </c:pt>
                      <c:pt idx="7">
                        <c:v>-175.79873737373734</c:v>
                      </c:pt>
                      <c:pt idx="8">
                        <c:v>-174.38282828282826</c:v>
                      </c:pt>
                      <c:pt idx="9">
                        <c:v>-169.280303030303</c:v>
                      </c:pt>
                      <c:pt idx="10">
                        <c:v>-165.11262626262626</c:v>
                      </c:pt>
                      <c:pt idx="11">
                        <c:v>-164.05277777777775</c:v>
                      </c:pt>
                      <c:pt idx="12">
                        <c:v>-160.36111111111109</c:v>
                      </c:pt>
                      <c:pt idx="13">
                        <c:v>-158.0941919191919</c:v>
                      </c:pt>
                      <c:pt idx="14">
                        <c:v>-154.24974747474744</c:v>
                      </c:pt>
                      <c:pt idx="15">
                        <c:v>-150.07373737373737</c:v>
                      </c:pt>
                      <c:pt idx="16">
                        <c:v>-146.52803030303031</c:v>
                      </c:pt>
                      <c:pt idx="17">
                        <c:v>-144.57449494949495</c:v>
                      </c:pt>
                      <c:pt idx="18">
                        <c:v>-143.48611111111111</c:v>
                      </c:pt>
                      <c:pt idx="19">
                        <c:v>-139.76994949494949</c:v>
                      </c:pt>
                      <c:pt idx="20">
                        <c:v>-136.86060606060605</c:v>
                      </c:pt>
                      <c:pt idx="21">
                        <c:v>-133.64747474747475</c:v>
                      </c:pt>
                      <c:pt idx="22">
                        <c:v>-132.81691919191917</c:v>
                      </c:pt>
                      <c:pt idx="23">
                        <c:v>-129.21111111111108</c:v>
                      </c:pt>
                      <c:pt idx="24">
                        <c:v>-127.24949494949492</c:v>
                      </c:pt>
                      <c:pt idx="25">
                        <c:v>-126.01742424242423</c:v>
                      </c:pt>
                      <c:pt idx="26">
                        <c:v>-124.05101010101009</c:v>
                      </c:pt>
                      <c:pt idx="27">
                        <c:v>-121.60378787878788</c:v>
                      </c:pt>
                      <c:pt idx="28">
                        <c:v>-119.50353535353534</c:v>
                      </c:pt>
                      <c:pt idx="29">
                        <c:v>-117.46893939393938</c:v>
                      </c:pt>
                      <c:pt idx="30">
                        <c:v>-115.27070707070708</c:v>
                      </c:pt>
                      <c:pt idx="31">
                        <c:v>-112.86414141414141</c:v>
                      </c:pt>
                      <c:pt idx="32">
                        <c:v>-110.5070707070707</c:v>
                      </c:pt>
                      <c:pt idx="33">
                        <c:v>-107.87474747474747</c:v>
                      </c:pt>
                      <c:pt idx="34">
                        <c:v>-105.62348484848484</c:v>
                      </c:pt>
                      <c:pt idx="35">
                        <c:v>-103.69848484848484</c:v>
                      </c:pt>
                      <c:pt idx="36">
                        <c:v>-101.86060606060606</c:v>
                      </c:pt>
                      <c:pt idx="37">
                        <c:v>-99.629040404040381</c:v>
                      </c:pt>
                      <c:pt idx="38">
                        <c:v>-97.602020202020199</c:v>
                      </c:pt>
                      <c:pt idx="39">
                        <c:v>-95.25151515151515</c:v>
                      </c:pt>
                      <c:pt idx="40">
                        <c:v>-93.295707070707053</c:v>
                      </c:pt>
                      <c:pt idx="41">
                        <c:v>-90.97449494949494</c:v>
                      </c:pt>
                      <c:pt idx="42">
                        <c:v>-88.768434343434336</c:v>
                      </c:pt>
                      <c:pt idx="43">
                        <c:v>-86.636616161616146</c:v>
                      </c:pt>
                      <c:pt idx="44">
                        <c:v>-84.434343434343418</c:v>
                      </c:pt>
                      <c:pt idx="45">
                        <c:v>-82.391666666666652</c:v>
                      </c:pt>
                      <c:pt idx="46">
                        <c:v>-80.067424242424238</c:v>
                      </c:pt>
                      <c:pt idx="47">
                        <c:v>-77.982828282828279</c:v>
                      </c:pt>
                      <c:pt idx="48">
                        <c:v>-75.75025252525252</c:v>
                      </c:pt>
                      <c:pt idx="49">
                        <c:v>-73.408333333333317</c:v>
                      </c:pt>
                      <c:pt idx="50">
                        <c:v>-71.194696969696963</c:v>
                      </c:pt>
                      <c:pt idx="51">
                        <c:v>-69.254292929292916</c:v>
                      </c:pt>
                      <c:pt idx="52">
                        <c:v>-67.281565656565647</c:v>
                      </c:pt>
                      <c:pt idx="53">
                        <c:v>-65.314646464646458</c:v>
                      </c:pt>
                      <c:pt idx="54">
                        <c:v>-63.164393939393939</c:v>
                      </c:pt>
                      <c:pt idx="55">
                        <c:v>-61.200505050505043</c:v>
                      </c:pt>
                      <c:pt idx="56">
                        <c:v>-59.281313131313127</c:v>
                      </c:pt>
                      <c:pt idx="57">
                        <c:v>-57.324242424242428</c:v>
                      </c:pt>
                      <c:pt idx="58">
                        <c:v>-55.290909090909082</c:v>
                      </c:pt>
                      <c:pt idx="59">
                        <c:v>-53.304797979797968</c:v>
                      </c:pt>
                      <c:pt idx="60">
                        <c:v>-51.321212121212113</c:v>
                      </c:pt>
                      <c:pt idx="61">
                        <c:v>-49.404797979797976</c:v>
                      </c:pt>
                      <c:pt idx="62">
                        <c:v>-47.530808080808079</c:v>
                      </c:pt>
                      <c:pt idx="63">
                        <c:v>-45.602777777777774</c:v>
                      </c:pt>
                      <c:pt idx="64">
                        <c:v>-43.697222222222216</c:v>
                      </c:pt>
                      <c:pt idx="65">
                        <c:v>-41.808080808080803</c:v>
                      </c:pt>
                      <c:pt idx="66">
                        <c:v>-39.946212121212113</c:v>
                      </c:pt>
                      <c:pt idx="67">
                        <c:v>-38.032323232323229</c:v>
                      </c:pt>
                      <c:pt idx="68">
                        <c:v>-36.090151515151511</c:v>
                      </c:pt>
                      <c:pt idx="69">
                        <c:v>-34.24444444444444</c:v>
                      </c:pt>
                      <c:pt idx="70">
                        <c:v>-32.301767676767675</c:v>
                      </c:pt>
                      <c:pt idx="71">
                        <c:v>-30.467929292929288</c:v>
                      </c:pt>
                      <c:pt idx="72">
                        <c:v>-28.565151515151516</c:v>
                      </c:pt>
                      <c:pt idx="73">
                        <c:v>-26.726515151515152</c:v>
                      </c:pt>
                      <c:pt idx="74">
                        <c:v>-24.960858585858585</c:v>
                      </c:pt>
                      <c:pt idx="75">
                        <c:v>-23.075252525252523</c:v>
                      </c:pt>
                      <c:pt idx="76">
                        <c:v>-21.273232323232321</c:v>
                      </c:pt>
                      <c:pt idx="77">
                        <c:v>-19.473737373737372</c:v>
                      </c:pt>
                      <c:pt idx="78">
                        <c:v>-17.651010101010097</c:v>
                      </c:pt>
                      <c:pt idx="79">
                        <c:v>-15.821464646464646</c:v>
                      </c:pt>
                      <c:pt idx="80">
                        <c:v>-14.012878787878787</c:v>
                      </c:pt>
                      <c:pt idx="81">
                        <c:v>-12.2010101010101</c:v>
                      </c:pt>
                      <c:pt idx="82">
                        <c:v>-10.394949494949493</c:v>
                      </c:pt>
                      <c:pt idx="83">
                        <c:v>-8.6194444444444436</c:v>
                      </c:pt>
                      <c:pt idx="84">
                        <c:v>-6.8285353535353526</c:v>
                      </c:pt>
                      <c:pt idx="85">
                        <c:v>-5.0366161616161609</c:v>
                      </c:pt>
                      <c:pt idx="86">
                        <c:v>-3.2406565656565656</c:v>
                      </c:pt>
                      <c:pt idx="87">
                        <c:v>-1.4540404040404038</c:v>
                      </c:pt>
                      <c:pt idx="88">
                        <c:v>0.34040404040404038</c:v>
                      </c:pt>
                      <c:pt idx="89">
                        <c:v>2.1267676767676766</c:v>
                      </c:pt>
                      <c:pt idx="90">
                        <c:v>4.6560606060606053</c:v>
                      </c:pt>
                      <c:pt idx="91">
                        <c:v>6.8396464646464636</c:v>
                      </c:pt>
                      <c:pt idx="92">
                        <c:v>9.0406565656565654</c:v>
                      </c:pt>
                      <c:pt idx="93">
                        <c:v>11.260353535353534</c:v>
                      </c:pt>
                      <c:pt idx="94">
                        <c:v>13.471969696969694</c:v>
                      </c:pt>
                      <c:pt idx="95">
                        <c:v>15.690656565656564</c:v>
                      </c:pt>
                      <c:pt idx="96">
                        <c:v>17.945202020202018</c:v>
                      </c:pt>
                      <c:pt idx="97">
                        <c:v>20.182070707070704</c:v>
                      </c:pt>
                      <c:pt idx="98">
                        <c:v>22.452525252525252</c:v>
                      </c:pt>
                      <c:pt idx="99">
                        <c:v>24.709595959595958</c:v>
                      </c:pt>
                      <c:pt idx="100">
                        <c:v>28.103535353535353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4-AD99-4240-8577-F5C842660C1F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v>Middle Left Light</c:v>
                </c:tx>
                <c:spPr>
                  <a:ln w="1905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Sheet1!$AO$4:$AO$104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Sheet1!$AQ$4:$AQ$104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-728.03989898989892</c:v>
                      </c:pt>
                      <c:pt idx="1">
                        <c:v>-690.04444444444448</c:v>
                      </c:pt>
                      <c:pt idx="2">
                        <c:v>-637.87222222222215</c:v>
                      </c:pt>
                      <c:pt idx="3">
                        <c:v>-593.27777777777771</c:v>
                      </c:pt>
                      <c:pt idx="4">
                        <c:v>-560.00429292929289</c:v>
                      </c:pt>
                      <c:pt idx="5">
                        <c:v>-213.21363636363631</c:v>
                      </c:pt>
                      <c:pt idx="6">
                        <c:v>-203.06994949494947</c:v>
                      </c:pt>
                      <c:pt idx="7">
                        <c:v>-194.59772727272724</c:v>
                      </c:pt>
                      <c:pt idx="8">
                        <c:v>-186.60429292929291</c:v>
                      </c:pt>
                      <c:pt idx="9">
                        <c:v>-183.93055555555554</c:v>
                      </c:pt>
                      <c:pt idx="10">
                        <c:v>-180.09444444444443</c:v>
                      </c:pt>
                      <c:pt idx="11">
                        <c:v>-178.81388888888887</c:v>
                      </c:pt>
                      <c:pt idx="12">
                        <c:v>-175.15934343434344</c:v>
                      </c:pt>
                      <c:pt idx="13">
                        <c:v>-172.68131313131312</c:v>
                      </c:pt>
                      <c:pt idx="14">
                        <c:v>-165.51540404040404</c:v>
                      </c:pt>
                      <c:pt idx="15">
                        <c:v>-158.79318181818178</c:v>
                      </c:pt>
                      <c:pt idx="16">
                        <c:v>-156.57575757575756</c:v>
                      </c:pt>
                      <c:pt idx="17">
                        <c:v>-153.22146464646465</c:v>
                      </c:pt>
                      <c:pt idx="18">
                        <c:v>-150.63459595959594</c:v>
                      </c:pt>
                      <c:pt idx="19">
                        <c:v>-150.95151515151514</c:v>
                      </c:pt>
                      <c:pt idx="20">
                        <c:v>-151.12676767676768</c:v>
                      </c:pt>
                      <c:pt idx="21">
                        <c:v>-151.56489898989898</c:v>
                      </c:pt>
                      <c:pt idx="22">
                        <c:v>-149.03762626262625</c:v>
                      </c:pt>
                      <c:pt idx="23">
                        <c:v>-145.93560606060603</c:v>
                      </c:pt>
                      <c:pt idx="24">
                        <c:v>-143.16691919191919</c:v>
                      </c:pt>
                      <c:pt idx="25">
                        <c:v>-140.39646464646464</c:v>
                      </c:pt>
                      <c:pt idx="26">
                        <c:v>-136.84141414141413</c:v>
                      </c:pt>
                      <c:pt idx="27">
                        <c:v>-133.31919191919192</c:v>
                      </c:pt>
                      <c:pt idx="28">
                        <c:v>-132.11388888888888</c:v>
                      </c:pt>
                      <c:pt idx="29">
                        <c:v>-127.9590909090909</c:v>
                      </c:pt>
                      <c:pt idx="30">
                        <c:v>-125.96388888888889</c:v>
                      </c:pt>
                      <c:pt idx="31">
                        <c:v>-123.56489898989896</c:v>
                      </c:pt>
                      <c:pt idx="32">
                        <c:v>-118.8911616161616</c:v>
                      </c:pt>
                      <c:pt idx="33">
                        <c:v>-118.60151515151514</c:v>
                      </c:pt>
                      <c:pt idx="34">
                        <c:v>-117.4909090909091</c:v>
                      </c:pt>
                      <c:pt idx="35">
                        <c:v>-112.82045454545454</c:v>
                      </c:pt>
                      <c:pt idx="36">
                        <c:v>-109.0378787878788</c:v>
                      </c:pt>
                      <c:pt idx="37">
                        <c:v>-105.20909090909089</c:v>
                      </c:pt>
                      <c:pt idx="38">
                        <c:v>-106.39520202020202</c:v>
                      </c:pt>
                      <c:pt idx="39">
                        <c:v>-102.82979797979796</c:v>
                      </c:pt>
                      <c:pt idx="40">
                        <c:v>-98.108838383838375</c:v>
                      </c:pt>
                      <c:pt idx="41">
                        <c:v>-95.707323232323233</c:v>
                      </c:pt>
                      <c:pt idx="42">
                        <c:v>-91.61691919191918</c:v>
                      </c:pt>
                      <c:pt idx="43">
                        <c:v>-89.046464646464642</c:v>
                      </c:pt>
                      <c:pt idx="44">
                        <c:v>-85.817171717171703</c:v>
                      </c:pt>
                      <c:pt idx="45">
                        <c:v>-83.250757575757561</c:v>
                      </c:pt>
                      <c:pt idx="46">
                        <c:v>-80.75025252525252</c:v>
                      </c:pt>
                      <c:pt idx="47">
                        <c:v>-78.173989898989888</c:v>
                      </c:pt>
                      <c:pt idx="48">
                        <c:v>-76.202777777777769</c:v>
                      </c:pt>
                      <c:pt idx="49">
                        <c:v>-73.732575757575745</c:v>
                      </c:pt>
                      <c:pt idx="50">
                        <c:v>-71.419191919191903</c:v>
                      </c:pt>
                      <c:pt idx="51">
                        <c:v>-68.720707070707064</c:v>
                      </c:pt>
                      <c:pt idx="52">
                        <c:v>-65.806060606060598</c:v>
                      </c:pt>
                      <c:pt idx="53">
                        <c:v>-63.667676767676767</c:v>
                      </c:pt>
                      <c:pt idx="54">
                        <c:v>-61.49595959595959</c:v>
                      </c:pt>
                      <c:pt idx="55">
                        <c:v>-59.301767676767668</c:v>
                      </c:pt>
                      <c:pt idx="56">
                        <c:v>-57.769949494949493</c:v>
                      </c:pt>
                      <c:pt idx="57">
                        <c:v>-55.201262626262626</c:v>
                      </c:pt>
                      <c:pt idx="58">
                        <c:v>-53.201767676767666</c:v>
                      </c:pt>
                      <c:pt idx="59">
                        <c:v>-50.754797979797978</c:v>
                      </c:pt>
                      <c:pt idx="60">
                        <c:v>-48.764141414141413</c:v>
                      </c:pt>
                      <c:pt idx="61">
                        <c:v>-46.547474747474745</c:v>
                      </c:pt>
                      <c:pt idx="62">
                        <c:v>-44.203535353535351</c:v>
                      </c:pt>
                      <c:pt idx="63">
                        <c:v>-42.322979797979798</c:v>
                      </c:pt>
                      <c:pt idx="64">
                        <c:v>-40.632828282828285</c:v>
                      </c:pt>
                      <c:pt idx="65">
                        <c:v>-38.622979797979795</c:v>
                      </c:pt>
                      <c:pt idx="66">
                        <c:v>-36.845454545454544</c:v>
                      </c:pt>
                      <c:pt idx="67">
                        <c:v>-34.564393939393938</c:v>
                      </c:pt>
                      <c:pt idx="68">
                        <c:v>-33.210353535353534</c:v>
                      </c:pt>
                      <c:pt idx="69">
                        <c:v>-31.815404040404037</c:v>
                      </c:pt>
                      <c:pt idx="70">
                        <c:v>-29.988888888888884</c:v>
                      </c:pt>
                      <c:pt idx="71">
                        <c:v>-28.091666666666665</c:v>
                      </c:pt>
                      <c:pt idx="72">
                        <c:v>-26.142424242424237</c:v>
                      </c:pt>
                      <c:pt idx="73">
                        <c:v>-24.31111111111111</c:v>
                      </c:pt>
                      <c:pt idx="74">
                        <c:v>-22.459595959595958</c:v>
                      </c:pt>
                      <c:pt idx="75">
                        <c:v>-20.520707070707068</c:v>
                      </c:pt>
                      <c:pt idx="76">
                        <c:v>-18.818939393939395</c:v>
                      </c:pt>
                      <c:pt idx="77">
                        <c:v>-17.204040404040402</c:v>
                      </c:pt>
                      <c:pt idx="78">
                        <c:v>-15.661363636363633</c:v>
                      </c:pt>
                      <c:pt idx="79">
                        <c:v>-14.167171717171716</c:v>
                      </c:pt>
                      <c:pt idx="80">
                        <c:v>-12.641919191919193</c:v>
                      </c:pt>
                      <c:pt idx="81">
                        <c:v>-10.79469696969697</c:v>
                      </c:pt>
                      <c:pt idx="82">
                        <c:v>-9.2835858585858571</c:v>
                      </c:pt>
                      <c:pt idx="83">
                        <c:v>-7.7315656565656559</c:v>
                      </c:pt>
                      <c:pt idx="84">
                        <c:v>-6.0790404040404038</c:v>
                      </c:pt>
                      <c:pt idx="85">
                        <c:v>-4.3911616161616163</c:v>
                      </c:pt>
                      <c:pt idx="86">
                        <c:v>-2.8550505050505048</c:v>
                      </c:pt>
                      <c:pt idx="87">
                        <c:v>-1.1095959595959595</c:v>
                      </c:pt>
                      <c:pt idx="88">
                        <c:v>0.45707070707070696</c:v>
                      </c:pt>
                      <c:pt idx="89">
                        <c:v>2.346717171717172</c:v>
                      </c:pt>
                      <c:pt idx="90">
                        <c:v>4.8603535353535348</c:v>
                      </c:pt>
                      <c:pt idx="91">
                        <c:v>6.6954545454545462</c:v>
                      </c:pt>
                      <c:pt idx="92">
                        <c:v>8.849747474747474</c:v>
                      </c:pt>
                      <c:pt idx="93">
                        <c:v>11.44191919191919</c:v>
                      </c:pt>
                      <c:pt idx="94">
                        <c:v>14.536616161616161</c:v>
                      </c:pt>
                      <c:pt idx="95">
                        <c:v>16.395202020202017</c:v>
                      </c:pt>
                      <c:pt idx="96">
                        <c:v>18.665404040404042</c:v>
                      </c:pt>
                      <c:pt idx="97">
                        <c:v>20.134595959595959</c:v>
                      </c:pt>
                      <c:pt idx="98">
                        <c:v>22.818939393939392</c:v>
                      </c:pt>
                      <c:pt idx="99">
                        <c:v>55.382070707070703</c:v>
                      </c:pt>
                      <c:pt idx="100">
                        <c:v>56.851262626262617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D99-4240-8577-F5C842660C1F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v>Top Left Dark</c:v>
                </c:tx>
                <c:spPr>
                  <a:ln w="19050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Sheet1!$BB$4:$BB$104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Sheet1!$BD$4:$BD$104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-0.9229797979797979</c:v>
                      </c:pt>
                      <c:pt idx="1">
                        <c:v>-0.83055555555555538</c:v>
                      </c:pt>
                      <c:pt idx="2">
                        <c:v>-0.75479797979797969</c:v>
                      </c:pt>
                      <c:pt idx="3">
                        <c:v>-0.68409090909090897</c:v>
                      </c:pt>
                      <c:pt idx="4">
                        <c:v>-0.61944444444444435</c:v>
                      </c:pt>
                      <c:pt idx="5">
                        <c:v>-0.56262626262626259</c:v>
                      </c:pt>
                      <c:pt idx="6">
                        <c:v>-0.51035353535353534</c:v>
                      </c:pt>
                      <c:pt idx="7">
                        <c:v>-0.46489898989898992</c:v>
                      </c:pt>
                      <c:pt idx="8">
                        <c:v>-0.42499999999999999</c:v>
                      </c:pt>
                      <c:pt idx="9">
                        <c:v>-0.38686868686868681</c:v>
                      </c:pt>
                      <c:pt idx="10">
                        <c:v>-0.35378787878787876</c:v>
                      </c:pt>
                      <c:pt idx="11">
                        <c:v>-0.32373737373737371</c:v>
                      </c:pt>
                      <c:pt idx="12">
                        <c:v>-0.29545454545454541</c:v>
                      </c:pt>
                      <c:pt idx="13">
                        <c:v>-0.27045454545454545</c:v>
                      </c:pt>
                      <c:pt idx="14">
                        <c:v>-0.25126262626262619</c:v>
                      </c:pt>
                      <c:pt idx="15">
                        <c:v>-0.22777777777777777</c:v>
                      </c:pt>
                      <c:pt idx="16">
                        <c:v>-0.20732323232323227</c:v>
                      </c:pt>
                      <c:pt idx="17">
                        <c:v>-0.1886363636363636</c:v>
                      </c:pt>
                      <c:pt idx="18">
                        <c:v>-0.1712121212121212</c:v>
                      </c:pt>
                      <c:pt idx="19">
                        <c:v>-0.15505050505050502</c:v>
                      </c:pt>
                      <c:pt idx="20">
                        <c:v>-0.14015151515151514</c:v>
                      </c:pt>
                      <c:pt idx="21">
                        <c:v>-0.12601010101010099</c:v>
                      </c:pt>
                      <c:pt idx="22">
                        <c:v>-0.11287878787878787</c:v>
                      </c:pt>
                      <c:pt idx="23">
                        <c:v>-0.10025252525252526</c:v>
                      </c:pt>
                      <c:pt idx="24">
                        <c:v>-8.813131313131313E-2</c:v>
                      </c:pt>
                      <c:pt idx="25">
                        <c:v>-7.7020202020202017E-2</c:v>
                      </c:pt>
                      <c:pt idx="26">
                        <c:v>-6.6666666666666666E-2</c:v>
                      </c:pt>
                      <c:pt idx="27">
                        <c:v>-5.7070707070707064E-2</c:v>
                      </c:pt>
                      <c:pt idx="28">
                        <c:v>-4.8232323232323231E-2</c:v>
                      </c:pt>
                      <c:pt idx="29">
                        <c:v>-4.0404040404040401E-2</c:v>
                      </c:pt>
                      <c:pt idx="30">
                        <c:v>-3.3333333333333333E-2</c:v>
                      </c:pt>
                      <c:pt idx="31">
                        <c:v>-2.7525252525252526E-2</c:v>
                      </c:pt>
                      <c:pt idx="32">
                        <c:v>-2.222222222222222E-2</c:v>
                      </c:pt>
                      <c:pt idx="33">
                        <c:v>-1.7676767676767676E-2</c:v>
                      </c:pt>
                      <c:pt idx="34">
                        <c:v>-1.4141414141414142E-2</c:v>
                      </c:pt>
                      <c:pt idx="35">
                        <c:v>-1.111111111111111E-2</c:v>
                      </c:pt>
                      <c:pt idx="36">
                        <c:v>-8.5858585858585839E-3</c:v>
                      </c:pt>
                      <c:pt idx="37">
                        <c:v>-6.5656565656565646E-3</c:v>
                      </c:pt>
                      <c:pt idx="38">
                        <c:v>-4.7979797979797977E-3</c:v>
                      </c:pt>
                      <c:pt idx="39">
                        <c:v>-3.5353535353535356E-3</c:v>
                      </c:pt>
                      <c:pt idx="40">
                        <c:v>-2.525252525252525E-3</c:v>
                      </c:pt>
                      <c:pt idx="41">
                        <c:v>-1.5151515151515149E-3</c:v>
                      </c:pt>
                      <c:pt idx="42">
                        <c:v>-7.5757575757575747E-4</c:v>
                      </c:pt>
                      <c:pt idx="43">
                        <c:v>2.5252525252525253E-4</c:v>
                      </c:pt>
                      <c:pt idx="44">
                        <c:v>1.0101010101010101E-3</c:v>
                      </c:pt>
                      <c:pt idx="45">
                        <c:v>1.7676767676767678E-3</c:v>
                      </c:pt>
                      <c:pt idx="46">
                        <c:v>2.7777777777777775E-3</c:v>
                      </c:pt>
                      <c:pt idx="47">
                        <c:v>3.7878787878787871E-3</c:v>
                      </c:pt>
                      <c:pt idx="48">
                        <c:v>5.0505050505050501E-3</c:v>
                      </c:pt>
                      <c:pt idx="49">
                        <c:v>6.5656565656565646E-3</c:v>
                      </c:pt>
                      <c:pt idx="50">
                        <c:v>8.0808080808080808E-3</c:v>
                      </c:pt>
                      <c:pt idx="51">
                        <c:v>9.8484848484848495E-3</c:v>
                      </c:pt>
                      <c:pt idx="52">
                        <c:v>1.1868686868686867E-2</c:v>
                      </c:pt>
                      <c:pt idx="53">
                        <c:v>1.3888888888888888E-2</c:v>
                      </c:pt>
                      <c:pt idx="54">
                        <c:v>1.5909090909090907E-2</c:v>
                      </c:pt>
                      <c:pt idx="55">
                        <c:v>1.8181818181818177E-2</c:v>
                      </c:pt>
                      <c:pt idx="56">
                        <c:v>2.02020202020202E-2</c:v>
                      </c:pt>
                      <c:pt idx="57">
                        <c:v>2.247474747474747E-2</c:v>
                      </c:pt>
                      <c:pt idx="58">
                        <c:v>2.4242424242424239E-2</c:v>
                      </c:pt>
                      <c:pt idx="59">
                        <c:v>2.6262626262626258E-2</c:v>
                      </c:pt>
                      <c:pt idx="60">
                        <c:v>2.7777777777777776E-2</c:v>
                      </c:pt>
                      <c:pt idx="61">
                        <c:v>2.9292929292929291E-2</c:v>
                      </c:pt>
                      <c:pt idx="62">
                        <c:v>3.0808080808080805E-2</c:v>
                      </c:pt>
                      <c:pt idx="63">
                        <c:v>3.2070707070707062E-2</c:v>
                      </c:pt>
                      <c:pt idx="64">
                        <c:v>3.3333333333333333E-2</c:v>
                      </c:pt>
                      <c:pt idx="65">
                        <c:v>3.4343434343434336E-2</c:v>
                      </c:pt>
                      <c:pt idx="66">
                        <c:v>3.5353535353535352E-2</c:v>
                      </c:pt>
                      <c:pt idx="67">
                        <c:v>3.6111111111111108E-2</c:v>
                      </c:pt>
                      <c:pt idx="68">
                        <c:v>3.6868686868686863E-2</c:v>
                      </c:pt>
                      <c:pt idx="69">
                        <c:v>3.7373737373737372E-2</c:v>
                      </c:pt>
                      <c:pt idx="70">
                        <c:v>3.8131313131313127E-2</c:v>
                      </c:pt>
                      <c:pt idx="71">
                        <c:v>3.8636363636363628E-2</c:v>
                      </c:pt>
                      <c:pt idx="72">
                        <c:v>3.9141414141414137E-2</c:v>
                      </c:pt>
                      <c:pt idx="73">
                        <c:v>3.9646464646464645E-2</c:v>
                      </c:pt>
                      <c:pt idx="74">
                        <c:v>3.9898989898989892E-2</c:v>
                      </c:pt>
                      <c:pt idx="75">
                        <c:v>4.0151515151515146E-2</c:v>
                      </c:pt>
                      <c:pt idx="76">
                        <c:v>4.0404040404040401E-2</c:v>
                      </c:pt>
                      <c:pt idx="77">
                        <c:v>4.0909090909090902E-2</c:v>
                      </c:pt>
                      <c:pt idx="78">
                        <c:v>4.1161616161616163E-2</c:v>
                      </c:pt>
                      <c:pt idx="79">
                        <c:v>4.1161616161616163E-2</c:v>
                      </c:pt>
                      <c:pt idx="80">
                        <c:v>4.141414141414141E-2</c:v>
                      </c:pt>
                      <c:pt idx="81">
                        <c:v>4.1666666666666664E-2</c:v>
                      </c:pt>
                      <c:pt idx="82">
                        <c:v>4.1919191919191919E-2</c:v>
                      </c:pt>
                      <c:pt idx="83">
                        <c:v>4.1919191919191919E-2</c:v>
                      </c:pt>
                      <c:pt idx="84">
                        <c:v>4.2171717171717173E-2</c:v>
                      </c:pt>
                      <c:pt idx="85">
                        <c:v>4.2171717171717173E-2</c:v>
                      </c:pt>
                      <c:pt idx="86">
                        <c:v>4.242424242424242E-2</c:v>
                      </c:pt>
                      <c:pt idx="87">
                        <c:v>4.2676767676767667E-2</c:v>
                      </c:pt>
                      <c:pt idx="88">
                        <c:v>4.2929292929292928E-2</c:v>
                      </c:pt>
                      <c:pt idx="89">
                        <c:v>4.3686868686868684E-2</c:v>
                      </c:pt>
                      <c:pt idx="90">
                        <c:v>4.3181818181818175E-2</c:v>
                      </c:pt>
                      <c:pt idx="91">
                        <c:v>4.343434343434343E-2</c:v>
                      </c:pt>
                      <c:pt idx="92">
                        <c:v>4.343434343434343E-2</c:v>
                      </c:pt>
                      <c:pt idx="93">
                        <c:v>4.3686868686868684E-2</c:v>
                      </c:pt>
                      <c:pt idx="94">
                        <c:v>4.3686868686868684E-2</c:v>
                      </c:pt>
                      <c:pt idx="95">
                        <c:v>4.3939393939393938E-2</c:v>
                      </c:pt>
                      <c:pt idx="96">
                        <c:v>4.3939393939393938E-2</c:v>
                      </c:pt>
                      <c:pt idx="97">
                        <c:v>4.4191919191919192E-2</c:v>
                      </c:pt>
                      <c:pt idx="98">
                        <c:v>4.4444444444444439E-2</c:v>
                      </c:pt>
                      <c:pt idx="99">
                        <c:v>4.4696969696969693E-2</c:v>
                      </c:pt>
                      <c:pt idx="100">
                        <c:v>4.4949494949494941E-2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AD99-4240-8577-F5C842660C1F}"/>
                  </c:ext>
                </c:extLst>
              </c15:ser>
            </c15:filteredScatterSeries>
            <c15:filteredScatterSeries>
              <c15:ser>
                <c:idx val="7"/>
                <c:order val="7"/>
                <c:tx>
                  <c:v>Top Right Dark</c:v>
                </c:tx>
                <c:spPr>
                  <a:ln w="19050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Sheet1!$BE$4:$BE$104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Sheet1!$BG$4:$BG$104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-60.786363636363632</c:v>
                      </c:pt>
                      <c:pt idx="1">
                        <c:v>-61.662121212121207</c:v>
                      </c:pt>
                      <c:pt idx="2">
                        <c:v>-61.052525252525257</c:v>
                      </c:pt>
                      <c:pt idx="3">
                        <c:v>-60.027020202020189</c:v>
                      </c:pt>
                      <c:pt idx="4">
                        <c:v>-58.959343434343438</c:v>
                      </c:pt>
                      <c:pt idx="5">
                        <c:v>-57.581313131313124</c:v>
                      </c:pt>
                      <c:pt idx="6">
                        <c:v>-56.278030303030292</c:v>
                      </c:pt>
                      <c:pt idx="7">
                        <c:v>-54.448989898989893</c:v>
                      </c:pt>
                      <c:pt idx="8">
                        <c:v>-52.635858585858578</c:v>
                      </c:pt>
                      <c:pt idx="9">
                        <c:v>-51.518434343434336</c:v>
                      </c:pt>
                      <c:pt idx="10">
                        <c:v>-50.266919191919193</c:v>
                      </c:pt>
                      <c:pt idx="11">
                        <c:v>-49.404797979797976</c:v>
                      </c:pt>
                      <c:pt idx="12">
                        <c:v>-47.521464646464644</c:v>
                      </c:pt>
                      <c:pt idx="13">
                        <c:v>-46.220202020202024</c:v>
                      </c:pt>
                      <c:pt idx="14">
                        <c:v>-44.81414141414141</c:v>
                      </c:pt>
                      <c:pt idx="15">
                        <c:v>-43.505303030303025</c:v>
                      </c:pt>
                      <c:pt idx="16">
                        <c:v>-42.295202020202019</c:v>
                      </c:pt>
                      <c:pt idx="17">
                        <c:v>-41.06969696969697</c:v>
                      </c:pt>
                      <c:pt idx="18">
                        <c:v>-39.437878787878788</c:v>
                      </c:pt>
                      <c:pt idx="19">
                        <c:v>-38.137626262626263</c:v>
                      </c:pt>
                      <c:pt idx="20">
                        <c:v>-36.69065656565656</c:v>
                      </c:pt>
                      <c:pt idx="21">
                        <c:v>-35.024999999999999</c:v>
                      </c:pt>
                      <c:pt idx="22">
                        <c:v>-33.764898989898981</c:v>
                      </c:pt>
                      <c:pt idx="23">
                        <c:v>-32.68055555555555</c:v>
                      </c:pt>
                      <c:pt idx="24">
                        <c:v>-31.658585858585859</c:v>
                      </c:pt>
                      <c:pt idx="25">
                        <c:v>-30.547727272727268</c:v>
                      </c:pt>
                      <c:pt idx="26">
                        <c:v>-29.294696969696965</c:v>
                      </c:pt>
                      <c:pt idx="27">
                        <c:v>-28.296464646464642</c:v>
                      </c:pt>
                      <c:pt idx="28">
                        <c:v>-27.195454545454542</c:v>
                      </c:pt>
                      <c:pt idx="29">
                        <c:v>-25.988383838383836</c:v>
                      </c:pt>
                      <c:pt idx="30">
                        <c:v>-24.860353535353536</c:v>
                      </c:pt>
                      <c:pt idx="31">
                        <c:v>-23.903787878787874</c:v>
                      </c:pt>
                      <c:pt idx="32">
                        <c:v>-22.885858585858582</c:v>
                      </c:pt>
                      <c:pt idx="33">
                        <c:v>-21.769444444444442</c:v>
                      </c:pt>
                      <c:pt idx="34">
                        <c:v>-20.908838383838383</c:v>
                      </c:pt>
                      <c:pt idx="35">
                        <c:v>-20.050757575757576</c:v>
                      </c:pt>
                      <c:pt idx="36">
                        <c:v>-18.931060606060605</c:v>
                      </c:pt>
                      <c:pt idx="37">
                        <c:v>-18.263383838383838</c:v>
                      </c:pt>
                      <c:pt idx="38">
                        <c:v>-17.62651515151515</c:v>
                      </c:pt>
                      <c:pt idx="39">
                        <c:v>-16.776515151515149</c:v>
                      </c:pt>
                      <c:pt idx="40">
                        <c:v>-16.179292929292931</c:v>
                      </c:pt>
                      <c:pt idx="41">
                        <c:v>-15.659090909090908</c:v>
                      </c:pt>
                      <c:pt idx="42">
                        <c:v>-15.166666666666663</c:v>
                      </c:pt>
                      <c:pt idx="43">
                        <c:v>-14.653535353535354</c:v>
                      </c:pt>
                      <c:pt idx="44">
                        <c:v>-14.130303030303027</c:v>
                      </c:pt>
                      <c:pt idx="45">
                        <c:v>-13.690404040404038</c:v>
                      </c:pt>
                      <c:pt idx="46">
                        <c:v>-13.196969696969697</c:v>
                      </c:pt>
                      <c:pt idx="47">
                        <c:v>-12.84671717171717</c:v>
                      </c:pt>
                      <c:pt idx="48">
                        <c:v>-12.568686868686868</c:v>
                      </c:pt>
                      <c:pt idx="49">
                        <c:v>-12.115404040404041</c:v>
                      </c:pt>
                      <c:pt idx="50">
                        <c:v>-11.695454545454544</c:v>
                      </c:pt>
                      <c:pt idx="51">
                        <c:v>-11.466666666666665</c:v>
                      </c:pt>
                      <c:pt idx="52">
                        <c:v>-10.985858585858585</c:v>
                      </c:pt>
                      <c:pt idx="53">
                        <c:v>-10.583333333333332</c:v>
                      </c:pt>
                      <c:pt idx="54">
                        <c:v>-10.310858585858584</c:v>
                      </c:pt>
                      <c:pt idx="55">
                        <c:v>-9.8641414141414145</c:v>
                      </c:pt>
                      <c:pt idx="56">
                        <c:v>-9.5378787878787872</c:v>
                      </c:pt>
                      <c:pt idx="57">
                        <c:v>-9.1398989898989882</c:v>
                      </c:pt>
                      <c:pt idx="58">
                        <c:v>-8.7669191919191913</c:v>
                      </c:pt>
                      <c:pt idx="59">
                        <c:v>-8.4116161616161609</c:v>
                      </c:pt>
                      <c:pt idx="60">
                        <c:v>-8.18611111111111</c:v>
                      </c:pt>
                      <c:pt idx="61">
                        <c:v>-7.968939393939392</c:v>
                      </c:pt>
                      <c:pt idx="62">
                        <c:v>-7.6659090909090901</c:v>
                      </c:pt>
                      <c:pt idx="63">
                        <c:v>-7.2462121212121202</c:v>
                      </c:pt>
                      <c:pt idx="64">
                        <c:v>-6.9176767676767676</c:v>
                      </c:pt>
                      <c:pt idx="65">
                        <c:v>-6.5984848484848486</c:v>
                      </c:pt>
                      <c:pt idx="66">
                        <c:v>-6.2861111111111105</c:v>
                      </c:pt>
                      <c:pt idx="67">
                        <c:v>-5.9772727272727266</c:v>
                      </c:pt>
                      <c:pt idx="68">
                        <c:v>-5.756060606060605</c:v>
                      </c:pt>
                      <c:pt idx="69">
                        <c:v>-5.4421717171717168</c:v>
                      </c:pt>
                      <c:pt idx="70">
                        <c:v>-5.1838383838383839</c:v>
                      </c:pt>
                      <c:pt idx="71">
                        <c:v>-4.8755050505050495</c:v>
                      </c:pt>
                      <c:pt idx="72">
                        <c:v>-4.5325757575757573</c:v>
                      </c:pt>
                      <c:pt idx="73">
                        <c:v>-4.2449494949494948</c:v>
                      </c:pt>
                      <c:pt idx="74">
                        <c:v>-3.9608585858585852</c:v>
                      </c:pt>
                      <c:pt idx="75">
                        <c:v>-3.6424242424242417</c:v>
                      </c:pt>
                      <c:pt idx="76">
                        <c:v>-3.3729797979797982</c:v>
                      </c:pt>
                      <c:pt idx="77">
                        <c:v>-3.0656565656565653</c:v>
                      </c:pt>
                      <c:pt idx="78">
                        <c:v>-2.7792929292929291</c:v>
                      </c:pt>
                      <c:pt idx="79">
                        <c:v>-2.5467171717171713</c:v>
                      </c:pt>
                      <c:pt idx="80">
                        <c:v>-2.2505050505050503</c:v>
                      </c:pt>
                      <c:pt idx="81">
                        <c:v>-1.9618686868686865</c:v>
                      </c:pt>
                      <c:pt idx="82">
                        <c:v>-1.6969696969696968</c:v>
                      </c:pt>
                      <c:pt idx="83">
                        <c:v>-1.4217171717171717</c:v>
                      </c:pt>
                      <c:pt idx="84">
                        <c:v>-1.1505050505050503</c:v>
                      </c:pt>
                      <c:pt idx="85">
                        <c:v>-0.8906565656565657</c:v>
                      </c:pt>
                      <c:pt idx="86">
                        <c:v>-0.62626262626262619</c:v>
                      </c:pt>
                      <c:pt idx="87">
                        <c:v>-0.3593434343434343</c:v>
                      </c:pt>
                      <c:pt idx="88">
                        <c:v>-9.7222222222222224E-2</c:v>
                      </c:pt>
                      <c:pt idx="89">
                        <c:v>0.16868686868686869</c:v>
                      </c:pt>
                      <c:pt idx="90">
                        <c:v>1.2628787878787877</c:v>
                      </c:pt>
                      <c:pt idx="91">
                        <c:v>1.8886363636363634</c:v>
                      </c:pt>
                      <c:pt idx="92">
                        <c:v>2.458333333333333</c:v>
                      </c:pt>
                      <c:pt idx="93">
                        <c:v>8.3068181818181817</c:v>
                      </c:pt>
                      <c:pt idx="94">
                        <c:v>9.7856060606060584</c:v>
                      </c:pt>
                      <c:pt idx="95">
                        <c:v>10.812373737373736</c:v>
                      </c:pt>
                      <c:pt idx="96">
                        <c:v>11.746969696969696</c:v>
                      </c:pt>
                      <c:pt idx="97">
                        <c:v>13.08181818181818</c:v>
                      </c:pt>
                      <c:pt idx="98">
                        <c:v>14.610858585858585</c:v>
                      </c:pt>
                      <c:pt idx="99">
                        <c:v>15.499747474747474</c:v>
                      </c:pt>
                      <c:pt idx="100">
                        <c:v>17.541666666666664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AD99-4240-8577-F5C842660C1F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v>Middle Left Dark</c:v>
                </c:tx>
                <c:spPr>
                  <a:ln w="19050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Sheet1!$BH$4:$BH$104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Sheet1!$BJ$4:$BJ$104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-754.84141414141402</c:v>
                      </c:pt>
                      <c:pt idx="1">
                        <c:v>-713.41540404040393</c:v>
                      </c:pt>
                      <c:pt idx="2">
                        <c:v>-685.17196969696965</c:v>
                      </c:pt>
                      <c:pt idx="3">
                        <c:v>-658.47904040404035</c:v>
                      </c:pt>
                      <c:pt idx="4">
                        <c:v>-594.60353535353522</c:v>
                      </c:pt>
                      <c:pt idx="5">
                        <c:v>-542.24368686868684</c:v>
                      </c:pt>
                      <c:pt idx="6">
                        <c:v>-522.35404040404035</c:v>
                      </c:pt>
                      <c:pt idx="7">
                        <c:v>-436.66085858585865</c:v>
                      </c:pt>
                      <c:pt idx="8">
                        <c:v>-404.69621212121211</c:v>
                      </c:pt>
                      <c:pt idx="9">
                        <c:v>-500.82323232323228</c:v>
                      </c:pt>
                      <c:pt idx="10">
                        <c:v>-449.63535353535349</c:v>
                      </c:pt>
                      <c:pt idx="11">
                        <c:v>-439.62878787878782</c:v>
                      </c:pt>
                      <c:pt idx="12">
                        <c:v>-396.32272727272726</c:v>
                      </c:pt>
                      <c:pt idx="13">
                        <c:v>-394.95707070707067</c:v>
                      </c:pt>
                      <c:pt idx="14">
                        <c:v>-398.0376262626263</c:v>
                      </c:pt>
                      <c:pt idx="15">
                        <c:v>-411.42171717171715</c:v>
                      </c:pt>
                      <c:pt idx="16">
                        <c:v>-406.05934343434342</c:v>
                      </c:pt>
                      <c:pt idx="17">
                        <c:v>-402.85277777777776</c:v>
                      </c:pt>
                      <c:pt idx="18">
                        <c:v>-375.57575757575756</c:v>
                      </c:pt>
                      <c:pt idx="19">
                        <c:v>-373.85454545454547</c:v>
                      </c:pt>
                      <c:pt idx="20">
                        <c:v>-377.72676767676762</c:v>
                      </c:pt>
                      <c:pt idx="21">
                        <c:v>-365.38813131313128</c:v>
                      </c:pt>
                      <c:pt idx="22">
                        <c:v>-348.88131313131311</c:v>
                      </c:pt>
                      <c:pt idx="23">
                        <c:v>-344.10277777777776</c:v>
                      </c:pt>
                      <c:pt idx="24">
                        <c:v>-335.27070707070709</c:v>
                      </c:pt>
                      <c:pt idx="25">
                        <c:v>-326.09444444444443</c:v>
                      </c:pt>
                      <c:pt idx="26">
                        <c:v>-316.03535353535352</c:v>
                      </c:pt>
                      <c:pt idx="27">
                        <c:v>-306.98939393939395</c:v>
                      </c:pt>
                      <c:pt idx="28">
                        <c:v>-301.40580808080807</c:v>
                      </c:pt>
                      <c:pt idx="29">
                        <c:v>-292.0090909090909</c:v>
                      </c:pt>
                      <c:pt idx="30">
                        <c:v>-283.605808080808</c:v>
                      </c:pt>
                      <c:pt idx="31">
                        <c:v>-276.0179292929293</c:v>
                      </c:pt>
                      <c:pt idx="32">
                        <c:v>-269.32929292929293</c:v>
                      </c:pt>
                      <c:pt idx="33">
                        <c:v>-261.4083333333333</c:v>
                      </c:pt>
                      <c:pt idx="34">
                        <c:v>-254.59318181818179</c:v>
                      </c:pt>
                      <c:pt idx="35">
                        <c:v>-246.77626262626259</c:v>
                      </c:pt>
                      <c:pt idx="36">
                        <c:v>-239.47550505050503</c:v>
                      </c:pt>
                      <c:pt idx="37">
                        <c:v>-233.50479797979793</c:v>
                      </c:pt>
                      <c:pt idx="38">
                        <c:v>-226.9813131313131</c:v>
                      </c:pt>
                      <c:pt idx="39">
                        <c:v>-221.23914141414139</c:v>
                      </c:pt>
                      <c:pt idx="40">
                        <c:v>-215.54924242424241</c:v>
                      </c:pt>
                      <c:pt idx="41">
                        <c:v>-210.16666666666663</c:v>
                      </c:pt>
                      <c:pt idx="42">
                        <c:v>-205.00631313131311</c:v>
                      </c:pt>
                      <c:pt idx="43">
                        <c:v>-199.66818181818181</c:v>
                      </c:pt>
                      <c:pt idx="44">
                        <c:v>-194.2131313131313</c:v>
                      </c:pt>
                      <c:pt idx="45">
                        <c:v>-188.85631313131313</c:v>
                      </c:pt>
                      <c:pt idx="46">
                        <c:v>-183.7409090909091</c:v>
                      </c:pt>
                      <c:pt idx="47">
                        <c:v>-178.8840909090909</c:v>
                      </c:pt>
                      <c:pt idx="48">
                        <c:v>-174.03686868686867</c:v>
                      </c:pt>
                      <c:pt idx="49">
                        <c:v>-168.92550505050505</c:v>
                      </c:pt>
                      <c:pt idx="50">
                        <c:v>-164.28257575757576</c:v>
                      </c:pt>
                      <c:pt idx="51">
                        <c:v>-159.46994949494947</c:v>
                      </c:pt>
                      <c:pt idx="52">
                        <c:v>-154.52626262626259</c:v>
                      </c:pt>
                      <c:pt idx="53">
                        <c:v>-150.03484848484845</c:v>
                      </c:pt>
                      <c:pt idx="54">
                        <c:v>-145.37752525252526</c:v>
                      </c:pt>
                      <c:pt idx="55">
                        <c:v>-140.76944444444442</c:v>
                      </c:pt>
                      <c:pt idx="56">
                        <c:v>-136.2381313131313</c:v>
                      </c:pt>
                      <c:pt idx="57">
                        <c:v>-131.74343434343433</c:v>
                      </c:pt>
                      <c:pt idx="58">
                        <c:v>-127.14191919191917</c:v>
                      </c:pt>
                      <c:pt idx="59">
                        <c:v>-122.61464646464647</c:v>
                      </c:pt>
                      <c:pt idx="60">
                        <c:v>-118.17752525252524</c:v>
                      </c:pt>
                      <c:pt idx="61">
                        <c:v>-113.77727272727272</c:v>
                      </c:pt>
                      <c:pt idx="62">
                        <c:v>-109.420202020202</c:v>
                      </c:pt>
                      <c:pt idx="63">
                        <c:v>-104.98560606060605</c:v>
                      </c:pt>
                      <c:pt idx="64">
                        <c:v>-100.60101010101009</c:v>
                      </c:pt>
                      <c:pt idx="65">
                        <c:v>-96.299747474747463</c:v>
                      </c:pt>
                      <c:pt idx="66">
                        <c:v>-91.903030303030292</c:v>
                      </c:pt>
                      <c:pt idx="67">
                        <c:v>-87.649494949494937</c:v>
                      </c:pt>
                      <c:pt idx="68">
                        <c:v>-83.37525252525252</c:v>
                      </c:pt>
                      <c:pt idx="69">
                        <c:v>-79.090404040404039</c:v>
                      </c:pt>
                      <c:pt idx="70">
                        <c:v>-74.86767676767677</c:v>
                      </c:pt>
                      <c:pt idx="71">
                        <c:v>-70.728030303030295</c:v>
                      </c:pt>
                      <c:pt idx="72">
                        <c:v>-66.419191919191917</c:v>
                      </c:pt>
                      <c:pt idx="73">
                        <c:v>-62.273232323232328</c:v>
                      </c:pt>
                      <c:pt idx="74">
                        <c:v>-58.12095959595959</c:v>
                      </c:pt>
                      <c:pt idx="75">
                        <c:v>-53.946969696969688</c:v>
                      </c:pt>
                      <c:pt idx="76">
                        <c:v>-49.836111111111101</c:v>
                      </c:pt>
                      <c:pt idx="77">
                        <c:v>-45.681313131313125</c:v>
                      </c:pt>
                      <c:pt idx="78">
                        <c:v>-41.552272727272722</c:v>
                      </c:pt>
                      <c:pt idx="79">
                        <c:v>-37.498989898989898</c:v>
                      </c:pt>
                      <c:pt idx="80">
                        <c:v>-33.394949494949493</c:v>
                      </c:pt>
                      <c:pt idx="81">
                        <c:v>-29.329545454545453</c:v>
                      </c:pt>
                      <c:pt idx="82">
                        <c:v>-25.269191919191918</c:v>
                      </c:pt>
                      <c:pt idx="83">
                        <c:v>-21.20732323232323</c:v>
                      </c:pt>
                      <c:pt idx="84">
                        <c:v>-17.125</c:v>
                      </c:pt>
                      <c:pt idx="85">
                        <c:v>-13.097979797979798</c:v>
                      </c:pt>
                      <c:pt idx="86">
                        <c:v>-9.0606060606060606</c:v>
                      </c:pt>
                      <c:pt idx="87">
                        <c:v>-5.0078282828282816</c:v>
                      </c:pt>
                      <c:pt idx="88">
                        <c:v>-0.95656565656565662</c:v>
                      </c:pt>
                      <c:pt idx="89">
                        <c:v>3.1830808080808075</c:v>
                      </c:pt>
                      <c:pt idx="90">
                        <c:v>7.3863636363636349</c:v>
                      </c:pt>
                      <c:pt idx="91">
                        <c:v>11.594191919191918</c:v>
                      </c:pt>
                      <c:pt idx="92">
                        <c:v>15.785353535353535</c:v>
                      </c:pt>
                      <c:pt idx="93">
                        <c:v>20.090656565656566</c:v>
                      </c:pt>
                      <c:pt idx="94">
                        <c:v>24.337121212121211</c:v>
                      </c:pt>
                      <c:pt idx="95">
                        <c:v>32.891161616161611</c:v>
                      </c:pt>
                      <c:pt idx="96">
                        <c:v>37.674242424242422</c:v>
                      </c:pt>
                      <c:pt idx="97">
                        <c:v>42.48989898989899</c:v>
                      </c:pt>
                      <c:pt idx="98">
                        <c:v>47.254040404040396</c:v>
                      </c:pt>
                      <c:pt idx="99">
                        <c:v>52.130050505050505</c:v>
                      </c:pt>
                      <c:pt idx="100">
                        <c:v>56.807323232323235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AD99-4240-8577-F5C842660C1F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v>Middle Right Dark</c:v>
                </c:tx>
                <c:spPr>
                  <a:ln w="19050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Sheet1!$BK$4:$BK$104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Sheet1!$BM$4:$BM$104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-7.6335858585858585</c:v>
                      </c:pt>
                      <c:pt idx="1">
                        <c:v>-6.9512626262626247</c:v>
                      </c:pt>
                      <c:pt idx="2">
                        <c:v>-6.5176767676767673</c:v>
                      </c:pt>
                      <c:pt idx="3">
                        <c:v>-6.0542929292929282</c:v>
                      </c:pt>
                      <c:pt idx="4">
                        <c:v>-5.7532828282828277</c:v>
                      </c:pt>
                      <c:pt idx="5">
                        <c:v>-5.3929292929292929</c:v>
                      </c:pt>
                      <c:pt idx="6">
                        <c:v>-5.0765151515151503</c:v>
                      </c:pt>
                      <c:pt idx="7">
                        <c:v>-4.8184343434343431</c:v>
                      </c:pt>
                      <c:pt idx="8">
                        <c:v>-4.5757575757575752</c:v>
                      </c:pt>
                      <c:pt idx="9">
                        <c:v>-4.3237373737373739</c:v>
                      </c:pt>
                      <c:pt idx="10">
                        <c:v>-4.1058080808080808</c:v>
                      </c:pt>
                      <c:pt idx="11">
                        <c:v>-3.9749999999999996</c:v>
                      </c:pt>
                      <c:pt idx="12">
                        <c:v>-3.848232323232323</c:v>
                      </c:pt>
                      <c:pt idx="13">
                        <c:v>-3.6977272727272728</c:v>
                      </c:pt>
                      <c:pt idx="14">
                        <c:v>-3.5702020202020202</c:v>
                      </c:pt>
                      <c:pt idx="15">
                        <c:v>-3.4237373737373735</c:v>
                      </c:pt>
                      <c:pt idx="16">
                        <c:v>-3.3088383838383839</c:v>
                      </c:pt>
                      <c:pt idx="17">
                        <c:v>-3.2497474747474744</c:v>
                      </c:pt>
                      <c:pt idx="18">
                        <c:v>-3.2573232323232317</c:v>
                      </c:pt>
                      <c:pt idx="19">
                        <c:v>-3.1714646464646465</c:v>
                      </c:pt>
                      <c:pt idx="20">
                        <c:v>-3.1217171717171714</c:v>
                      </c:pt>
                      <c:pt idx="21">
                        <c:v>-2.9752525252525248</c:v>
                      </c:pt>
                      <c:pt idx="22">
                        <c:v>-2.8280303030303031</c:v>
                      </c:pt>
                      <c:pt idx="23">
                        <c:v>-2.7234848484848482</c:v>
                      </c:pt>
                      <c:pt idx="24">
                        <c:v>-2.7093434343434342</c:v>
                      </c:pt>
                      <c:pt idx="25">
                        <c:v>-2.6497474747474743</c:v>
                      </c:pt>
                      <c:pt idx="26">
                        <c:v>-2.636868686868687</c:v>
                      </c:pt>
                      <c:pt idx="27">
                        <c:v>-2.5654040404040401</c:v>
                      </c:pt>
                      <c:pt idx="28">
                        <c:v>-2.4638888888888886</c:v>
                      </c:pt>
                      <c:pt idx="29">
                        <c:v>-2.3628787878787878</c:v>
                      </c:pt>
                      <c:pt idx="30">
                        <c:v>-2.2785353535353532</c:v>
                      </c:pt>
                      <c:pt idx="31">
                        <c:v>-2.208333333333333</c:v>
                      </c:pt>
                      <c:pt idx="32">
                        <c:v>-2.1148989898989901</c:v>
                      </c:pt>
                      <c:pt idx="33">
                        <c:v>-2.0732323232323231</c:v>
                      </c:pt>
                      <c:pt idx="34">
                        <c:v>-1.9803030303030302</c:v>
                      </c:pt>
                      <c:pt idx="35">
                        <c:v>-1.8893939393939396</c:v>
                      </c:pt>
                      <c:pt idx="36">
                        <c:v>-1.8297979797979795</c:v>
                      </c:pt>
                      <c:pt idx="37">
                        <c:v>-1.7674242424242421</c:v>
                      </c:pt>
                      <c:pt idx="38">
                        <c:v>-1.6835858585858583</c:v>
                      </c:pt>
                      <c:pt idx="39">
                        <c:v>-1.6207070707070705</c:v>
                      </c:pt>
                      <c:pt idx="40">
                        <c:v>-1.557323232323232</c:v>
                      </c:pt>
                      <c:pt idx="41">
                        <c:v>-1.5005050505050501</c:v>
                      </c:pt>
                      <c:pt idx="42">
                        <c:v>-1.4409090909090907</c:v>
                      </c:pt>
                      <c:pt idx="43">
                        <c:v>-1.3853535353535351</c:v>
                      </c:pt>
                      <c:pt idx="44">
                        <c:v>-1.3434343434343432</c:v>
                      </c:pt>
                      <c:pt idx="45">
                        <c:v>-1.2782828282828282</c:v>
                      </c:pt>
                      <c:pt idx="46">
                        <c:v>-1.2282828282828282</c:v>
                      </c:pt>
                      <c:pt idx="47">
                        <c:v>-1.1757575757575758</c:v>
                      </c:pt>
                      <c:pt idx="48">
                        <c:v>-1.1381313131313131</c:v>
                      </c:pt>
                      <c:pt idx="49">
                        <c:v>-1.0904040404040405</c:v>
                      </c:pt>
                      <c:pt idx="50">
                        <c:v>-1.043181818181818</c:v>
                      </c:pt>
                      <c:pt idx="51">
                        <c:v>-0.99671717171717156</c:v>
                      </c:pt>
                      <c:pt idx="52">
                        <c:v>-0.96136363636363631</c:v>
                      </c:pt>
                      <c:pt idx="53">
                        <c:v>-0.91994949494949496</c:v>
                      </c:pt>
                      <c:pt idx="54">
                        <c:v>-0.88484848484848477</c:v>
                      </c:pt>
                      <c:pt idx="55">
                        <c:v>-0.84696969696969693</c:v>
                      </c:pt>
                      <c:pt idx="56">
                        <c:v>-0.81388888888888888</c:v>
                      </c:pt>
                      <c:pt idx="57">
                        <c:v>-0.77550505050505047</c:v>
                      </c:pt>
                      <c:pt idx="58">
                        <c:v>-0.74015151515151512</c:v>
                      </c:pt>
                      <c:pt idx="59">
                        <c:v>-0.71010101010101001</c:v>
                      </c:pt>
                      <c:pt idx="60">
                        <c:v>-0.67499999999999993</c:v>
                      </c:pt>
                      <c:pt idx="61">
                        <c:v>-0.64621212121212124</c:v>
                      </c:pt>
                      <c:pt idx="62">
                        <c:v>-0.61464646464646466</c:v>
                      </c:pt>
                      <c:pt idx="63">
                        <c:v>-0.58308080808080798</c:v>
                      </c:pt>
                      <c:pt idx="64">
                        <c:v>-0.55656565656565649</c:v>
                      </c:pt>
                      <c:pt idx="65">
                        <c:v>-0.52853535353535352</c:v>
                      </c:pt>
                      <c:pt idx="66">
                        <c:v>-0.49848484848484848</c:v>
                      </c:pt>
                      <c:pt idx="67">
                        <c:v>-0.46641414141414139</c:v>
                      </c:pt>
                      <c:pt idx="68">
                        <c:v>-0.43914141414141417</c:v>
                      </c:pt>
                      <c:pt idx="69">
                        <c:v>-0.40959595959595962</c:v>
                      </c:pt>
                      <c:pt idx="70">
                        <c:v>-0.38181818181818178</c:v>
                      </c:pt>
                      <c:pt idx="71">
                        <c:v>-0.3545454545454545</c:v>
                      </c:pt>
                      <c:pt idx="72">
                        <c:v>-0.32853535353535351</c:v>
                      </c:pt>
                      <c:pt idx="73">
                        <c:v>-0.304040404040404</c:v>
                      </c:pt>
                      <c:pt idx="74">
                        <c:v>-0.27651515151515149</c:v>
                      </c:pt>
                      <c:pt idx="75">
                        <c:v>-0.25303030303030305</c:v>
                      </c:pt>
                      <c:pt idx="76">
                        <c:v>-0.22752525252525252</c:v>
                      </c:pt>
                      <c:pt idx="77">
                        <c:v>-0.2037878787878788</c:v>
                      </c:pt>
                      <c:pt idx="78">
                        <c:v>-0.18333333333333332</c:v>
                      </c:pt>
                      <c:pt idx="79">
                        <c:v>-0.15883838383838381</c:v>
                      </c:pt>
                      <c:pt idx="80">
                        <c:v>-0.13459595959595957</c:v>
                      </c:pt>
                      <c:pt idx="81">
                        <c:v>-0.11085858585858586</c:v>
                      </c:pt>
                      <c:pt idx="82">
                        <c:v>-8.8888888888888878E-2</c:v>
                      </c:pt>
                      <c:pt idx="83">
                        <c:v>-6.691919191919192E-2</c:v>
                      </c:pt>
                      <c:pt idx="84">
                        <c:v>-4.5202020202020195E-2</c:v>
                      </c:pt>
                      <c:pt idx="85">
                        <c:v>-2.3232323232323233E-2</c:v>
                      </c:pt>
                      <c:pt idx="86">
                        <c:v>-2.2727272727272722E-3</c:v>
                      </c:pt>
                      <c:pt idx="87">
                        <c:v>1.893939393939394E-2</c:v>
                      </c:pt>
                      <c:pt idx="88">
                        <c:v>3.9898989898989892E-2</c:v>
                      </c:pt>
                      <c:pt idx="89">
                        <c:v>6.1363636363636356E-2</c:v>
                      </c:pt>
                      <c:pt idx="90">
                        <c:v>8.2323232323232326E-2</c:v>
                      </c:pt>
                      <c:pt idx="91">
                        <c:v>0.10429292929292928</c:v>
                      </c:pt>
                      <c:pt idx="92">
                        <c:v>0.12626262626262624</c:v>
                      </c:pt>
                      <c:pt idx="93">
                        <c:v>0.14924242424242423</c:v>
                      </c:pt>
                      <c:pt idx="94">
                        <c:v>0.17247474747474748</c:v>
                      </c:pt>
                      <c:pt idx="95">
                        <c:v>0.1962121212121212</c:v>
                      </c:pt>
                      <c:pt idx="96">
                        <c:v>0.22171717171717173</c:v>
                      </c:pt>
                      <c:pt idx="97">
                        <c:v>0.24570707070707071</c:v>
                      </c:pt>
                      <c:pt idx="98">
                        <c:v>0.27449494949494946</c:v>
                      </c:pt>
                      <c:pt idx="99">
                        <c:v>0.29898989898989897</c:v>
                      </c:pt>
                      <c:pt idx="100">
                        <c:v>0.32424242424242422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D99-4240-8577-F5C842660C1F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v>Bottom Left Dark</c:v>
                </c:tx>
                <c:spPr>
                  <a:ln w="19050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Sheet1!$BN$4:$BN$104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Sheet1!$BP$4:$BP$104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-3.6810606060606061</c:v>
                      </c:pt>
                      <c:pt idx="1">
                        <c:v>-3.2308080808080804</c:v>
                      </c:pt>
                      <c:pt idx="2">
                        <c:v>-2.9694444444444441</c:v>
                      </c:pt>
                      <c:pt idx="3">
                        <c:v>-2.7691919191919192</c:v>
                      </c:pt>
                      <c:pt idx="4">
                        <c:v>-2.6055555555555552</c:v>
                      </c:pt>
                      <c:pt idx="5">
                        <c:v>-2.5171717171717169</c:v>
                      </c:pt>
                      <c:pt idx="6">
                        <c:v>-2.2906565656565654</c:v>
                      </c:pt>
                      <c:pt idx="7">
                        <c:v>-2.1621212121212121</c:v>
                      </c:pt>
                      <c:pt idx="8">
                        <c:v>-2.0505050505050502</c:v>
                      </c:pt>
                      <c:pt idx="9">
                        <c:v>-1.9573232323232321</c:v>
                      </c:pt>
                      <c:pt idx="10">
                        <c:v>-1.8590909090909091</c:v>
                      </c:pt>
                      <c:pt idx="11">
                        <c:v>-1.7757575757575759</c:v>
                      </c:pt>
                      <c:pt idx="12">
                        <c:v>-1.7128787878787877</c:v>
                      </c:pt>
                      <c:pt idx="13">
                        <c:v>-1.6436868686868684</c:v>
                      </c:pt>
                      <c:pt idx="14">
                        <c:v>-1.5696969696969696</c:v>
                      </c:pt>
                      <c:pt idx="15">
                        <c:v>-1.5159090909090909</c:v>
                      </c:pt>
                      <c:pt idx="16">
                        <c:v>-1.4593434343434342</c:v>
                      </c:pt>
                      <c:pt idx="17">
                        <c:v>-1.404040404040404</c:v>
                      </c:pt>
                      <c:pt idx="18">
                        <c:v>-1.3578282828282828</c:v>
                      </c:pt>
                      <c:pt idx="19">
                        <c:v>-1.3111111111111111</c:v>
                      </c:pt>
                      <c:pt idx="20">
                        <c:v>-1.2646464646464646</c:v>
                      </c:pt>
                      <c:pt idx="21">
                        <c:v>-1.2255050505050504</c:v>
                      </c:pt>
                      <c:pt idx="22">
                        <c:v>-1.1868686868686869</c:v>
                      </c:pt>
                      <c:pt idx="23">
                        <c:v>-1.1808080808080808</c:v>
                      </c:pt>
                      <c:pt idx="24">
                        <c:v>-1.1328282828282827</c:v>
                      </c:pt>
                      <c:pt idx="25">
                        <c:v>-1.1042929292929293</c:v>
                      </c:pt>
                      <c:pt idx="26">
                        <c:v>-1.0772727272727274</c:v>
                      </c:pt>
                      <c:pt idx="27">
                        <c:v>-1.0333333333333332</c:v>
                      </c:pt>
                      <c:pt idx="28">
                        <c:v>-1.0116161616161614</c:v>
                      </c:pt>
                      <c:pt idx="29">
                        <c:v>-0.97146464646464648</c:v>
                      </c:pt>
                      <c:pt idx="30">
                        <c:v>-0.95126262626262603</c:v>
                      </c:pt>
                      <c:pt idx="31">
                        <c:v>-0.92070707070707059</c:v>
                      </c:pt>
                      <c:pt idx="32">
                        <c:v>-0.89343434343434325</c:v>
                      </c:pt>
                      <c:pt idx="33">
                        <c:v>-0.86616161616161602</c:v>
                      </c:pt>
                      <c:pt idx="34">
                        <c:v>-0.8388888888888888</c:v>
                      </c:pt>
                      <c:pt idx="35">
                        <c:v>-0.8171717171717171</c:v>
                      </c:pt>
                      <c:pt idx="36">
                        <c:v>-0.79217171717171719</c:v>
                      </c:pt>
                      <c:pt idx="37">
                        <c:v>-0.76414141414141412</c:v>
                      </c:pt>
                      <c:pt idx="38">
                        <c:v>-0.74419191919191907</c:v>
                      </c:pt>
                      <c:pt idx="39">
                        <c:v>-0.71919191919191905</c:v>
                      </c:pt>
                      <c:pt idx="40">
                        <c:v>-0.70252525252525244</c:v>
                      </c:pt>
                      <c:pt idx="41">
                        <c:v>-0.68080808080808075</c:v>
                      </c:pt>
                      <c:pt idx="42">
                        <c:v>-0.66161616161616155</c:v>
                      </c:pt>
                      <c:pt idx="43">
                        <c:v>-0.64116161616161604</c:v>
                      </c:pt>
                      <c:pt idx="44">
                        <c:v>-0.6189393939393939</c:v>
                      </c:pt>
                      <c:pt idx="45">
                        <c:v>-0.5997474747474747</c:v>
                      </c:pt>
                      <c:pt idx="46">
                        <c:v>-0.58106060606060606</c:v>
                      </c:pt>
                      <c:pt idx="47">
                        <c:v>-0.56388888888888888</c:v>
                      </c:pt>
                      <c:pt idx="48">
                        <c:v>-0.54015151515151505</c:v>
                      </c:pt>
                      <c:pt idx="49">
                        <c:v>-0.52196969696969697</c:v>
                      </c:pt>
                      <c:pt idx="50">
                        <c:v>-0.50176767676767675</c:v>
                      </c:pt>
                      <c:pt idx="51">
                        <c:v>-0.4843434343434343</c:v>
                      </c:pt>
                      <c:pt idx="52">
                        <c:v>-0.46742424242424246</c:v>
                      </c:pt>
                      <c:pt idx="53">
                        <c:v>-0.44646464646464645</c:v>
                      </c:pt>
                      <c:pt idx="54">
                        <c:v>-0.42803030303030298</c:v>
                      </c:pt>
                      <c:pt idx="55">
                        <c:v>-0.41085858585858581</c:v>
                      </c:pt>
                      <c:pt idx="56">
                        <c:v>-0.3924242424242424</c:v>
                      </c:pt>
                      <c:pt idx="57">
                        <c:v>-0.37424242424242421</c:v>
                      </c:pt>
                      <c:pt idx="58">
                        <c:v>-0.36363636363636359</c:v>
                      </c:pt>
                      <c:pt idx="59">
                        <c:v>-0.34570707070707063</c:v>
                      </c:pt>
                      <c:pt idx="60">
                        <c:v>-0.32777777777777778</c:v>
                      </c:pt>
                      <c:pt idx="61">
                        <c:v>-0.31136363636363634</c:v>
                      </c:pt>
                      <c:pt idx="62">
                        <c:v>-0.2957070707070707</c:v>
                      </c:pt>
                      <c:pt idx="63">
                        <c:v>-0.27828282828282824</c:v>
                      </c:pt>
                      <c:pt idx="64">
                        <c:v>-0.26388888888888884</c:v>
                      </c:pt>
                      <c:pt idx="65">
                        <c:v>-0.25151515151515147</c:v>
                      </c:pt>
                      <c:pt idx="66">
                        <c:v>-0.23636363636363636</c:v>
                      </c:pt>
                      <c:pt idx="67">
                        <c:v>-0.22095959595959591</c:v>
                      </c:pt>
                      <c:pt idx="68">
                        <c:v>-0.20656565656565654</c:v>
                      </c:pt>
                      <c:pt idx="69">
                        <c:v>-0.19217171717171713</c:v>
                      </c:pt>
                      <c:pt idx="70">
                        <c:v>-0.17777777777777776</c:v>
                      </c:pt>
                      <c:pt idx="71">
                        <c:v>-0.16388888888888889</c:v>
                      </c:pt>
                      <c:pt idx="72">
                        <c:v>-0.1505050505050505</c:v>
                      </c:pt>
                      <c:pt idx="73">
                        <c:v>-0.13813131313131313</c:v>
                      </c:pt>
                      <c:pt idx="74">
                        <c:v>-0.12398989898989898</c:v>
                      </c:pt>
                      <c:pt idx="75">
                        <c:v>-0.11212121212121209</c:v>
                      </c:pt>
                      <c:pt idx="76">
                        <c:v>-9.8737373737373721E-2</c:v>
                      </c:pt>
                      <c:pt idx="77">
                        <c:v>-8.7373737373737367E-2</c:v>
                      </c:pt>
                      <c:pt idx="78">
                        <c:v>-7.4494949494949489E-2</c:v>
                      </c:pt>
                      <c:pt idx="79">
                        <c:v>-6.3383838383838376E-2</c:v>
                      </c:pt>
                      <c:pt idx="80">
                        <c:v>-5.126262626262626E-2</c:v>
                      </c:pt>
                      <c:pt idx="81">
                        <c:v>-3.9141414141414137E-2</c:v>
                      </c:pt>
                      <c:pt idx="82">
                        <c:v>-2.6767676767676763E-2</c:v>
                      </c:pt>
                      <c:pt idx="83">
                        <c:v>-1.5656565656565657E-2</c:v>
                      </c:pt>
                      <c:pt idx="84">
                        <c:v>-4.5454545454545444E-3</c:v>
                      </c:pt>
                      <c:pt idx="85">
                        <c:v>6.5656565656565646E-3</c:v>
                      </c:pt>
                      <c:pt idx="86">
                        <c:v>1.7424242424242422E-2</c:v>
                      </c:pt>
                      <c:pt idx="87">
                        <c:v>2.8535353535353532E-2</c:v>
                      </c:pt>
                      <c:pt idx="88">
                        <c:v>3.9898989898989892E-2</c:v>
                      </c:pt>
                      <c:pt idx="89">
                        <c:v>5.126262626262626E-2</c:v>
                      </c:pt>
                      <c:pt idx="90">
                        <c:v>6.2626262626262627E-2</c:v>
                      </c:pt>
                      <c:pt idx="91">
                        <c:v>7.4494949494949489E-2</c:v>
                      </c:pt>
                      <c:pt idx="92">
                        <c:v>8.5101010101010094E-2</c:v>
                      </c:pt>
                      <c:pt idx="93">
                        <c:v>9.7474747474747464E-2</c:v>
                      </c:pt>
                      <c:pt idx="94">
                        <c:v>0.10934343434343433</c:v>
                      </c:pt>
                      <c:pt idx="95">
                        <c:v>0.12247474747474747</c:v>
                      </c:pt>
                      <c:pt idx="96">
                        <c:v>0.13308080808080808</c:v>
                      </c:pt>
                      <c:pt idx="97">
                        <c:v>0.14646464646464646</c:v>
                      </c:pt>
                      <c:pt idx="98">
                        <c:v>0.1568181818181818</c:v>
                      </c:pt>
                      <c:pt idx="99">
                        <c:v>0.16565656565656564</c:v>
                      </c:pt>
                      <c:pt idx="100">
                        <c:v>0.18005050505050504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AD99-4240-8577-F5C842660C1F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v>Bottom Right Dark</c:v>
                </c:tx>
                <c:spPr>
                  <a:ln w="19050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Sheet1!$BQ$4:$BQ$104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Sheet1!$BS$4:$BS$104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-3.4482323232323231</c:v>
                      </c:pt>
                      <c:pt idx="1">
                        <c:v>-2.8030303030303028</c:v>
                      </c:pt>
                      <c:pt idx="2">
                        <c:v>-2.4535353535353535</c:v>
                      </c:pt>
                      <c:pt idx="3">
                        <c:v>-2.1262626262626259</c:v>
                      </c:pt>
                      <c:pt idx="4">
                        <c:v>-1.8800505050505045</c:v>
                      </c:pt>
                      <c:pt idx="5">
                        <c:v>-1.6702020202020202</c:v>
                      </c:pt>
                      <c:pt idx="6">
                        <c:v>-1.4904040404040404</c:v>
                      </c:pt>
                      <c:pt idx="7">
                        <c:v>-1.326262626262626</c:v>
                      </c:pt>
                      <c:pt idx="8">
                        <c:v>-1.1861111111111109</c:v>
                      </c:pt>
                      <c:pt idx="9">
                        <c:v>-1.0606060606060603</c:v>
                      </c:pt>
                      <c:pt idx="10">
                        <c:v>-0.95101010101010086</c:v>
                      </c:pt>
                      <c:pt idx="11">
                        <c:v>-0.85479797979797989</c:v>
                      </c:pt>
                      <c:pt idx="12">
                        <c:v>-0.76843434343434336</c:v>
                      </c:pt>
                      <c:pt idx="13">
                        <c:v>-0.69191919191919182</c:v>
                      </c:pt>
                      <c:pt idx="14">
                        <c:v>-0.62323232323232325</c:v>
                      </c:pt>
                      <c:pt idx="15">
                        <c:v>-0.56111111111111112</c:v>
                      </c:pt>
                      <c:pt idx="16">
                        <c:v>-0.50631313131313127</c:v>
                      </c:pt>
                      <c:pt idx="17">
                        <c:v>-0.45631313131313134</c:v>
                      </c:pt>
                      <c:pt idx="18">
                        <c:v>-0.41186868686868688</c:v>
                      </c:pt>
                      <c:pt idx="19">
                        <c:v>-0.37171717171717172</c:v>
                      </c:pt>
                      <c:pt idx="20">
                        <c:v>-0.33535353535353535</c:v>
                      </c:pt>
                      <c:pt idx="21">
                        <c:v>-0.30202020202020202</c:v>
                      </c:pt>
                      <c:pt idx="22">
                        <c:v>-0.27171717171717169</c:v>
                      </c:pt>
                      <c:pt idx="23">
                        <c:v>-0.24671717171717167</c:v>
                      </c:pt>
                      <c:pt idx="24">
                        <c:v>-0.21969696969696967</c:v>
                      </c:pt>
                      <c:pt idx="25">
                        <c:v>-0.19545454545454544</c:v>
                      </c:pt>
                      <c:pt idx="26">
                        <c:v>-0.1727272727272727</c:v>
                      </c:pt>
                      <c:pt idx="27">
                        <c:v>-0.15176767676767675</c:v>
                      </c:pt>
                      <c:pt idx="28">
                        <c:v>-0.13207070707070706</c:v>
                      </c:pt>
                      <c:pt idx="29">
                        <c:v>-0.11388888888888889</c:v>
                      </c:pt>
                      <c:pt idx="30">
                        <c:v>-9.7474747474747464E-2</c:v>
                      </c:pt>
                      <c:pt idx="31">
                        <c:v>-8.2323232323232326E-2</c:v>
                      </c:pt>
                      <c:pt idx="32">
                        <c:v>-6.9191919191919179E-2</c:v>
                      </c:pt>
                      <c:pt idx="33">
                        <c:v>-5.7575757575757579E-2</c:v>
                      </c:pt>
                      <c:pt idx="34">
                        <c:v>-4.7474747474747468E-2</c:v>
                      </c:pt>
                      <c:pt idx="35">
                        <c:v>-3.9141414141414137E-2</c:v>
                      </c:pt>
                      <c:pt idx="36">
                        <c:v>-3.1818181818181815E-2</c:v>
                      </c:pt>
                      <c:pt idx="37">
                        <c:v>-2.6010101010101011E-2</c:v>
                      </c:pt>
                      <c:pt idx="38">
                        <c:v>-2.0959595959595959E-2</c:v>
                      </c:pt>
                      <c:pt idx="39">
                        <c:v>-1.6666666666666666E-2</c:v>
                      </c:pt>
                      <c:pt idx="40">
                        <c:v>-1.3383838383838382E-2</c:v>
                      </c:pt>
                      <c:pt idx="41">
                        <c:v>-1.0353535353535353E-2</c:v>
                      </c:pt>
                      <c:pt idx="42">
                        <c:v>-7.8282828282828284E-3</c:v>
                      </c:pt>
                      <c:pt idx="43">
                        <c:v>-5.3030303030303025E-3</c:v>
                      </c:pt>
                      <c:pt idx="44">
                        <c:v>-3.2828282828282823E-3</c:v>
                      </c:pt>
                      <c:pt idx="45">
                        <c:v>-1.0101010101010101E-3</c:v>
                      </c:pt>
                      <c:pt idx="46">
                        <c:v>1.2626262626262625E-3</c:v>
                      </c:pt>
                      <c:pt idx="47">
                        <c:v>3.5353535353535356E-3</c:v>
                      </c:pt>
                      <c:pt idx="48">
                        <c:v>5.8080808080808082E-3</c:v>
                      </c:pt>
                      <c:pt idx="49">
                        <c:v>8.0808080808080808E-3</c:v>
                      </c:pt>
                      <c:pt idx="50">
                        <c:v>1.0353535353535353E-2</c:v>
                      </c:pt>
                      <c:pt idx="51">
                        <c:v>1.2373737373737372E-2</c:v>
                      </c:pt>
                      <c:pt idx="52">
                        <c:v>1.4646464646464645E-2</c:v>
                      </c:pt>
                      <c:pt idx="53">
                        <c:v>1.6666666666666666E-2</c:v>
                      </c:pt>
                      <c:pt idx="54">
                        <c:v>1.8686868686868686E-2</c:v>
                      </c:pt>
                      <c:pt idx="55">
                        <c:v>2.0707070707070705E-2</c:v>
                      </c:pt>
                      <c:pt idx="56">
                        <c:v>2.247474747474747E-2</c:v>
                      </c:pt>
                      <c:pt idx="57">
                        <c:v>2.4242424242424239E-2</c:v>
                      </c:pt>
                      <c:pt idx="58">
                        <c:v>2.5757575757575757E-2</c:v>
                      </c:pt>
                      <c:pt idx="59">
                        <c:v>2.7272727272727271E-2</c:v>
                      </c:pt>
                      <c:pt idx="60">
                        <c:v>2.8535353535353532E-2</c:v>
                      </c:pt>
                      <c:pt idx="61">
                        <c:v>2.9797979797979792E-2</c:v>
                      </c:pt>
                      <c:pt idx="62">
                        <c:v>3.1060606060606063E-2</c:v>
                      </c:pt>
                      <c:pt idx="63">
                        <c:v>3.2070707070707062E-2</c:v>
                      </c:pt>
                      <c:pt idx="64">
                        <c:v>3.3080808080808079E-2</c:v>
                      </c:pt>
                      <c:pt idx="65">
                        <c:v>3.3838383838383834E-2</c:v>
                      </c:pt>
                      <c:pt idx="66">
                        <c:v>3.459595959595959E-2</c:v>
                      </c:pt>
                      <c:pt idx="67">
                        <c:v>3.5353535353535352E-2</c:v>
                      </c:pt>
                      <c:pt idx="68">
                        <c:v>3.6111111111111108E-2</c:v>
                      </c:pt>
                      <c:pt idx="69">
                        <c:v>3.6616161616161616E-2</c:v>
                      </c:pt>
                      <c:pt idx="70">
                        <c:v>3.7121212121212117E-2</c:v>
                      </c:pt>
                      <c:pt idx="71">
                        <c:v>3.7626262626262626E-2</c:v>
                      </c:pt>
                      <c:pt idx="72">
                        <c:v>3.8131313131313127E-2</c:v>
                      </c:pt>
                      <c:pt idx="73">
                        <c:v>3.8636363636363628E-2</c:v>
                      </c:pt>
                      <c:pt idx="74">
                        <c:v>3.9141414141414137E-2</c:v>
                      </c:pt>
                      <c:pt idx="75">
                        <c:v>3.9393939393939398E-2</c:v>
                      </c:pt>
                      <c:pt idx="76">
                        <c:v>3.9898989898989892E-2</c:v>
                      </c:pt>
                      <c:pt idx="77">
                        <c:v>4.0151515151515146E-2</c:v>
                      </c:pt>
                      <c:pt idx="78">
                        <c:v>4.0656565656565655E-2</c:v>
                      </c:pt>
                      <c:pt idx="79">
                        <c:v>4.0909090909090902E-2</c:v>
                      </c:pt>
                      <c:pt idx="80">
                        <c:v>4.1161616161616163E-2</c:v>
                      </c:pt>
                      <c:pt idx="81">
                        <c:v>4.1666666666666664E-2</c:v>
                      </c:pt>
                      <c:pt idx="82">
                        <c:v>4.1919191919191919E-2</c:v>
                      </c:pt>
                      <c:pt idx="83">
                        <c:v>4.2171717171717173E-2</c:v>
                      </c:pt>
                      <c:pt idx="84">
                        <c:v>4.2676767676767667E-2</c:v>
                      </c:pt>
                      <c:pt idx="85">
                        <c:v>4.2929292929292928E-2</c:v>
                      </c:pt>
                      <c:pt idx="86">
                        <c:v>4.3181818181818175E-2</c:v>
                      </c:pt>
                      <c:pt idx="87">
                        <c:v>4.3686868686868684E-2</c:v>
                      </c:pt>
                      <c:pt idx="88">
                        <c:v>4.3939393939393938E-2</c:v>
                      </c:pt>
                      <c:pt idx="89">
                        <c:v>4.4949494949494941E-2</c:v>
                      </c:pt>
                      <c:pt idx="90">
                        <c:v>4.4696969696969693E-2</c:v>
                      </c:pt>
                      <c:pt idx="91">
                        <c:v>4.4949494949494941E-2</c:v>
                      </c:pt>
                      <c:pt idx="92">
                        <c:v>4.5202020202020195E-2</c:v>
                      </c:pt>
                      <c:pt idx="93">
                        <c:v>4.5454545454545449E-2</c:v>
                      </c:pt>
                      <c:pt idx="94">
                        <c:v>4.5959595959595957E-2</c:v>
                      </c:pt>
                      <c:pt idx="95">
                        <c:v>4.6212121212121211E-2</c:v>
                      </c:pt>
                      <c:pt idx="96">
                        <c:v>4.6464646464646465E-2</c:v>
                      </c:pt>
                      <c:pt idx="97">
                        <c:v>4.696969696969696E-2</c:v>
                      </c:pt>
                      <c:pt idx="98">
                        <c:v>4.7222222222222221E-2</c:v>
                      </c:pt>
                      <c:pt idx="99">
                        <c:v>4.7727272727272722E-2</c:v>
                      </c:pt>
                      <c:pt idx="100">
                        <c:v>4.7979797979797977E-2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AD99-4240-8577-F5C842660C1F}"/>
                  </c:ext>
                </c:extLst>
              </c15:ser>
            </c15:filteredScatterSeries>
          </c:ext>
        </c:extLst>
      </c:scatterChart>
      <c:valAx>
        <c:axId val="1614512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Voltage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(V)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4515776"/>
        <c:crosses val="autoZero"/>
        <c:crossBetween val="midCat"/>
      </c:valAx>
      <c:valAx>
        <c:axId val="1614515776"/>
        <c:scaling>
          <c:orientation val="minMax"/>
          <c:max val="10"/>
          <c:min val="-1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kern="1200" baseline="0">
                    <a:solidFill>
                      <a:schemeClr val="tx1"/>
                    </a:solidFill>
                  </a:rPr>
                  <a:t>Current Density (mA/cm</a:t>
                </a:r>
                <a:r>
                  <a:rPr lang="en-US" sz="1600" b="0" i="0" u="none" strike="noStrike" kern="1200" baseline="30000">
                    <a:solidFill>
                      <a:schemeClr val="tx1"/>
                    </a:solidFill>
                  </a:rPr>
                  <a:t>2</a:t>
                </a:r>
                <a:r>
                  <a:rPr lang="en-US" sz="1600" b="0" i="0" u="none" strike="noStrike" kern="1200" baseline="0">
                    <a:solidFill>
                      <a:schemeClr val="tx1"/>
                    </a:solidFill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0"/>
              <c:y val="9.474679767552622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45124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17620182170002"/>
          <c:y val="3.4181548448033838E-2"/>
          <c:w val="0.86399255483679283"/>
          <c:h val="0.72356021494205625"/>
        </c:manualLayout>
      </c:layout>
      <c:scatterChart>
        <c:scatterStyle val="lineMarker"/>
        <c:varyColors val="0"/>
        <c:ser>
          <c:idx val="0"/>
          <c:order val="0"/>
          <c:tx>
            <c:v>Pixel 1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Sheet1!$BU$4:$BU$104</c:f>
              <c:numCache>
                <c:formatCode>General</c:formatCode>
                <c:ptCount val="101"/>
                <c:pt idx="0">
                  <c:v>1.5</c:v>
                </c:pt>
                <c:pt idx="1">
                  <c:v>1.4830000000000001</c:v>
                </c:pt>
                <c:pt idx="2">
                  <c:v>1.466</c:v>
                </c:pt>
                <c:pt idx="3">
                  <c:v>1.4490000000000001</c:v>
                </c:pt>
                <c:pt idx="4">
                  <c:v>1.4319999999999999</c:v>
                </c:pt>
                <c:pt idx="5">
                  <c:v>1.415</c:v>
                </c:pt>
                <c:pt idx="6">
                  <c:v>1.3979999999999999</c:v>
                </c:pt>
                <c:pt idx="7">
                  <c:v>1.381</c:v>
                </c:pt>
                <c:pt idx="8">
                  <c:v>1.3640000000000001</c:v>
                </c:pt>
                <c:pt idx="9">
                  <c:v>1.347</c:v>
                </c:pt>
                <c:pt idx="10">
                  <c:v>1.33</c:v>
                </c:pt>
                <c:pt idx="11">
                  <c:v>1.3129999999999999</c:v>
                </c:pt>
                <c:pt idx="12">
                  <c:v>1.296</c:v>
                </c:pt>
                <c:pt idx="13">
                  <c:v>1.2789999999999999</c:v>
                </c:pt>
                <c:pt idx="14">
                  <c:v>1.262</c:v>
                </c:pt>
                <c:pt idx="15">
                  <c:v>1.2450000000000001</c:v>
                </c:pt>
                <c:pt idx="16">
                  <c:v>1.228</c:v>
                </c:pt>
                <c:pt idx="17">
                  <c:v>1.2110000000000001</c:v>
                </c:pt>
                <c:pt idx="18">
                  <c:v>1.194</c:v>
                </c:pt>
                <c:pt idx="19">
                  <c:v>1.177</c:v>
                </c:pt>
                <c:pt idx="20">
                  <c:v>1.1599999999999999</c:v>
                </c:pt>
                <c:pt idx="21">
                  <c:v>1.143</c:v>
                </c:pt>
                <c:pt idx="22">
                  <c:v>1.1259999999999999</c:v>
                </c:pt>
                <c:pt idx="23">
                  <c:v>1.109</c:v>
                </c:pt>
                <c:pt idx="24">
                  <c:v>1.0920000000000001</c:v>
                </c:pt>
                <c:pt idx="25">
                  <c:v>1.075</c:v>
                </c:pt>
                <c:pt idx="26">
                  <c:v>1.0580000000000001</c:v>
                </c:pt>
                <c:pt idx="27">
                  <c:v>1.0409999999999999</c:v>
                </c:pt>
                <c:pt idx="28">
                  <c:v>1.024</c:v>
                </c:pt>
                <c:pt idx="29">
                  <c:v>1.0069999999999999</c:v>
                </c:pt>
                <c:pt idx="30">
                  <c:v>0.99</c:v>
                </c:pt>
                <c:pt idx="31">
                  <c:v>0.97299999999999998</c:v>
                </c:pt>
                <c:pt idx="32">
                  <c:v>0.95599999999999996</c:v>
                </c:pt>
                <c:pt idx="33">
                  <c:v>0.93899999999999995</c:v>
                </c:pt>
                <c:pt idx="34">
                  <c:v>0.92200000000000004</c:v>
                </c:pt>
                <c:pt idx="35">
                  <c:v>0.90500000000000003</c:v>
                </c:pt>
                <c:pt idx="36">
                  <c:v>0.88800000000000001</c:v>
                </c:pt>
                <c:pt idx="37">
                  <c:v>0.871</c:v>
                </c:pt>
                <c:pt idx="38">
                  <c:v>0.85399999999999998</c:v>
                </c:pt>
                <c:pt idx="39">
                  <c:v>0.83699999999999997</c:v>
                </c:pt>
                <c:pt idx="40">
                  <c:v>0.82</c:v>
                </c:pt>
                <c:pt idx="41">
                  <c:v>0.80300000000000005</c:v>
                </c:pt>
                <c:pt idx="42">
                  <c:v>0.78600000000000003</c:v>
                </c:pt>
                <c:pt idx="43">
                  <c:v>0.76900000000000002</c:v>
                </c:pt>
                <c:pt idx="44">
                  <c:v>0.752</c:v>
                </c:pt>
                <c:pt idx="45">
                  <c:v>0.73499999999999999</c:v>
                </c:pt>
                <c:pt idx="46">
                  <c:v>0.71799999999999997</c:v>
                </c:pt>
                <c:pt idx="47">
                  <c:v>0.70099999999999996</c:v>
                </c:pt>
                <c:pt idx="48">
                  <c:v>0.68400000000000005</c:v>
                </c:pt>
                <c:pt idx="49">
                  <c:v>0.66700000000000004</c:v>
                </c:pt>
                <c:pt idx="50">
                  <c:v>0.65</c:v>
                </c:pt>
                <c:pt idx="51">
                  <c:v>0.63300000000000001</c:v>
                </c:pt>
                <c:pt idx="52">
                  <c:v>0.61599999999999999</c:v>
                </c:pt>
                <c:pt idx="53">
                  <c:v>0.59899999999999998</c:v>
                </c:pt>
                <c:pt idx="54">
                  <c:v>0.58199999999999996</c:v>
                </c:pt>
                <c:pt idx="55">
                  <c:v>0.56499999999999995</c:v>
                </c:pt>
                <c:pt idx="56">
                  <c:v>0.54800000000000004</c:v>
                </c:pt>
                <c:pt idx="57">
                  <c:v>0.53100000000000003</c:v>
                </c:pt>
                <c:pt idx="58">
                  <c:v>0.51400000000000001</c:v>
                </c:pt>
                <c:pt idx="59">
                  <c:v>0.497</c:v>
                </c:pt>
                <c:pt idx="60">
                  <c:v>0.48</c:v>
                </c:pt>
                <c:pt idx="61">
                  <c:v>0.46300000000000002</c:v>
                </c:pt>
                <c:pt idx="62">
                  <c:v>0.44600000000000001</c:v>
                </c:pt>
                <c:pt idx="63">
                  <c:v>0.42899999999999999</c:v>
                </c:pt>
                <c:pt idx="64">
                  <c:v>0.41199999999999998</c:v>
                </c:pt>
                <c:pt idx="65">
                  <c:v>0.39500000000000002</c:v>
                </c:pt>
                <c:pt idx="66">
                  <c:v>0.378</c:v>
                </c:pt>
                <c:pt idx="67">
                  <c:v>0.36099999999999999</c:v>
                </c:pt>
                <c:pt idx="68">
                  <c:v>0.34399999999999997</c:v>
                </c:pt>
                <c:pt idx="69">
                  <c:v>0.32700000000000001</c:v>
                </c:pt>
                <c:pt idx="70">
                  <c:v>0.31</c:v>
                </c:pt>
                <c:pt idx="71">
                  <c:v>0.29299999999999998</c:v>
                </c:pt>
                <c:pt idx="72">
                  <c:v>0.27600000000000002</c:v>
                </c:pt>
                <c:pt idx="73">
                  <c:v>0.25900000000000001</c:v>
                </c:pt>
                <c:pt idx="74">
                  <c:v>0.24199999999999999</c:v>
                </c:pt>
                <c:pt idx="75">
                  <c:v>0.22500000000000001</c:v>
                </c:pt>
                <c:pt idx="76">
                  <c:v>0.20799999999999999</c:v>
                </c:pt>
                <c:pt idx="77">
                  <c:v>0.191</c:v>
                </c:pt>
                <c:pt idx="78">
                  <c:v>0.17399999999999999</c:v>
                </c:pt>
                <c:pt idx="79">
                  <c:v>0.157</c:v>
                </c:pt>
                <c:pt idx="80">
                  <c:v>0.14000000000000001</c:v>
                </c:pt>
                <c:pt idx="81">
                  <c:v>0.123</c:v>
                </c:pt>
                <c:pt idx="82">
                  <c:v>0.106</c:v>
                </c:pt>
                <c:pt idx="83">
                  <c:v>8.8999999999999996E-2</c:v>
                </c:pt>
                <c:pt idx="84">
                  <c:v>7.1999999999999995E-2</c:v>
                </c:pt>
                <c:pt idx="85">
                  <c:v>5.5E-2</c:v>
                </c:pt>
                <c:pt idx="86">
                  <c:v>3.7999999999999999E-2</c:v>
                </c:pt>
                <c:pt idx="87">
                  <c:v>2.1000000000000001E-2</c:v>
                </c:pt>
                <c:pt idx="88">
                  <c:v>4.0000000000000001E-3</c:v>
                </c:pt>
                <c:pt idx="89">
                  <c:v>-1.2999999999999999E-2</c:v>
                </c:pt>
                <c:pt idx="90">
                  <c:v>-0.03</c:v>
                </c:pt>
                <c:pt idx="91">
                  <c:v>-4.7E-2</c:v>
                </c:pt>
                <c:pt idx="92">
                  <c:v>-6.4000000000000001E-2</c:v>
                </c:pt>
                <c:pt idx="93">
                  <c:v>-8.1000000000000003E-2</c:v>
                </c:pt>
                <c:pt idx="94">
                  <c:v>-9.8000000000000004E-2</c:v>
                </c:pt>
                <c:pt idx="95">
                  <c:v>-0.115</c:v>
                </c:pt>
                <c:pt idx="96">
                  <c:v>-0.13200000000000001</c:v>
                </c:pt>
                <c:pt idx="97">
                  <c:v>-0.14899999999999999</c:v>
                </c:pt>
                <c:pt idx="98">
                  <c:v>-0.16600000000000001</c:v>
                </c:pt>
                <c:pt idx="99">
                  <c:v>-0.183</c:v>
                </c:pt>
                <c:pt idx="100">
                  <c:v>-0.2</c:v>
                </c:pt>
              </c:numCache>
            </c:numRef>
          </c:xVal>
          <c:yVal>
            <c:numRef>
              <c:f>Sheet1!$BW$4:$BW$104</c:f>
              <c:numCache>
                <c:formatCode>General</c:formatCode>
                <c:ptCount val="101"/>
                <c:pt idx="0">
                  <c:v>-328.45984848484846</c:v>
                </c:pt>
                <c:pt idx="1">
                  <c:v>-324.15328282828278</c:v>
                </c:pt>
                <c:pt idx="2">
                  <c:v>-321.44520202020198</c:v>
                </c:pt>
                <c:pt idx="3">
                  <c:v>-319.25757575757575</c:v>
                </c:pt>
                <c:pt idx="4">
                  <c:v>-316.53106060606058</c:v>
                </c:pt>
                <c:pt idx="5">
                  <c:v>-313.82499999999999</c:v>
                </c:pt>
                <c:pt idx="6">
                  <c:v>-310.96691919191915</c:v>
                </c:pt>
                <c:pt idx="7">
                  <c:v>-307.90075757575755</c:v>
                </c:pt>
                <c:pt idx="8">
                  <c:v>-304.37979797979796</c:v>
                </c:pt>
                <c:pt idx="9">
                  <c:v>-300.8285353535353</c:v>
                </c:pt>
                <c:pt idx="10">
                  <c:v>-297.41944444444437</c:v>
                </c:pt>
                <c:pt idx="11">
                  <c:v>-293.88964646464643</c:v>
                </c:pt>
                <c:pt idx="12">
                  <c:v>-290.35050505050503</c:v>
                </c:pt>
                <c:pt idx="13">
                  <c:v>-286.76035353535354</c:v>
                </c:pt>
                <c:pt idx="14">
                  <c:v>-283.02828282828278</c:v>
                </c:pt>
                <c:pt idx="15">
                  <c:v>-279.2290404040404</c:v>
                </c:pt>
                <c:pt idx="16">
                  <c:v>-275.42424242424238</c:v>
                </c:pt>
                <c:pt idx="17">
                  <c:v>-271.80050505050502</c:v>
                </c:pt>
                <c:pt idx="18">
                  <c:v>-268.02954545454543</c:v>
                </c:pt>
                <c:pt idx="19">
                  <c:v>-264.1522727272727</c:v>
                </c:pt>
                <c:pt idx="20">
                  <c:v>-260.48409090909087</c:v>
                </c:pt>
                <c:pt idx="21">
                  <c:v>-256.73813131313125</c:v>
                </c:pt>
                <c:pt idx="22">
                  <c:v>-252.80429292929293</c:v>
                </c:pt>
                <c:pt idx="23">
                  <c:v>-248.86212121212117</c:v>
                </c:pt>
                <c:pt idx="24">
                  <c:v>-245.13787878787875</c:v>
                </c:pt>
                <c:pt idx="25">
                  <c:v>-241.3224747474747</c:v>
                </c:pt>
                <c:pt idx="26">
                  <c:v>-237.49848484848482</c:v>
                </c:pt>
                <c:pt idx="27">
                  <c:v>-233.75353535353537</c:v>
                </c:pt>
                <c:pt idx="28">
                  <c:v>-229.8684343434343</c:v>
                </c:pt>
                <c:pt idx="29">
                  <c:v>-226.11111111111111</c:v>
                </c:pt>
                <c:pt idx="30">
                  <c:v>-222.31994949494947</c:v>
                </c:pt>
                <c:pt idx="31">
                  <c:v>-218.45858585858582</c:v>
                </c:pt>
                <c:pt idx="32">
                  <c:v>-214.73636363636362</c:v>
                </c:pt>
                <c:pt idx="33">
                  <c:v>-210.81944444444443</c:v>
                </c:pt>
                <c:pt idx="34">
                  <c:v>-207.03207070707066</c:v>
                </c:pt>
                <c:pt idx="35">
                  <c:v>-203.22702020202021</c:v>
                </c:pt>
                <c:pt idx="36">
                  <c:v>-199.43560606060606</c:v>
                </c:pt>
                <c:pt idx="37">
                  <c:v>-195.56161616161614</c:v>
                </c:pt>
                <c:pt idx="38">
                  <c:v>-191.86035353535351</c:v>
                </c:pt>
                <c:pt idx="39">
                  <c:v>-188.03813131313132</c:v>
                </c:pt>
                <c:pt idx="40">
                  <c:v>-184.17904040404036</c:v>
                </c:pt>
                <c:pt idx="41">
                  <c:v>-180.41944444444442</c:v>
                </c:pt>
                <c:pt idx="42">
                  <c:v>-176.60353535353534</c:v>
                </c:pt>
                <c:pt idx="43">
                  <c:v>-172.76994949494949</c:v>
                </c:pt>
                <c:pt idx="44">
                  <c:v>-168.95252525252525</c:v>
                </c:pt>
                <c:pt idx="45">
                  <c:v>-165.17979797979797</c:v>
                </c:pt>
                <c:pt idx="46">
                  <c:v>-161.36363636363635</c:v>
                </c:pt>
                <c:pt idx="47">
                  <c:v>-157.52601010101009</c:v>
                </c:pt>
                <c:pt idx="48">
                  <c:v>-153.6739898989899</c:v>
                </c:pt>
                <c:pt idx="49">
                  <c:v>-149.76464646464643</c:v>
                </c:pt>
                <c:pt idx="50">
                  <c:v>-145.92979797979797</c:v>
                </c:pt>
                <c:pt idx="51">
                  <c:v>-142.10075757575757</c:v>
                </c:pt>
                <c:pt idx="52">
                  <c:v>-138.3381313131313</c:v>
                </c:pt>
                <c:pt idx="53">
                  <c:v>-134.44090909090909</c:v>
                </c:pt>
                <c:pt idx="54">
                  <c:v>-130.62601010101008</c:v>
                </c:pt>
                <c:pt idx="55">
                  <c:v>-126.81590909090909</c:v>
                </c:pt>
                <c:pt idx="56">
                  <c:v>-123.02499999999999</c:v>
                </c:pt>
                <c:pt idx="57">
                  <c:v>-119.1371212121212</c:v>
                </c:pt>
                <c:pt idx="58">
                  <c:v>-115.28585858585859</c:v>
                </c:pt>
                <c:pt idx="59">
                  <c:v>-111.4232323232323</c:v>
                </c:pt>
                <c:pt idx="60">
                  <c:v>-107.58080808080805</c:v>
                </c:pt>
                <c:pt idx="61">
                  <c:v>-103.71742424242424</c:v>
                </c:pt>
                <c:pt idx="62">
                  <c:v>-99.934090909090898</c:v>
                </c:pt>
                <c:pt idx="63">
                  <c:v>-96.064646464646458</c:v>
                </c:pt>
                <c:pt idx="64">
                  <c:v>-92.26010101010101</c:v>
                </c:pt>
                <c:pt idx="65">
                  <c:v>-88.445454545454538</c:v>
                </c:pt>
                <c:pt idx="66">
                  <c:v>-84.642424242424241</c:v>
                </c:pt>
                <c:pt idx="67">
                  <c:v>-80.833333333333329</c:v>
                </c:pt>
                <c:pt idx="68">
                  <c:v>-77.022474747474746</c:v>
                </c:pt>
                <c:pt idx="69">
                  <c:v>-73.206060606060589</c:v>
                </c:pt>
                <c:pt idx="70">
                  <c:v>-69.407575757575742</c:v>
                </c:pt>
                <c:pt idx="71">
                  <c:v>-65.567424242424238</c:v>
                </c:pt>
                <c:pt idx="72">
                  <c:v>-61.760606060606058</c:v>
                </c:pt>
                <c:pt idx="73">
                  <c:v>-57.951515151515146</c:v>
                </c:pt>
                <c:pt idx="74">
                  <c:v>-54.13232323232323</c:v>
                </c:pt>
                <c:pt idx="75">
                  <c:v>-50.306060606060598</c:v>
                </c:pt>
                <c:pt idx="76">
                  <c:v>-46.510858585858585</c:v>
                </c:pt>
                <c:pt idx="77">
                  <c:v>-42.713636363636368</c:v>
                </c:pt>
                <c:pt idx="78">
                  <c:v>-38.880555555555546</c:v>
                </c:pt>
                <c:pt idx="79">
                  <c:v>-35.050252525252525</c:v>
                </c:pt>
                <c:pt idx="80">
                  <c:v>-31.235606060606059</c:v>
                </c:pt>
                <c:pt idx="81">
                  <c:v>-27.417424242424243</c:v>
                </c:pt>
                <c:pt idx="82">
                  <c:v>-23.616666666666664</c:v>
                </c:pt>
                <c:pt idx="83">
                  <c:v>-19.806060606060605</c:v>
                </c:pt>
                <c:pt idx="84">
                  <c:v>-15.989898989898988</c:v>
                </c:pt>
                <c:pt idx="85">
                  <c:v>-12.183080808080806</c:v>
                </c:pt>
                <c:pt idx="86">
                  <c:v>-8.3707070707070699</c:v>
                </c:pt>
                <c:pt idx="87">
                  <c:v>-4.5510101010101014</c:v>
                </c:pt>
                <c:pt idx="88">
                  <c:v>-0.74191919191919187</c:v>
                </c:pt>
                <c:pt idx="89">
                  <c:v>3.0505050505050502</c:v>
                </c:pt>
                <c:pt idx="90">
                  <c:v>6.8719696969696962</c:v>
                </c:pt>
                <c:pt idx="91">
                  <c:v>10.685606060606061</c:v>
                </c:pt>
                <c:pt idx="92">
                  <c:v>14.499747474747473</c:v>
                </c:pt>
                <c:pt idx="93">
                  <c:v>18.315909090909088</c:v>
                </c:pt>
                <c:pt idx="94">
                  <c:v>22.129545454545454</c:v>
                </c:pt>
                <c:pt idx="95">
                  <c:v>25.952272727272728</c:v>
                </c:pt>
                <c:pt idx="96">
                  <c:v>29.761111111111113</c:v>
                </c:pt>
                <c:pt idx="97">
                  <c:v>33.586868686868684</c:v>
                </c:pt>
                <c:pt idx="98">
                  <c:v>37.413383838383837</c:v>
                </c:pt>
                <c:pt idx="99">
                  <c:v>41.231060606060609</c:v>
                </c:pt>
                <c:pt idx="100">
                  <c:v>45.052020202020195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93B-4F7C-8B36-F147066F42DB}"/>
            </c:ext>
          </c:extLst>
        </c:ser>
        <c:ser>
          <c:idx val="1"/>
          <c:order val="1"/>
          <c:tx>
            <c:v>Pixel 3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Sheet1!$BX$4:$BX$104</c:f>
              <c:numCache>
                <c:formatCode>General</c:formatCode>
                <c:ptCount val="101"/>
                <c:pt idx="0">
                  <c:v>1.5</c:v>
                </c:pt>
                <c:pt idx="1">
                  <c:v>1.4830000000000001</c:v>
                </c:pt>
                <c:pt idx="2">
                  <c:v>1.466</c:v>
                </c:pt>
                <c:pt idx="3">
                  <c:v>1.4490000000000001</c:v>
                </c:pt>
                <c:pt idx="4">
                  <c:v>1.4319999999999999</c:v>
                </c:pt>
                <c:pt idx="5">
                  <c:v>1.415</c:v>
                </c:pt>
                <c:pt idx="6">
                  <c:v>1.3979999999999999</c:v>
                </c:pt>
                <c:pt idx="7">
                  <c:v>1.381</c:v>
                </c:pt>
                <c:pt idx="8">
                  <c:v>1.3640000000000001</c:v>
                </c:pt>
                <c:pt idx="9">
                  <c:v>1.347</c:v>
                </c:pt>
                <c:pt idx="10">
                  <c:v>1.33</c:v>
                </c:pt>
                <c:pt idx="11">
                  <c:v>1.3129999999999999</c:v>
                </c:pt>
                <c:pt idx="12">
                  <c:v>1.296</c:v>
                </c:pt>
                <c:pt idx="13">
                  <c:v>1.2789999999999999</c:v>
                </c:pt>
                <c:pt idx="14">
                  <c:v>1.262</c:v>
                </c:pt>
                <c:pt idx="15">
                  <c:v>1.2450000000000001</c:v>
                </c:pt>
                <c:pt idx="16">
                  <c:v>1.228</c:v>
                </c:pt>
                <c:pt idx="17">
                  <c:v>1.2110000000000001</c:v>
                </c:pt>
                <c:pt idx="18">
                  <c:v>1.194</c:v>
                </c:pt>
                <c:pt idx="19">
                  <c:v>1.177</c:v>
                </c:pt>
                <c:pt idx="20">
                  <c:v>1.1599999999999999</c:v>
                </c:pt>
                <c:pt idx="21">
                  <c:v>1.143</c:v>
                </c:pt>
                <c:pt idx="22">
                  <c:v>1.1259999999999999</c:v>
                </c:pt>
                <c:pt idx="23">
                  <c:v>1.109</c:v>
                </c:pt>
                <c:pt idx="24">
                  <c:v>1.0920000000000001</c:v>
                </c:pt>
                <c:pt idx="25">
                  <c:v>1.075</c:v>
                </c:pt>
                <c:pt idx="26">
                  <c:v>1.0580000000000001</c:v>
                </c:pt>
                <c:pt idx="27">
                  <c:v>1.0409999999999999</c:v>
                </c:pt>
                <c:pt idx="28">
                  <c:v>1.024</c:v>
                </c:pt>
                <c:pt idx="29">
                  <c:v>1.0069999999999999</c:v>
                </c:pt>
                <c:pt idx="30">
                  <c:v>0.99</c:v>
                </c:pt>
                <c:pt idx="31">
                  <c:v>0.97299999999999998</c:v>
                </c:pt>
                <c:pt idx="32">
                  <c:v>0.95599999999999996</c:v>
                </c:pt>
                <c:pt idx="33">
                  <c:v>0.93899999999999995</c:v>
                </c:pt>
                <c:pt idx="34">
                  <c:v>0.92200000000000004</c:v>
                </c:pt>
                <c:pt idx="35">
                  <c:v>0.90500000000000003</c:v>
                </c:pt>
                <c:pt idx="36">
                  <c:v>0.88800000000000001</c:v>
                </c:pt>
                <c:pt idx="37">
                  <c:v>0.871</c:v>
                </c:pt>
                <c:pt idx="38">
                  <c:v>0.85399999999999998</c:v>
                </c:pt>
                <c:pt idx="39">
                  <c:v>0.83699999999999997</c:v>
                </c:pt>
                <c:pt idx="40">
                  <c:v>0.82</c:v>
                </c:pt>
                <c:pt idx="41">
                  <c:v>0.80300000000000005</c:v>
                </c:pt>
                <c:pt idx="42">
                  <c:v>0.78600000000000003</c:v>
                </c:pt>
                <c:pt idx="43">
                  <c:v>0.76900000000000002</c:v>
                </c:pt>
                <c:pt idx="44">
                  <c:v>0.752</c:v>
                </c:pt>
                <c:pt idx="45">
                  <c:v>0.73499999999999999</c:v>
                </c:pt>
                <c:pt idx="46">
                  <c:v>0.71799999999999997</c:v>
                </c:pt>
                <c:pt idx="47">
                  <c:v>0.70099999999999996</c:v>
                </c:pt>
                <c:pt idx="48">
                  <c:v>0.68400000000000005</c:v>
                </c:pt>
                <c:pt idx="49">
                  <c:v>0.66700000000000004</c:v>
                </c:pt>
                <c:pt idx="50">
                  <c:v>0.65</c:v>
                </c:pt>
                <c:pt idx="51">
                  <c:v>0.63300000000000001</c:v>
                </c:pt>
                <c:pt idx="52">
                  <c:v>0.61599999999999999</c:v>
                </c:pt>
                <c:pt idx="53">
                  <c:v>0.59899999999999998</c:v>
                </c:pt>
                <c:pt idx="54">
                  <c:v>0.58199999999999996</c:v>
                </c:pt>
                <c:pt idx="55">
                  <c:v>0.56499999999999995</c:v>
                </c:pt>
                <c:pt idx="56">
                  <c:v>0.54800000000000004</c:v>
                </c:pt>
                <c:pt idx="57">
                  <c:v>0.53100000000000003</c:v>
                </c:pt>
                <c:pt idx="58">
                  <c:v>0.51400000000000001</c:v>
                </c:pt>
                <c:pt idx="59">
                  <c:v>0.497</c:v>
                </c:pt>
                <c:pt idx="60">
                  <c:v>0.48</c:v>
                </c:pt>
                <c:pt idx="61">
                  <c:v>0.46300000000000002</c:v>
                </c:pt>
                <c:pt idx="62">
                  <c:v>0.44600000000000001</c:v>
                </c:pt>
                <c:pt idx="63">
                  <c:v>0.42899999999999999</c:v>
                </c:pt>
                <c:pt idx="64">
                  <c:v>0.41199999999999998</c:v>
                </c:pt>
                <c:pt idx="65">
                  <c:v>0.39500000000000002</c:v>
                </c:pt>
                <c:pt idx="66">
                  <c:v>0.378</c:v>
                </c:pt>
                <c:pt idx="67">
                  <c:v>0.36099999999999999</c:v>
                </c:pt>
                <c:pt idx="68">
                  <c:v>0.34399999999999997</c:v>
                </c:pt>
                <c:pt idx="69">
                  <c:v>0.32700000000000001</c:v>
                </c:pt>
                <c:pt idx="70">
                  <c:v>0.31</c:v>
                </c:pt>
                <c:pt idx="71">
                  <c:v>0.29299999999999998</c:v>
                </c:pt>
                <c:pt idx="72">
                  <c:v>0.27600000000000002</c:v>
                </c:pt>
                <c:pt idx="73">
                  <c:v>0.25900000000000001</c:v>
                </c:pt>
                <c:pt idx="74">
                  <c:v>0.24199999999999999</c:v>
                </c:pt>
                <c:pt idx="75">
                  <c:v>0.22500000000000001</c:v>
                </c:pt>
                <c:pt idx="76">
                  <c:v>0.20799999999999999</c:v>
                </c:pt>
                <c:pt idx="77">
                  <c:v>0.191</c:v>
                </c:pt>
                <c:pt idx="78">
                  <c:v>0.17399999999999999</c:v>
                </c:pt>
                <c:pt idx="79">
                  <c:v>0.157</c:v>
                </c:pt>
                <c:pt idx="80">
                  <c:v>0.14000000000000001</c:v>
                </c:pt>
                <c:pt idx="81">
                  <c:v>0.123</c:v>
                </c:pt>
                <c:pt idx="82">
                  <c:v>0.106</c:v>
                </c:pt>
                <c:pt idx="83">
                  <c:v>8.8999999999999996E-2</c:v>
                </c:pt>
                <c:pt idx="84">
                  <c:v>7.1999999999999995E-2</c:v>
                </c:pt>
                <c:pt idx="85">
                  <c:v>5.5E-2</c:v>
                </c:pt>
                <c:pt idx="86">
                  <c:v>3.7999999999999999E-2</c:v>
                </c:pt>
                <c:pt idx="87">
                  <c:v>2.1000000000000001E-2</c:v>
                </c:pt>
                <c:pt idx="88">
                  <c:v>4.0000000000000001E-3</c:v>
                </c:pt>
                <c:pt idx="89">
                  <c:v>-1.2999999999999999E-2</c:v>
                </c:pt>
                <c:pt idx="90">
                  <c:v>-0.03</c:v>
                </c:pt>
                <c:pt idx="91">
                  <c:v>-4.7E-2</c:v>
                </c:pt>
                <c:pt idx="92">
                  <c:v>-6.4000000000000001E-2</c:v>
                </c:pt>
                <c:pt idx="93">
                  <c:v>-8.1000000000000003E-2</c:v>
                </c:pt>
                <c:pt idx="94">
                  <c:v>-9.8000000000000004E-2</c:v>
                </c:pt>
                <c:pt idx="95">
                  <c:v>-0.115</c:v>
                </c:pt>
                <c:pt idx="96">
                  <c:v>-0.13200000000000001</c:v>
                </c:pt>
                <c:pt idx="97">
                  <c:v>-0.14899999999999999</c:v>
                </c:pt>
                <c:pt idx="98">
                  <c:v>-0.16600000000000001</c:v>
                </c:pt>
                <c:pt idx="99">
                  <c:v>-0.183</c:v>
                </c:pt>
                <c:pt idx="100">
                  <c:v>-0.2</c:v>
                </c:pt>
              </c:numCache>
            </c:numRef>
          </c:xVal>
          <c:yVal>
            <c:numRef>
              <c:f>Sheet1!$BZ$4:$BZ$104</c:f>
              <c:numCache>
                <c:formatCode>General</c:formatCode>
                <c:ptCount val="101"/>
                <c:pt idx="0">
                  <c:v>-198.97323232323231</c:v>
                </c:pt>
                <c:pt idx="1">
                  <c:v>-196.51111111111109</c:v>
                </c:pt>
                <c:pt idx="2">
                  <c:v>-194.20984848484846</c:v>
                </c:pt>
                <c:pt idx="3">
                  <c:v>-191.88585858585856</c:v>
                </c:pt>
                <c:pt idx="4">
                  <c:v>-189.59242424242422</c:v>
                </c:pt>
                <c:pt idx="5">
                  <c:v>-187.37323232323232</c:v>
                </c:pt>
                <c:pt idx="6">
                  <c:v>-185.06969696969696</c:v>
                </c:pt>
                <c:pt idx="7">
                  <c:v>-182.6853535353535</c:v>
                </c:pt>
                <c:pt idx="8">
                  <c:v>-180.35252525252525</c:v>
                </c:pt>
                <c:pt idx="9">
                  <c:v>-178.10606060606059</c:v>
                </c:pt>
                <c:pt idx="10">
                  <c:v>-175.65883838383837</c:v>
                </c:pt>
                <c:pt idx="11">
                  <c:v>-173.30176767676767</c:v>
                </c:pt>
                <c:pt idx="12">
                  <c:v>-170.99141414141414</c:v>
                </c:pt>
                <c:pt idx="13">
                  <c:v>-168.72424242424239</c:v>
                </c:pt>
                <c:pt idx="14">
                  <c:v>-166.42146464646464</c:v>
                </c:pt>
                <c:pt idx="15">
                  <c:v>-164.19166666666666</c:v>
                </c:pt>
                <c:pt idx="16">
                  <c:v>-161.92979797979797</c:v>
                </c:pt>
                <c:pt idx="17">
                  <c:v>-159.585101010101</c:v>
                </c:pt>
                <c:pt idx="18">
                  <c:v>-157.3050505050505</c:v>
                </c:pt>
                <c:pt idx="19">
                  <c:v>-155.02196969696968</c:v>
                </c:pt>
                <c:pt idx="20">
                  <c:v>-152.75707070707071</c:v>
                </c:pt>
                <c:pt idx="21">
                  <c:v>-150.49040404040403</c:v>
                </c:pt>
                <c:pt idx="22">
                  <c:v>-148.22727272727272</c:v>
                </c:pt>
                <c:pt idx="23">
                  <c:v>-145.92474747474748</c:v>
                </c:pt>
                <c:pt idx="24">
                  <c:v>-143.62676767676766</c:v>
                </c:pt>
                <c:pt idx="25">
                  <c:v>-141.36515151515152</c:v>
                </c:pt>
                <c:pt idx="26">
                  <c:v>-139.03181818181815</c:v>
                </c:pt>
                <c:pt idx="27">
                  <c:v>-136.71994949494947</c:v>
                </c:pt>
                <c:pt idx="28">
                  <c:v>-134.41919191919189</c:v>
                </c:pt>
                <c:pt idx="29">
                  <c:v>-132.10959595959594</c:v>
                </c:pt>
                <c:pt idx="30">
                  <c:v>-129.81742424242424</c:v>
                </c:pt>
                <c:pt idx="31">
                  <c:v>-127.56136363636362</c:v>
                </c:pt>
                <c:pt idx="32">
                  <c:v>-125.28232323232321</c:v>
                </c:pt>
                <c:pt idx="33">
                  <c:v>-123.010101010101</c:v>
                </c:pt>
                <c:pt idx="34">
                  <c:v>-120.69090909090907</c:v>
                </c:pt>
                <c:pt idx="35">
                  <c:v>-118.43939393939392</c:v>
                </c:pt>
                <c:pt idx="36">
                  <c:v>-116.18636363636362</c:v>
                </c:pt>
                <c:pt idx="37">
                  <c:v>-113.90075757575757</c:v>
                </c:pt>
                <c:pt idx="38">
                  <c:v>-111.60555555555554</c:v>
                </c:pt>
                <c:pt idx="39">
                  <c:v>-109.33232323232322</c:v>
                </c:pt>
                <c:pt idx="40">
                  <c:v>-107.11262626262626</c:v>
                </c:pt>
                <c:pt idx="41">
                  <c:v>-104.83863636363635</c:v>
                </c:pt>
                <c:pt idx="42">
                  <c:v>-102.53434343434343</c:v>
                </c:pt>
                <c:pt idx="43">
                  <c:v>-100.26439393939394</c:v>
                </c:pt>
                <c:pt idx="44">
                  <c:v>-98.005808080808066</c:v>
                </c:pt>
                <c:pt idx="45">
                  <c:v>-95.74595959595959</c:v>
                </c:pt>
                <c:pt idx="46">
                  <c:v>-93.515656565656556</c:v>
                </c:pt>
                <c:pt idx="47">
                  <c:v>-91.232828282828279</c:v>
                </c:pt>
                <c:pt idx="48">
                  <c:v>-88.977272727272734</c:v>
                </c:pt>
                <c:pt idx="49">
                  <c:v>-86.699494949494948</c:v>
                </c:pt>
                <c:pt idx="50">
                  <c:v>-84.452272727272728</c:v>
                </c:pt>
                <c:pt idx="51">
                  <c:v>-82.186111111111103</c:v>
                </c:pt>
                <c:pt idx="52">
                  <c:v>-79.928030303030283</c:v>
                </c:pt>
                <c:pt idx="53">
                  <c:v>-77.685858585858583</c:v>
                </c:pt>
                <c:pt idx="54">
                  <c:v>-75.461111111111109</c:v>
                </c:pt>
                <c:pt idx="55">
                  <c:v>-73.194191919191923</c:v>
                </c:pt>
                <c:pt idx="56">
                  <c:v>-70.961111111111109</c:v>
                </c:pt>
                <c:pt idx="57">
                  <c:v>-68.740909090909085</c:v>
                </c:pt>
                <c:pt idx="58">
                  <c:v>-66.488888888888894</c:v>
                </c:pt>
                <c:pt idx="59">
                  <c:v>-64.261616161616161</c:v>
                </c:pt>
                <c:pt idx="60">
                  <c:v>-62.015404040404036</c:v>
                </c:pt>
                <c:pt idx="61">
                  <c:v>-59.790656565656555</c:v>
                </c:pt>
                <c:pt idx="62">
                  <c:v>-57.554545454545455</c:v>
                </c:pt>
                <c:pt idx="63">
                  <c:v>-55.302272727272715</c:v>
                </c:pt>
                <c:pt idx="64">
                  <c:v>-53.093434343434339</c:v>
                </c:pt>
                <c:pt idx="65">
                  <c:v>-50.864646464646462</c:v>
                </c:pt>
                <c:pt idx="66">
                  <c:v>-48.63080808080808</c:v>
                </c:pt>
                <c:pt idx="67">
                  <c:v>-46.387878787878783</c:v>
                </c:pt>
                <c:pt idx="68">
                  <c:v>-44.158585858585852</c:v>
                </c:pt>
                <c:pt idx="69">
                  <c:v>-41.91893939393939</c:v>
                </c:pt>
                <c:pt idx="70">
                  <c:v>-39.718939393939394</c:v>
                </c:pt>
                <c:pt idx="71">
                  <c:v>-37.526010101010094</c:v>
                </c:pt>
                <c:pt idx="72">
                  <c:v>-35.290909090909082</c:v>
                </c:pt>
                <c:pt idx="73">
                  <c:v>-33.082828282828281</c:v>
                </c:pt>
                <c:pt idx="74">
                  <c:v>-30.868434343434345</c:v>
                </c:pt>
                <c:pt idx="75">
                  <c:v>-28.640151515151512</c:v>
                </c:pt>
                <c:pt idx="76">
                  <c:v>-26.427777777777777</c:v>
                </c:pt>
                <c:pt idx="77">
                  <c:v>-24.220707070707068</c:v>
                </c:pt>
                <c:pt idx="78">
                  <c:v>-21.987878787878785</c:v>
                </c:pt>
                <c:pt idx="79">
                  <c:v>-19.768686868686867</c:v>
                </c:pt>
                <c:pt idx="80">
                  <c:v>-17.560858585858586</c:v>
                </c:pt>
                <c:pt idx="81">
                  <c:v>-15.349999999999998</c:v>
                </c:pt>
                <c:pt idx="82">
                  <c:v>-13.150252525252526</c:v>
                </c:pt>
                <c:pt idx="83">
                  <c:v>-10.945959595959595</c:v>
                </c:pt>
                <c:pt idx="84">
                  <c:v>-8.7356060606060595</c:v>
                </c:pt>
                <c:pt idx="85">
                  <c:v>-6.5333333333333332</c:v>
                </c:pt>
                <c:pt idx="86">
                  <c:v>-4.3275252525252519</c:v>
                </c:pt>
                <c:pt idx="87">
                  <c:v>-2.1419191919191918</c:v>
                </c:pt>
                <c:pt idx="88">
                  <c:v>5.3282828282828286E-2</c:v>
                </c:pt>
                <c:pt idx="89">
                  <c:v>2.2313131313131311</c:v>
                </c:pt>
                <c:pt idx="90">
                  <c:v>4.4361111111111109</c:v>
                </c:pt>
                <c:pt idx="91">
                  <c:v>6.6588383838383844</c:v>
                </c:pt>
                <c:pt idx="92">
                  <c:v>8.8790404040404027</c:v>
                </c:pt>
                <c:pt idx="93">
                  <c:v>11.103535353535353</c:v>
                </c:pt>
                <c:pt idx="94">
                  <c:v>13.324494949494948</c:v>
                </c:pt>
                <c:pt idx="95">
                  <c:v>15.557575757575755</c:v>
                </c:pt>
                <c:pt idx="96">
                  <c:v>17.783838383838383</c:v>
                </c:pt>
                <c:pt idx="97">
                  <c:v>20.008333333333333</c:v>
                </c:pt>
                <c:pt idx="98">
                  <c:v>22.24570707070707</c:v>
                </c:pt>
                <c:pt idx="99">
                  <c:v>24.483838383838382</c:v>
                </c:pt>
                <c:pt idx="100">
                  <c:v>26.697222222222219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93B-4F7C-8B36-F147066F42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4667168"/>
        <c:axId val="1504660928"/>
        <c:extLst>
          <c:ext xmlns:c15="http://schemas.microsoft.com/office/drawing/2012/chart" uri="{02D57815-91ED-43cb-92C2-25804820EDAC}">
            <c15:filteredScatterSeries>
              <c15:ser>
                <c:idx val="2"/>
                <c:order val="2"/>
                <c:tx>
                  <c:v>Bottom Left Light</c:v>
                </c:tx>
                <c:spPr>
                  <a:ln w="1905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Sheet1!$CA$4:$CA$104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Sheet1!$CC$4:$CC$104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-82.997727272727261</c:v>
                      </c:pt>
                      <c:pt idx="1">
                        <c:v>-75.810858585858583</c:v>
                      </c:pt>
                      <c:pt idx="2">
                        <c:v>-72.422222222222217</c:v>
                      </c:pt>
                      <c:pt idx="3">
                        <c:v>-70.055555555555543</c:v>
                      </c:pt>
                      <c:pt idx="4">
                        <c:v>-67.74595959595959</c:v>
                      </c:pt>
                      <c:pt idx="5">
                        <c:v>-65.900757575757567</c:v>
                      </c:pt>
                      <c:pt idx="6">
                        <c:v>-64.927020202020202</c:v>
                      </c:pt>
                      <c:pt idx="7">
                        <c:v>-63.472979797979789</c:v>
                      </c:pt>
                      <c:pt idx="8">
                        <c:v>-63.80303030303029</c:v>
                      </c:pt>
                      <c:pt idx="9">
                        <c:v>-61.096717171717174</c:v>
                      </c:pt>
                      <c:pt idx="10">
                        <c:v>-59.527525252525258</c:v>
                      </c:pt>
                      <c:pt idx="11">
                        <c:v>-57.942171717171711</c:v>
                      </c:pt>
                      <c:pt idx="12">
                        <c:v>-56.457828282828281</c:v>
                      </c:pt>
                      <c:pt idx="13">
                        <c:v>-54.747474747474733</c:v>
                      </c:pt>
                      <c:pt idx="14">
                        <c:v>-53.360858585858587</c:v>
                      </c:pt>
                      <c:pt idx="15">
                        <c:v>-52.538383838383844</c:v>
                      </c:pt>
                      <c:pt idx="16">
                        <c:v>-51.390656565656563</c:v>
                      </c:pt>
                      <c:pt idx="17">
                        <c:v>-50.507070707070703</c:v>
                      </c:pt>
                      <c:pt idx="18">
                        <c:v>-49.474242424242426</c:v>
                      </c:pt>
                      <c:pt idx="19">
                        <c:v>-48.336111111111109</c:v>
                      </c:pt>
                      <c:pt idx="20">
                        <c:v>-47.302777777777777</c:v>
                      </c:pt>
                      <c:pt idx="21">
                        <c:v>-46.417424242424239</c:v>
                      </c:pt>
                      <c:pt idx="22">
                        <c:v>-45.554292929292927</c:v>
                      </c:pt>
                      <c:pt idx="23">
                        <c:v>-44.74722222222222</c:v>
                      </c:pt>
                      <c:pt idx="24">
                        <c:v>-44.091666666666661</c:v>
                      </c:pt>
                      <c:pt idx="25">
                        <c:v>-43.390151515151508</c:v>
                      </c:pt>
                      <c:pt idx="26">
                        <c:v>-42.429545454545448</c:v>
                      </c:pt>
                      <c:pt idx="27">
                        <c:v>-41.68611111111111</c:v>
                      </c:pt>
                      <c:pt idx="28">
                        <c:v>-40.901767676767676</c:v>
                      </c:pt>
                      <c:pt idx="29">
                        <c:v>-40.322979797979798</c:v>
                      </c:pt>
                      <c:pt idx="30">
                        <c:v>-39.517171717171713</c:v>
                      </c:pt>
                      <c:pt idx="31">
                        <c:v>-38.672979797979792</c:v>
                      </c:pt>
                      <c:pt idx="32">
                        <c:v>-37.92323232323232</c:v>
                      </c:pt>
                      <c:pt idx="33">
                        <c:v>-37.203787878787878</c:v>
                      </c:pt>
                      <c:pt idx="34">
                        <c:v>-36.369949494949488</c:v>
                      </c:pt>
                      <c:pt idx="35">
                        <c:v>-35.709343434343431</c:v>
                      </c:pt>
                      <c:pt idx="36">
                        <c:v>-34.880555555555553</c:v>
                      </c:pt>
                      <c:pt idx="37">
                        <c:v>-34.178030303030305</c:v>
                      </c:pt>
                      <c:pt idx="38">
                        <c:v>-33.416919191919192</c:v>
                      </c:pt>
                      <c:pt idx="39">
                        <c:v>-32.872727272727268</c:v>
                      </c:pt>
                      <c:pt idx="40">
                        <c:v>-32.005050505050498</c:v>
                      </c:pt>
                      <c:pt idx="41">
                        <c:v>-31.195707070707073</c:v>
                      </c:pt>
                      <c:pt idx="42">
                        <c:v>-30.538383838383833</c:v>
                      </c:pt>
                      <c:pt idx="43">
                        <c:v>-29.7030303030303</c:v>
                      </c:pt>
                      <c:pt idx="44">
                        <c:v>-29.046717171717169</c:v>
                      </c:pt>
                      <c:pt idx="45">
                        <c:v>-28.727777777777778</c:v>
                      </c:pt>
                      <c:pt idx="46">
                        <c:v>-27.970454545454547</c:v>
                      </c:pt>
                      <c:pt idx="47">
                        <c:v>-27.249242424242421</c:v>
                      </c:pt>
                      <c:pt idx="48">
                        <c:v>-26.543434343434342</c:v>
                      </c:pt>
                      <c:pt idx="49">
                        <c:v>-25.913131313131309</c:v>
                      </c:pt>
                      <c:pt idx="50">
                        <c:v>-25.011868686868688</c:v>
                      </c:pt>
                      <c:pt idx="51">
                        <c:v>-24.22752525252525</c:v>
                      </c:pt>
                      <c:pt idx="52">
                        <c:v>-23.543686868686866</c:v>
                      </c:pt>
                      <c:pt idx="53">
                        <c:v>-22.934343434343432</c:v>
                      </c:pt>
                      <c:pt idx="54">
                        <c:v>-22.338636363636361</c:v>
                      </c:pt>
                      <c:pt idx="55">
                        <c:v>-21.567676767676769</c:v>
                      </c:pt>
                      <c:pt idx="56">
                        <c:v>-20.891161616161614</c:v>
                      </c:pt>
                      <c:pt idx="57">
                        <c:v>-20.145959595959596</c:v>
                      </c:pt>
                      <c:pt idx="58">
                        <c:v>-19.41212121212121</c:v>
                      </c:pt>
                      <c:pt idx="59">
                        <c:v>-18.77121212121212</c:v>
                      </c:pt>
                      <c:pt idx="60">
                        <c:v>-18.057575757575755</c:v>
                      </c:pt>
                      <c:pt idx="61">
                        <c:v>-17.37651515151515</c:v>
                      </c:pt>
                      <c:pt idx="62">
                        <c:v>-16.722979797979797</c:v>
                      </c:pt>
                      <c:pt idx="63">
                        <c:v>-16.047979797979796</c:v>
                      </c:pt>
                      <c:pt idx="64">
                        <c:v>-15.356565656565655</c:v>
                      </c:pt>
                      <c:pt idx="65">
                        <c:v>-14.703787878787876</c:v>
                      </c:pt>
                      <c:pt idx="66">
                        <c:v>-14.059848484848485</c:v>
                      </c:pt>
                      <c:pt idx="67">
                        <c:v>-13.409343434343436</c:v>
                      </c:pt>
                      <c:pt idx="68">
                        <c:v>-12.768939393939391</c:v>
                      </c:pt>
                      <c:pt idx="69">
                        <c:v>-12.127525252525253</c:v>
                      </c:pt>
                      <c:pt idx="70">
                        <c:v>-11.414141414141412</c:v>
                      </c:pt>
                      <c:pt idx="71">
                        <c:v>-10.738636363636363</c:v>
                      </c:pt>
                      <c:pt idx="72">
                        <c:v>-10.079545454545453</c:v>
                      </c:pt>
                      <c:pt idx="73">
                        <c:v>-9.4247474747474733</c:v>
                      </c:pt>
                      <c:pt idx="74">
                        <c:v>-8.7795454545454543</c:v>
                      </c:pt>
                      <c:pt idx="75">
                        <c:v>-8.119191919191918</c:v>
                      </c:pt>
                      <c:pt idx="76">
                        <c:v>-7.5146464646464626</c:v>
                      </c:pt>
                      <c:pt idx="77">
                        <c:v>-6.8770202020202023</c:v>
                      </c:pt>
                      <c:pt idx="78">
                        <c:v>-6.2108585858585856</c:v>
                      </c:pt>
                      <c:pt idx="79">
                        <c:v>-5.581818181818182</c:v>
                      </c:pt>
                      <c:pt idx="80">
                        <c:v>-4.9020202020202017</c:v>
                      </c:pt>
                      <c:pt idx="81">
                        <c:v>-4.2679292929292929</c:v>
                      </c:pt>
                      <c:pt idx="82">
                        <c:v>-3.6255050505050503</c:v>
                      </c:pt>
                      <c:pt idx="83">
                        <c:v>-2.9739898989898985</c:v>
                      </c:pt>
                      <c:pt idx="84">
                        <c:v>-2.3361111111111108</c:v>
                      </c:pt>
                      <c:pt idx="85">
                        <c:v>-1.6704545454545454</c:v>
                      </c:pt>
                      <c:pt idx="86">
                        <c:v>-1.0166666666666666</c:v>
                      </c:pt>
                      <c:pt idx="87">
                        <c:v>-0.36212121212121212</c:v>
                      </c:pt>
                      <c:pt idx="88">
                        <c:v>0.29444444444444445</c:v>
                      </c:pt>
                      <c:pt idx="89">
                        <c:v>0.94974747474747456</c:v>
                      </c:pt>
                      <c:pt idx="90">
                        <c:v>1.6204545454545454</c:v>
                      </c:pt>
                      <c:pt idx="91">
                        <c:v>2.2808080808080806</c:v>
                      </c:pt>
                      <c:pt idx="92">
                        <c:v>4.6252525252525247</c:v>
                      </c:pt>
                      <c:pt idx="93">
                        <c:v>5.6805555555555545</c:v>
                      </c:pt>
                      <c:pt idx="94">
                        <c:v>6.7429292929292917</c:v>
                      </c:pt>
                      <c:pt idx="95">
                        <c:v>7.8027777777777771</c:v>
                      </c:pt>
                      <c:pt idx="96">
                        <c:v>8.8585858585858581</c:v>
                      </c:pt>
                      <c:pt idx="97">
                        <c:v>9.9303030303030297</c:v>
                      </c:pt>
                      <c:pt idx="98">
                        <c:v>11.003535353535353</c:v>
                      </c:pt>
                      <c:pt idx="99">
                        <c:v>12.089646464646464</c:v>
                      </c:pt>
                      <c:pt idx="100">
                        <c:v>13.197474747474745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2-793B-4F7C-8B36-F147066F42DB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v>Top Left Dark</c:v>
                </c:tx>
                <c:spPr>
                  <a:ln w="19050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Sheet1!$CE$4:$CE$104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Sheet1!$CG$4:$CG$104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-334.65353535353535</c:v>
                      </c:pt>
                      <c:pt idx="1">
                        <c:v>-330.02676767676763</c:v>
                      </c:pt>
                      <c:pt idx="2">
                        <c:v>-325.81742424242418</c:v>
                      </c:pt>
                      <c:pt idx="3">
                        <c:v>-321.91035353535352</c:v>
                      </c:pt>
                      <c:pt idx="4">
                        <c:v>-318.13080808080804</c:v>
                      </c:pt>
                      <c:pt idx="5">
                        <c:v>-314.18308080808083</c:v>
                      </c:pt>
                      <c:pt idx="6">
                        <c:v>-310.17727272727274</c:v>
                      </c:pt>
                      <c:pt idx="7">
                        <c:v>-306.40732323232322</c:v>
                      </c:pt>
                      <c:pt idx="8">
                        <c:v>-302.88863636363635</c:v>
                      </c:pt>
                      <c:pt idx="9">
                        <c:v>-299.30833333333334</c:v>
                      </c:pt>
                      <c:pt idx="10">
                        <c:v>-294.82121212121211</c:v>
                      </c:pt>
                      <c:pt idx="11">
                        <c:v>-290.68383838383835</c:v>
                      </c:pt>
                      <c:pt idx="12">
                        <c:v>-286.9444444444444</c:v>
                      </c:pt>
                      <c:pt idx="13">
                        <c:v>-283.09217171717171</c:v>
                      </c:pt>
                      <c:pt idx="14">
                        <c:v>-279.17070707070701</c:v>
                      </c:pt>
                      <c:pt idx="15">
                        <c:v>-275.50732323232324</c:v>
                      </c:pt>
                      <c:pt idx="16">
                        <c:v>-271.63661616161613</c:v>
                      </c:pt>
                      <c:pt idx="17">
                        <c:v>-267.77878787878785</c:v>
                      </c:pt>
                      <c:pt idx="18">
                        <c:v>-264.16161616161611</c:v>
                      </c:pt>
                      <c:pt idx="19">
                        <c:v>-260.03181818181821</c:v>
                      </c:pt>
                      <c:pt idx="20">
                        <c:v>-256.21767676767672</c:v>
                      </c:pt>
                      <c:pt idx="21">
                        <c:v>-252.84065656565659</c:v>
                      </c:pt>
                      <c:pt idx="22">
                        <c:v>-248.83838383838381</c:v>
                      </c:pt>
                      <c:pt idx="23">
                        <c:v>-244.80707070707072</c:v>
                      </c:pt>
                      <c:pt idx="24">
                        <c:v>-241.07626262626263</c:v>
                      </c:pt>
                      <c:pt idx="25">
                        <c:v>-237.26893939393941</c:v>
                      </c:pt>
                      <c:pt idx="26">
                        <c:v>-233.56212121212118</c:v>
                      </c:pt>
                      <c:pt idx="27">
                        <c:v>-229.75404040404038</c:v>
                      </c:pt>
                      <c:pt idx="28">
                        <c:v>-225.94949494949492</c:v>
                      </c:pt>
                      <c:pt idx="29">
                        <c:v>-222.09898989898988</c:v>
                      </c:pt>
                      <c:pt idx="30">
                        <c:v>-218.30101010101006</c:v>
                      </c:pt>
                      <c:pt idx="31">
                        <c:v>-214.50429292929292</c:v>
                      </c:pt>
                      <c:pt idx="32">
                        <c:v>-210.75353535353537</c:v>
                      </c:pt>
                      <c:pt idx="33">
                        <c:v>-206.97095959595956</c:v>
                      </c:pt>
                      <c:pt idx="34">
                        <c:v>-203.09141414141413</c:v>
                      </c:pt>
                      <c:pt idx="35">
                        <c:v>-199.37979797979796</c:v>
                      </c:pt>
                      <c:pt idx="36">
                        <c:v>-195.61742424242422</c:v>
                      </c:pt>
                      <c:pt idx="37">
                        <c:v>-191.82499999999999</c:v>
                      </c:pt>
                      <c:pt idx="38">
                        <c:v>-188.05782828282827</c:v>
                      </c:pt>
                      <c:pt idx="39">
                        <c:v>-184.28838383838382</c:v>
                      </c:pt>
                      <c:pt idx="40">
                        <c:v>-180.53686868686867</c:v>
                      </c:pt>
                      <c:pt idx="41">
                        <c:v>-176.76085858585859</c:v>
                      </c:pt>
                      <c:pt idx="42">
                        <c:v>-172.97752525252523</c:v>
                      </c:pt>
                      <c:pt idx="43">
                        <c:v>-169.2012626262626</c:v>
                      </c:pt>
                      <c:pt idx="44">
                        <c:v>-165.42929292929293</c:v>
                      </c:pt>
                      <c:pt idx="45">
                        <c:v>-161.65580808080804</c:v>
                      </c:pt>
                      <c:pt idx="46">
                        <c:v>-157.90757575757576</c:v>
                      </c:pt>
                      <c:pt idx="47">
                        <c:v>-154.14368686868687</c:v>
                      </c:pt>
                      <c:pt idx="48">
                        <c:v>-150.36186868686866</c:v>
                      </c:pt>
                      <c:pt idx="49">
                        <c:v>-146.56363636363633</c:v>
                      </c:pt>
                      <c:pt idx="50">
                        <c:v>-142.86262626262626</c:v>
                      </c:pt>
                      <c:pt idx="51">
                        <c:v>-139.11691919191918</c:v>
                      </c:pt>
                      <c:pt idx="52">
                        <c:v>-135.38585858585859</c:v>
                      </c:pt>
                      <c:pt idx="53">
                        <c:v>-131.62752525252526</c:v>
                      </c:pt>
                      <c:pt idx="54">
                        <c:v>-127.87424242424241</c:v>
                      </c:pt>
                      <c:pt idx="55">
                        <c:v>-124.135101010101</c:v>
                      </c:pt>
                      <c:pt idx="56">
                        <c:v>-120.38712121212122</c:v>
                      </c:pt>
                      <c:pt idx="57">
                        <c:v>-116.64949494949494</c:v>
                      </c:pt>
                      <c:pt idx="58">
                        <c:v>-112.88813131313132</c:v>
                      </c:pt>
                      <c:pt idx="59">
                        <c:v>-109.13636363636361</c:v>
                      </c:pt>
                      <c:pt idx="60">
                        <c:v>-105.38939393939394</c:v>
                      </c:pt>
                      <c:pt idx="61">
                        <c:v>-101.65252525252524</c:v>
                      </c:pt>
                      <c:pt idx="62">
                        <c:v>-97.899494949494937</c:v>
                      </c:pt>
                      <c:pt idx="63">
                        <c:v>-94.149999999999991</c:v>
                      </c:pt>
                      <c:pt idx="64">
                        <c:v>-90.408585858585852</c:v>
                      </c:pt>
                      <c:pt idx="65">
                        <c:v>-86.669696969696957</c:v>
                      </c:pt>
                      <c:pt idx="66">
                        <c:v>-82.914141414141412</c:v>
                      </c:pt>
                      <c:pt idx="67">
                        <c:v>-79.187373737373733</c:v>
                      </c:pt>
                      <c:pt idx="68">
                        <c:v>-75.456060606060603</c:v>
                      </c:pt>
                      <c:pt idx="69">
                        <c:v>-71.719696969696969</c:v>
                      </c:pt>
                      <c:pt idx="70">
                        <c:v>-67.99444444444444</c:v>
                      </c:pt>
                      <c:pt idx="71">
                        <c:v>-64.25429292929293</c:v>
                      </c:pt>
                      <c:pt idx="72">
                        <c:v>-60.527020202020203</c:v>
                      </c:pt>
                      <c:pt idx="73">
                        <c:v>-56.788131313131302</c:v>
                      </c:pt>
                      <c:pt idx="74">
                        <c:v>-53.048232323232313</c:v>
                      </c:pt>
                      <c:pt idx="75">
                        <c:v>-49.314898989898985</c:v>
                      </c:pt>
                      <c:pt idx="76">
                        <c:v>-45.580808080808076</c:v>
                      </c:pt>
                      <c:pt idx="77">
                        <c:v>-41.838636363636361</c:v>
                      </c:pt>
                      <c:pt idx="78">
                        <c:v>-38.107070707070704</c:v>
                      </c:pt>
                      <c:pt idx="79">
                        <c:v>-34.373484848484843</c:v>
                      </c:pt>
                      <c:pt idx="80">
                        <c:v>-30.634848484848479</c:v>
                      </c:pt>
                      <c:pt idx="81">
                        <c:v>-26.907575757575753</c:v>
                      </c:pt>
                      <c:pt idx="82">
                        <c:v>-23.191666666666666</c:v>
                      </c:pt>
                      <c:pt idx="83">
                        <c:v>-19.460858585858585</c:v>
                      </c:pt>
                      <c:pt idx="84">
                        <c:v>-15.740404040404039</c:v>
                      </c:pt>
                      <c:pt idx="85">
                        <c:v>-12.018434343434343</c:v>
                      </c:pt>
                      <c:pt idx="86">
                        <c:v>-8.2891414141414135</c:v>
                      </c:pt>
                      <c:pt idx="87">
                        <c:v>-4.5689393939393934</c:v>
                      </c:pt>
                      <c:pt idx="88">
                        <c:v>-0.8497474747474747</c:v>
                      </c:pt>
                      <c:pt idx="89">
                        <c:v>2.8621212121212118</c:v>
                      </c:pt>
                      <c:pt idx="90">
                        <c:v>6.5810606060606061</c:v>
                      </c:pt>
                      <c:pt idx="91">
                        <c:v>10.299242424242424</c:v>
                      </c:pt>
                      <c:pt idx="92">
                        <c:v>14.025252525252521</c:v>
                      </c:pt>
                      <c:pt idx="93">
                        <c:v>17.741919191919191</c:v>
                      </c:pt>
                      <c:pt idx="94">
                        <c:v>21.46010101010101</c:v>
                      </c:pt>
                      <c:pt idx="95">
                        <c:v>25.184595959595956</c:v>
                      </c:pt>
                      <c:pt idx="96">
                        <c:v>28.89772727272727</c:v>
                      </c:pt>
                      <c:pt idx="97">
                        <c:v>32.620707070707063</c:v>
                      </c:pt>
                      <c:pt idx="98">
                        <c:v>36.351767676767672</c:v>
                      </c:pt>
                      <c:pt idx="99">
                        <c:v>40.072727272727263</c:v>
                      </c:pt>
                      <c:pt idx="100">
                        <c:v>43.793686868686862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793B-4F7C-8B36-F147066F42DB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v>Middle Left Dark</c:v>
                </c:tx>
                <c:spPr>
                  <a:ln w="19050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Sheet1!$CH$4:$CH$104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Sheet1!$CJ$4:$CJ$104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-201.99494949494945</c:v>
                      </c:pt>
                      <c:pt idx="1">
                        <c:v>-199.71590909090909</c:v>
                      </c:pt>
                      <c:pt idx="2">
                        <c:v>-197.2770202020202</c:v>
                      </c:pt>
                      <c:pt idx="3">
                        <c:v>-194.81767676767674</c:v>
                      </c:pt>
                      <c:pt idx="4">
                        <c:v>-192.33535353535353</c:v>
                      </c:pt>
                      <c:pt idx="5">
                        <c:v>-189.90050505050505</c:v>
                      </c:pt>
                      <c:pt idx="6">
                        <c:v>-187.44419191919189</c:v>
                      </c:pt>
                      <c:pt idx="7">
                        <c:v>-184.94621212121208</c:v>
                      </c:pt>
                      <c:pt idx="8">
                        <c:v>-182.51287878787878</c:v>
                      </c:pt>
                      <c:pt idx="9">
                        <c:v>-180.06868686868685</c:v>
                      </c:pt>
                      <c:pt idx="10">
                        <c:v>-177.62297979797978</c:v>
                      </c:pt>
                      <c:pt idx="11">
                        <c:v>-175.16464646464644</c:v>
                      </c:pt>
                      <c:pt idx="12">
                        <c:v>-172.75378787878788</c:v>
                      </c:pt>
                      <c:pt idx="13">
                        <c:v>-170.29974747474748</c:v>
                      </c:pt>
                      <c:pt idx="14">
                        <c:v>-167.88964646464646</c:v>
                      </c:pt>
                      <c:pt idx="15">
                        <c:v>-165.55252525252524</c:v>
                      </c:pt>
                      <c:pt idx="16">
                        <c:v>-163.14469696969695</c:v>
                      </c:pt>
                      <c:pt idx="17">
                        <c:v>-160.75353535353534</c:v>
                      </c:pt>
                      <c:pt idx="18">
                        <c:v>-158.39545454545453</c:v>
                      </c:pt>
                      <c:pt idx="19">
                        <c:v>-156.07272727272726</c:v>
                      </c:pt>
                      <c:pt idx="20">
                        <c:v>-153.68560606060603</c:v>
                      </c:pt>
                      <c:pt idx="21">
                        <c:v>-151.33560606060604</c:v>
                      </c:pt>
                      <c:pt idx="22">
                        <c:v>-149.00050505050504</c:v>
                      </c:pt>
                      <c:pt idx="23">
                        <c:v>-146.64772727272725</c:v>
                      </c:pt>
                      <c:pt idx="24">
                        <c:v>-144.31666666666666</c:v>
                      </c:pt>
                      <c:pt idx="25">
                        <c:v>-142.00050505050504</c:v>
                      </c:pt>
                      <c:pt idx="26">
                        <c:v>-139.66994949494946</c:v>
                      </c:pt>
                      <c:pt idx="27">
                        <c:v>-137.33282828282827</c:v>
                      </c:pt>
                      <c:pt idx="28">
                        <c:v>-135.02929292929292</c:v>
                      </c:pt>
                      <c:pt idx="29">
                        <c:v>-132.73358585858583</c:v>
                      </c:pt>
                      <c:pt idx="30">
                        <c:v>-130.4020202020202</c:v>
                      </c:pt>
                      <c:pt idx="31">
                        <c:v>-128.08737373737372</c:v>
                      </c:pt>
                      <c:pt idx="32">
                        <c:v>-125.78863636363636</c:v>
                      </c:pt>
                      <c:pt idx="33">
                        <c:v>-123.46186868686867</c:v>
                      </c:pt>
                      <c:pt idx="34">
                        <c:v>-121.14065656565654</c:v>
                      </c:pt>
                      <c:pt idx="35">
                        <c:v>-118.80984848484847</c:v>
                      </c:pt>
                      <c:pt idx="36">
                        <c:v>-116.54166666666666</c:v>
                      </c:pt>
                      <c:pt idx="37">
                        <c:v>-114.19747474747476</c:v>
                      </c:pt>
                      <c:pt idx="38">
                        <c:v>-111.92474747474746</c:v>
                      </c:pt>
                      <c:pt idx="39">
                        <c:v>-109.62499999999999</c:v>
                      </c:pt>
                      <c:pt idx="40">
                        <c:v>-107.34368686868685</c:v>
                      </c:pt>
                      <c:pt idx="41">
                        <c:v>-105.0760101010101</c:v>
                      </c:pt>
                      <c:pt idx="42">
                        <c:v>-102.75732323232324</c:v>
                      </c:pt>
                      <c:pt idx="43">
                        <c:v>-100.47904040404039</c:v>
                      </c:pt>
                      <c:pt idx="44">
                        <c:v>-98.210101010100999</c:v>
                      </c:pt>
                      <c:pt idx="45">
                        <c:v>-95.914898989898987</c:v>
                      </c:pt>
                      <c:pt idx="46">
                        <c:v>-93.644949494949486</c:v>
                      </c:pt>
                      <c:pt idx="47">
                        <c:v>-91.368939393939399</c:v>
                      </c:pt>
                      <c:pt idx="48">
                        <c:v>-89.098989898989899</c:v>
                      </c:pt>
                      <c:pt idx="49">
                        <c:v>-86.825000000000003</c:v>
                      </c:pt>
                      <c:pt idx="50">
                        <c:v>-84.593939393939394</c:v>
                      </c:pt>
                      <c:pt idx="51">
                        <c:v>-82.325505050505058</c:v>
                      </c:pt>
                      <c:pt idx="52">
                        <c:v>-80.062626262626253</c:v>
                      </c:pt>
                      <c:pt idx="53">
                        <c:v>-77.801767676767668</c:v>
                      </c:pt>
                      <c:pt idx="54">
                        <c:v>-75.541919191919192</c:v>
                      </c:pt>
                      <c:pt idx="55">
                        <c:v>-73.312373737373733</c:v>
                      </c:pt>
                      <c:pt idx="56">
                        <c:v>-71.076767676767673</c:v>
                      </c:pt>
                      <c:pt idx="57">
                        <c:v>-68.838636363636354</c:v>
                      </c:pt>
                      <c:pt idx="58">
                        <c:v>-66.588383838383834</c:v>
                      </c:pt>
                      <c:pt idx="59">
                        <c:v>-64.344696969696969</c:v>
                      </c:pt>
                      <c:pt idx="60">
                        <c:v>-62.099494949494932</c:v>
                      </c:pt>
                      <c:pt idx="61">
                        <c:v>-59.878535353535348</c:v>
                      </c:pt>
                      <c:pt idx="62">
                        <c:v>-57.642171717171706</c:v>
                      </c:pt>
                      <c:pt idx="63">
                        <c:v>-55.411868686868686</c:v>
                      </c:pt>
                      <c:pt idx="64">
                        <c:v>-53.184090909090905</c:v>
                      </c:pt>
                      <c:pt idx="65">
                        <c:v>-50.967676767676764</c:v>
                      </c:pt>
                      <c:pt idx="66">
                        <c:v>-48.746969696969693</c:v>
                      </c:pt>
                      <c:pt idx="67">
                        <c:v>-46.534848484848482</c:v>
                      </c:pt>
                      <c:pt idx="68">
                        <c:v>-44.323737373737373</c:v>
                      </c:pt>
                      <c:pt idx="69">
                        <c:v>-42.101010101010097</c:v>
                      </c:pt>
                      <c:pt idx="70">
                        <c:v>-39.898232323232314</c:v>
                      </c:pt>
                      <c:pt idx="71">
                        <c:v>-37.685101010101008</c:v>
                      </c:pt>
                      <c:pt idx="72">
                        <c:v>-35.487878787878785</c:v>
                      </c:pt>
                      <c:pt idx="73">
                        <c:v>-33.288636363636364</c:v>
                      </c:pt>
                      <c:pt idx="74">
                        <c:v>-31.083333333333332</c:v>
                      </c:pt>
                      <c:pt idx="75">
                        <c:v>-28.886363636363633</c:v>
                      </c:pt>
                      <c:pt idx="76">
                        <c:v>-26.695202020202021</c:v>
                      </c:pt>
                      <c:pt idx="77">
                        <c:v>-24.490909090909089</c:v>
                      </c:pt>
                      <c:pt idx="78">
                        <c:v>-22.295454545454543</c:v>
                      </c:pt>
                      <c:pt idx="79">
                        <c:v>-20.106313131313129</c:v>
                      </c:pt>
                      <c:pt idx="80">
                        <c:v>-17.913383838383837</c:v>
                      </c:pt>
                      <c:pt idx="81">
                        <c:v>-15.731313131313129</c:v>
                      </c:pt>
                      <c:pt idx="82">
                        <c:v>-13.552525252525253</c:v>
                      </c:pt>
                      <c:pt idx="83">
                        <c:v>-11.373484848484848</c:v>
                      </c:pt>
                      <c:pt idx="84">
                        <c:v>-9.1959595959595948</c:v>
                      </c:pt>
                      <c:pt idx="85">
                        <c:v>-7.0229797979797963</c:v>
                      </c:pt>
                      <c:pt idx="86">
                        <c:v>-4.8477272727272727</c:v>
                      </c:pt>
                      <c:pt idx="87">
                        <c:v>-2.6760101010101009</c:v>
                      </c:pt>
                      <c:pt idx="88">
                        <c:v>-0.50681818181818172</c:v>
                      </c:pt>
                      <c:pt idx="89">
                        <c:v>1.6593434343434343</c:v>
                      </c:pt>
                      <c:pt idx="90">
                        <c:v>3.8313131313131308</c:v>
                      </c:pt>
                      <c:pt idx="91">
                        <c:v>6.0027777777777773</c:v>
                      </c:pt>
                      <c:pt idx="92">
                        <c:v>8.1770202020202003</c:v>
                      </c:pt>
                      <c:pt idx="93">
                        <c:v>10.349747474747474</c:v>
                      </c:pt>
                      <c:pt idx="94">
                        <c:v>12.521969696969697</c:v>
                      </c:pt>
                      <c:pt idx="95">
                        <c:v>14.691161616161615</c:v>
                      </c:pt>
                      <c:pt idx="96">
                        <c:v>16.866666666666667</c:v>
                      </c:pt>
                      <c:pt idx="97">
                        <c:v>19.049494949494949</c:v>
                      </c:pt>
                      <c:pt idx="98">
                        <c:v>21.232323232323232</c:v>
                      </c:pt>
                      <c:pt idx="99">
                        <c:v>23.411363636363635</c:v>
                      </c:pt>
                      <c:pt idx="100">
                        <c:v>25.59696969696969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793B-4F7C-8B36-F147066F42DB}"/>
                  </c:ext>
                </c:extLst>
              </c15:ser>
            </c15:filteredScatterSeries>
            <c15:filteredScatterSeries>
              <c15:ser>
                <c:idx val="5"/>
                <c:order val="5"/>
                <c:tx>
                  <c:v>Bottom Left Dark</c:v>
                </c:tx>
                <c:spPr>
                  <a:ln w="19050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Sheet1!$CK$4:$CK$104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1.5</c:v>
                      </c:pt>
                      <c:pt idx="1">
                        <c:v>1.4830000000000001</c:v>
                      </c:pt>
                      <c:pt idx="2">
                        <c:v>1.466</c:v>
                      </c:pt>
                      <c:pt idx="3">
                        <c:v>1.4490000000000001</c:v>
                      </c:pt>
                      <c:pt idx="4">
                        <c:v>1.4319999999999999</c:v>
                      </c:pt>
                      <c:pt idx="5">
                        <c:v>1.415</c:v>
                      </c:pt>
                      <c:pt idx="6">
                        <c:v>1.3979999999999999</c:v>
                      </c:pt>
                      <c:pt idx="7">
                        <c:v>1.381</c:v>
                      </c:pt>
                      <c:pt idx="8">
                        <c:v>1.3640000000000001</c:v>
                      </c:pt>
                      <c:pt idx="9">
                        <c:v>1.347</c:v>
                      </c:pt>
                      <c:pt idx="10">
                        <c:v>1.33</c:v>
                      </c:pt>
                      <c:pt idx="11">
                        <c:v>1.3129999999999999</c:v>
                      </c:pt>
                      <c:pt idx="12">
                        <c:v>1.296</c:v>
                      </c:pt>
                      <c:pt idx="13">
                        <c:v>1.2789999999999999</c:v>
                      </c:pt>
                      <c:pt idx="14">
                        <c:v>1.262</c:v>
                      </c:pt>
                      <c:pt idx="15">
                        <c:v>1.2450000000000001</c:v>
                      </c:pt>
                      <c:pt idx="16">
                        <c:v>1.228</c:v>
                      </c:pt>
                      <c:pt idx="17">
                        <c:v>1.2110000000000001</c:v>
                      </c:pt>
                      <c:pt idx="18">
                        <c:v>1.194</c:v>
                      </c:pt>
                      <c:pt idx="19">
                        <c:v>1.177</c:v>
                      </c:pt>
                      <c:pt idx="20">
                        <c:v>1.1599999999999999</c:v>
                      </c:pt>
                      <c:pt idx="21">
                        <c:v>1.143</c:v>
                      </c:pt>
                      <c:pt idx="22">
                        <c:v>1.1259999999999999</c:v>
                      </c:pt>
                      <c:pt idx="23">
                        <c:v>1.109</c:v>
                      </c:pt>
                      <c:pt idx="24">
                        <c:v>1.0920000000000001</c:v>
                      </c:pt>
                      <c:pt idx="25">
                        <c:v>1.075</c:v>
                      </c:pt>
                      <c:pt idx="26">
                        <c:v>1.0580000000000001</c:v>
                      </c:pt>
                      <c:pt idx="27">
                        <c:v>1.0409999999999999</c:v>
                      </c:pt>
                      <c:pt idx="28">
                        <c:v>1.024</c:v>
                      </c:pt>
                      <c:pt idx="29">
                        <c:v>1.0069999999999999</c:v>
                      </c:pt>
                      <c:pt idx="30">
                        <c:v>0.99</c:v>
                      </c:pt>
                      <c:pt idx="31">
                        <c:v>0.97299999999999998</c:v>
                      </c:pt>
                      <c:pt idx="32">
                        <c:v>0.95599999999999996</c:v>
                      </c:pt>
                      <c:pt idx="33">
                        <c:v>0.93899999999999995</c:v>
                      </c:pt>
                      <c:pt idx="34">
                        <c:v>0.92200000000000004</c:v>
                      </c:pt>
                      <c:pt idx="35">
                        <c:v>0.90500000000000003</c:v>
                      </c:pt>
                      <c:pt idx="36">
                        <c:v>0.88800000000000001</c:v>
                      </c:pt>
                      <c:pt idx="37">
                        <c:v>0.871</c:v>
                      </c:pt>
                      <c:pt idx="38">
                        <c:v>0.85399999999999998</c:v>
                      </c:pt>
                      <c:pt idx="39">
                        <c:v>0.83699999999999997</c:v>
                      </c:pt>
                      <c:pt idx="40">
                        <c:v>0.82</c:v>
                      </c:pt>
                      <c:pt idx="41">
                        <c:v>0.80300000000000005</c:v>
                      </c:pt>
                      <c:pt idx="42">
                        <c:v>0.78600000000000003</c:v>
                      </c:pt>
                      <c:pt idx="43">
                        <c:v>0.76900000000000002</c:v>
                      </c:pt>
                      <c:pt idx="44">
                        <c:v>0.752</c:v>
                      </c:pt>
                      <c:pt idx="45">
                        <c:v>0.73499999999999999</c:v>
                      </c:pt>
                      <c:pt idx="46">
                        <c:v>0.71799999999999997</c:v>
                      </c:pt>
                      <c:pt idx="47">
                        <c:v>0.70099999999999996</c:v>
                      </c:pt>
                      <c:pt idx="48">
                        <c:v>0.68400000000000005</c:v>
                      </c:pt>
                      <c:pt idx="49">
                        <c:v>0.66700000000000004</c:v>
                      </c:pt>
                      <c:pt idx="50">
                        <c:v>0.65</c:v>
                      </c:pt>
                      <c:pt idx="51">
                        <c:v>0.63300000000000001</c:v>
                      </c:pt>
                      <c:pt idx="52">
                        <c:v>0.61599999999999999</c:v>
                      </c:pt>
                      <c:pt idx="53">
                        <c:v>0.59899999999999998</c:v>
                      </c:pt>
                      <c:pt idx="54">
                        <c:v>0.58199999999999996</c:v>
                      </c:pt>
                      <c:pt idx="55">
                        <c:v>0.56499999999999995</c:v>
                      </c:pt>
                      <c:pt idx="56">
                        <c:v>0.54800000000000004</c:v>
                      </c:pt>
                      <c:pt idx="57">
                        <c:v>0.53100000000000003</c:v>
                      </c:pt>
                      <c:pt idx="58">
                        <c:v>0.51400000000000001</c:v>
                      </c:pt>
                      <c:pt idx="59">
                        <c:v>0.497</c:v>
                      </c:pt>
                      <c:pt idx="60">
                        <c:v>0.48</c:v>
                      </c:pt>
                      <c:pt idx="61">
                        <c:v>0.46300000000000002</c:v>
                      </c:pt>
                      <c:pt idx="62">
                        <c:v>0.44600000000000001</c:v>
                      </c:pt>
                      <c:pt idx="63">
                        <c:v>0.42899999999999999</c:v>
                      </c:pt>
                      <c:pt idx="64">
                        <c:v>0.41199999999999998</c:v>
                      </c:pt>
                      <c:pt idx="65">
                        <c:v>0.39500000000000002</c:v>
                      </c:pt>
                      <c:pt idx="66">
                        <c:v>0.378</c:v>
                      </c:pt>
                      <c:pt idx="67">
                        <c:v>0.36099999999999999</c:v>
                      </c:pt>
                      <c:pt idx="68">
                        <c:v>0.34399999999999997</c:v>
                      </c:pt>
                      <c:pt idx="69">
                        <c:v>0.32700000000000001</c:v>
                      </c:pt>
                      <c:pt idx="70">
                        <c:v>0.31</c:v>
                      </c:pt>
                      <c:pt idx="71">
                        <c:v>0.29299999999999998</c:v>
                      </c:pt>
                      <c:pt idx="72">
                        <c:v>0.27600000000000002</c:v>
                      </c:pt>
                      <c:pt idx="73">
                        <c:v>0.25900000000000001</c:v>
                      </c:pt>
                      <c:pt idx="74">
                        <c:v>0.24199999999999999</c:v>
                      </c:pt>
                      <c:pt idx="75">
                        <c:v>0.22500000000000001</c:v>
                      </c:pt>
                      <c:pt idx="76">
                        <c:v>0.20799999999999999</c:v>
                      </c:pt>
                      <c:pt idx="77">
                        <c:v>0.191</c:v>
                      </c:pt>
                      <c:pt idx="78">
                        <c:v>0.17399999999999999</c:v>
                      </c:pt>
                      <c:pt idx="79">
                        <c:v>0.157</c:v>
                      </c:pt>
                      <c:pt idx="80">
                        <c:v>0.14000000000000001</c:v>
                      </c:pt>
                      <c:pt idx="81">
                        <c:v>0.123</c:v>
                      </c:pt>
                      <c:pt idx="82">
                        <c:v>0.106</c:v>
                      </c:pt>
                      <c:pt idx="83">
                        <c:v>8.8999999999999996E-2</c:v>
                      </c:pt>
                      <c:pt idx="84">
                        <c:v>7.1999999999999995E-2</c:v>
                      </c:pt>
                      <c:pt idx="85">
                        <c:v>5.5E-2</c:v>
                      </c:pt>
                      <c:pt idx="86">
                        <c:v>3.7999999999999999E-2</c:v>
                      </c:pt>
                      <c:pt idx="87">
                        <c:v>2.1000000000000001E-2</c:v>
                      </c:pt>
                      <c:pt idx="88">
                        <c:v>4.0000000000000001E-3</c:v>
                      </c:pt>
                      <c:pt idx="89">
                        <c:v>-1.2999999999999999E-2</c:v>
                      </c:pt>
                      <c:pt idx="90">
                        <c:v>-0.03</c:v>
                      </c:pt>
                      <c:pt idx="91">
                        <c:v>-4.7E-2</c:v>
                      </c:pt>
                      <c:pt idx="92">
                        <c:v>-6.4000000000000001E-2</c:v>
                      </c:pt>
                      <c:pt idx="93">
                        <c:v>-8.1000000000000003E-2</c:v>
                      </c:pt>
                      <c:pt idx="94">
                        <c:v>-9.8000000000000004E-2</c:v>
                      </c:pt>
                      <c:pt idx="95">
                        <c:v>-0.115</c:v>
                      </c:pt>
                      <c:pt idx="96">
                        <c:v>-0.13200000000000001</c:v>
                      </c:pt>
                      <c:pt idx="97">
                        <c:v>-0.14899999999999999</c:v>
                      </c:pt>
                      <c:pt idx="98">
                        <c:v>-0.16600000000000001</c:v>
                      </c:pt>
                      <c:pt idx="99">
                        <c:v>-0.183</c:v>
                      </c:pt>
                      <c:pt idx="100">
                        <c:v>-0.2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Sheet1!$CM$4:$CM$104</c15:sqref>
                        </c15:formulaRef>
                      </c:ext>
                    </c:extLst>
                    <c:numCache>
                      <c:formatCode>General</c:formatCode>
                      <c:ptCount val="101"/>
                      <c:pt idx="0">
                        <c:v>-142.98257575757572</c:v>
                      </c:pt>
                      <c:pt idx="1">
                        <c:v>-140.32752525252525</c:v>
                      </c:pt>
                      <c:pt idx="2">
                        <c:v>-138.1914141414141</c:v>
                      </c:pt>
                      <c:pt idx="3">
                        <c:v>-135.47954545454544</c:v>
                      </c:pt>
                      <c:pt idx="4">
                        <c:v>-134.05075757575756</c:v>
                      </c:pt>
                      <c:pt idx="5">
                        <c:v>-132.01742424242423</c:v>
                      </c:pt>
                      <c:pt idx="6">
                        <c:v>-130.3111111111111</c:v>
                      </c:pt>
                      <c:pt idx="7">
                        <c:v>-129.60050505050503</c:v>
                      </c:pt>
                      <c:pt idx="8">
                        <c:v>-128.13813131313128</c:v>
                      </c:pt>
                      <c:pt idx="9">
                        <c:v>-126.07853535353534</c:v>
                      </c:pt>
                      <c:pt idx="10">
                        <c:v>-123.64242424242423</c:v>
                      </c:pt>
                      <c:pt idx="11">
                        <c:v>-125.50833333333331</c:v>
                      </c:pt>
                      <c:pt idx="12">
                        <c:v>-122.070202020202</c:v>
                      </c:pt>
                      <c:pt idx="13">
                        <c:v>-119.23333333333332</c:v>
                      </c:pt>
                      <c:pt idx="14">
                        <c:v>-117.07373737373736</c:v>
                      </c:pt>
                      <c:pt idx="15">
                        <c:v>-115.38510101010101</c:v>
                      </c:pt>
                      <c:pt idx="16">
                        <c:v>-113.45252525252525</c:v>
                      </c:pt>
                      <c:pt idx="17">
                        <c:v>-111.52601010101009</c:v>
                      </c:pt>
                      <c:pt idx="18">
                        <c:v>-109.60681818181818</c:v>
                      </c:pt>
                      <c:pt idx="19">
                        <c:v>-107.82247474747474</c:v>
                      </c:pt>
                      <c:pt idx="20">
                        <c:v>-106.085101010101</c:v>
                      </c:pt>
                      <c:pt idx="21">
                        <c:v>-104.31161616161616</c:v>
                      </c:pt>
                      <c:pt idx="22">
                        <c:v>-102.40934343434343</c:v>
                      </c:pt>
                      <c:pt idx="23">
                        <c:v>-100.52878787878785</c:v>
                      </c:pt>
                      <c:pt idx="24">
                        <c:v>-99.14621212121213</c:v>
                      </c:pt>
                      <c:pt idx="25">
                        <c:v>-97.724999999999994</c:v>
                      </c:pt>
                      <c:pt idx="26">
                        <c:v>-95.420454545454547</c:v>
                      </c:pt>
                      <c:pt idx="27">
                        <c:v>-94.362878787878785</c:v>
                      </c:pt>
                      <c:pt idx="28">
                        <c:v>-91.940656565656568</c:v>
                      </c:pt>
                      <c:pt idx="29">
                        <c:v>-90.709343434343438</c:v>
                      </c:pt>
                      <c:pt idx="30">
                        <c:v>-88.914141414141397</c:v>
                      </c:pt>
                      <c:pt idx="31">
                        <c:v>-87.336363636363629</c:v>
                      </c:pt>
                      <c:pt idx="32">
                        <c:v>-85.747222222222206</c:v>
                      </c:pt>
                      <c:pt idx="33">
                        <c:v>-83.823989898989893</c:v>
                      </c:pt>
                      <c:pt idx="34">
                        <c:v>-81.895202020202007</c:v>
                      </c:pt>
                      <c:pt idx="35">
                        <c:v>-79.929545454545448</c:v>
                      </c:pt>
                      <c:pt idx="36">
                        <c:v>-78.245707070707056</c:v>
                      </c:pt>
                      <c:pt idx="37">
                        <c:v>-76.767929292929296</c:v>
                      </c:pt>
                      <c:pt idx="38">
                        <c:v>-75.019949494949486</c:v>
                      </c:pt>
                      <c:pt idx="39">
                        <c:v>-73.555050505050488</c:v>
                      </c:pt>
                      <c:pt idx="40">
                        <c:v>-71.819444444444429</c:v>
                      </c:pt>
                      <c:pt idx="41">
                        <c:v>-70.412373737373727</c:v>
                      </c:pt>
                      <c:pt idx="42">
                        <c:v>-69.468686868686859</c:v>
                      </c:pt>
                      <c:pt idx="43">
                        <c:v>-67.096969696969694</c:v>
                      </c:pt>
                      <c:pt idx="44">
                        <c:v>-66.239646464646455</c:v>
                      </c:pt>
                      <c:pt idx="45">
                        <c:v>-63.994949494949488</c:v>
                      </c:pt>
                      <c:pt idx="46">
                        <c:v>-62.755050505050505</c:v>
                      </c:pt>
                      <c:pt idx="47">
                        <c:v>-60.462626262626259</c:v>
                      </c:pt>
                      <c:pt idx="48">
                        <c:v>-58.674242424242422</c:v>
                      </c:pt>
                      <c:pt idx="49">
                        <c:v>-57.361616161616148</c:v>
                      </c:pt>
                      <c:pt idx="50">
                        <c:v>-55.79116161616161</c:v>
                      </c:pt>
                      <c:pt idx="51">
                        <c:v>-54.460606060606054</c:v>
                      </c:pt>
                      <c:pt idx="52">
                        <c:v>-52.571464646464634</c:v>
                      </c:pt>
                      <c:pt idx="53">
                        <c:v>-51.204545454545446</c:v>
                      </c:pt>
                      <c:pt idx="54">
                        <c:v>-49.666666666666657</c:v>
                      </c:pt>
                      <c:pt idx="55">
                        <c:v>-48.054292929292927</c:v>
                      </c:pt>
                      <c:pt idx="56">
                        <c:v>-46.515909090909084</c:v>
                      </c:pt>
                      <c:pt idx="57">
                        <c:v>-45.046212121212115</c:v>
                      </c:pt>
                      <c:pt idx="58">
                        <c:v>-43.387626262626263</c:v>
                      </c:pt>
                      <c:pt idx="59">
                        <c:v>-41.814393939393938</c:v>
                      </c:pt>
                      <c:pt idx="60">
                        <c:v>-40.407070707070702</c:v>
                      </c:pt>
                      <c:pt idx="61">
                        <c:v>-38.793686868686862</c:v>
                      </c:pt>
                      <c:pt idx="62">
                        <c:v>-37.169949494949492</c:v>
                      </c:pt>
                      <c:pt idx="63">
                        <c:v>-35.758333333333326</c:v>
                      </c:pt>
                      <c:pt idx="64">
                        <c:v>-34.245202020202015</c:v>
                      </c:pt>
                      <c:pt idx="65">
                        <c:v>-32.652272727272724</c:v>
                      </c:pt>
                      <c:pt idx="66">
                        <c:v>-31.152777777777771</c:v>
                      </c:pt>
                      <c:pt idx="67">
                        <c:v>-29.806565656565652</c:v>
                      </c:pt>
                      <c:pt idx="68">
                        <c:v>-28.34545454545454</c:v>
                      </c:pt>
                      <c:pt idx="69">
                        <c:v>-26.783333333333328</c:v>
                      </c:pt>
                      <c:pt idx="70">
                        <c:v>-25.280050505050504</c:v>
                      </c:pt>
                      <c:pt idx="71">
                        <c:v>-23.770707070707068</c:v>
                      </c:pt>
                      <c:pt idx="72">
                        <c:v>-22.341666666666665</c:v>
                      </c:pt>
                      <c:pt idx="73">
                        <c:v>-20.89924242424242</c:v>
                      </c:pt>
                      <c:pt idx="74">
                        <c:v>-19.545959595959594</c:v>
                      </c:pt>
                      <c:pt idx="75">
                        <c:v>-18.014646464646464</c:v>
                      </c:pt>
                      <c:pt idx="76">
                        <c:v>-16.621212121212121</c:v>
                      </c:pt>
                      <c:pt idx="77">
                        <c:v>-15.240909090909089</c:v>
                      </c:pt>
                      <c:pt idx="78">
                        <c:v>-13.871969696969696</c:v>
                      </c:pt>
                      <c:pt idx="79">
                        <c:v>-12.498232323232322</c:v>
                      </c:pt>
                      <c:pt idx="80">
                        <c:v>-11.134090909090908</c:v>
                      </c:pt>
                      <c:pt idx="81">
                        <c:v>-9.7618686868686861</c:v>
                      </c:pt>
                      <c:pt idx="82">
                        <c:v>-8.4148989898989903</c:v>
                      </c:pt>
                      <c:pt idx="83">
                        <c:v>-7.0540404040404026</c:v>
                      </c:pt>
                      <c:pt idx="84">
                        <c:v>-5.6974747474747467</c:v>
                      </c:pt>
                      <c:pt idx="85">
                        <c:v>-4.3454545454545448</c:v>
                      </c:pt>
                      <c:pt idx="86">
                        <c:v>-2.9916666666666663</c:v>
                      </c:pt>
                      <c:pt idx="87">
                        <c:v>-1.6383838383838385</c:v>
                      </c:pt>
                      <c:pt idx="88">
                        <c:v>-0.29646464646464643</c:v>
                      </c:pt>
                      <c:pt idx="89">
                        <c:v>1.0345959595959595</c:v>
                      </c:pt>
                      <c:pt idx="90">
                        <c:v>2.3767676767676766</c:v>
                      </c:pt>
                      <c:pt idx="91">
                        <c:v>4.0128787878787877</c:v>
                      </c:pt>
                      <c:pt idx="92">
                        <c:v>5.4570707070707059</c:v>
                      </c:pt>
                      <c:pt idx="93">
                        <c:v>6.8987373737373732</c:v>
                      </c:pt>
                      <c:pt idx="94">
                        <c:v>8.3512626262626259</c:v>
                      </c:pt>
                      <c:pt idx="95">
                        <c:v>9.7904040404040398</c:v>
                      </c:pt>
                      <c:pt idx="96">
                        <c:v>11.234343434343433</c:v>
                      </c:pt>
                      <c:pt idx="97">
                        <c:v>12.660606060606057</c:v>
                      </c:pt>
                      <c:pt idx="98">
                        <c:v>14.095959595959595</c:v>
                      </c:pt>
                      <c:pt idx="99">
                        <c:v>15.570959595959595</c:v>
                      </c:pt>
                      <c:pt idx="100">
                        <c:v>17.03131313131313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93B-4F7C-8B36-F147066F42DB}"/>
                  </c:ext>
                </c:extLst>
              </c15:ser>
            </c15:filteredScatterSeries>
          </c:ext>
        </c:extLst>
      </c:scatterChart>
      <c:valAx>
        <c:axId val="15046671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>
                    <a:solidFill>
                      <a:schemeClr val="tx1"/>
                    </a:solidFill>
                  </a:rPr>
                  <a:t>Voltage (V)</a:t>
                </a:r>
              </a:p>
            </c:rich>
          </c:tx>
          <c:layout>
            <c:manualLayout>
              <c:xMode val="edge"/>
              <c:yMode val="edge"/>
              <c:x val="0.42787348461404034"/>
              <c:y val="0.795984466035009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4660928"/>
        <c:crosses val="autoZero"/>
        <c:crossBetween val="midCat"/>
      </c:valAx>
      <c:valAx>
        <c:axId val="1504660928"/>
        <c:scaling>
          <c:orientation val="minMax"/>
          <c:max val="10"/>
          <c:min val="-1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kern="1200" baseline="0">
                    <a:solidFill>
                      <a:schemeClr val="tx1"/>
                    </a:solidFill>
                  </a:rPr>
                  <a:t>Current Density (mA/cm</a:t>
                </a:r>
                <a:r>
                  <a:rPr lang="en-US" sz="1600" b="0" i="0" u="none" strike="noStrike" kern="1200" baseline="30000">
                    <a:solidFill>
                      <a:schemeClr val="tx1"/>
                    </a:solidFill>
                  </a:rPr>
                  <a:t>2</a:t>
                </a:r>
                <a:r>
                  <a:rPr lang="en-US" sz="1600" b="0" i="0" u="none" strike="noStrike" kern="1200" baseline="0">
                    <a:solidFill>
                      <a:schemeClr val="tx1"/>
                    </a:solidFill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0"/>
              <c:y val="0.139464662387699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46671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063289665386391"/>
          <c:w val="1"/>
          <c:h val="9.02457520236763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13626875953307E-2"/>
          <c:y val="4.6302697943209702E-2"/>
          <c:w val="0.89280096310448953"/>
          <c:h val="0.66832618281725886"/>
        </c:manualLayout>
      </c:layout>
      <c:scatterChart>
        <c:scatterStyle val="lineMarker"/>
        <c:varyColors val="0"/>
        <c:ser>
          <c:idx val="0"/>
          <c:order val="0"/>
          <c:tx>
            <c:v>Pixel 1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26</c:v>
              </c:pt>
              <c:pt idx="2">
                <c:v>49</c:v>
              </c:pt>
              <c:pt idx="3">
                <c:v>71</c:v>
              </c:pt>
              <c:pt idx="4">
                <c:v>140</c:v>
              </c:pt>
            </c:numLit>
          </c:xVal>
          <c:yVal>
            <c:numLit>
              <c:formatCode>General</c:formatCode>
              <c:ptCount val="5"/>
              <c:pt idx="0">
                <c:v>11.73886667</c:v>
              </c:pt>
              <c:pt idx="1">
                <c:v>12.421533330000001</c:v>
              </c:pt>
              <c:pt idx="2">
                <c:v>0</c:v>
              </c:pt>
              <c:pt idx="3">
                <c:v>0</c:v>
              </c:pt>
              <c:pt idx="4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120C-43CD-9958-4D0CB4ABA0F6}"/>
            </c:ext>
          </c:extLst>
        </c:ser>
        <c:ser>
          <c:idx val="1"/>
          <c:order val="1"/>
          <c:tx>
            <c:v>Pixel 2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26</c:v>
              </c:pt>
              <c:pt idx="2">
                <c:v>49</c:v>
              </c:pt>
              <c:pt idx="3">
                <c:v>71</c:v>
              </c:pt>
              <c:pt idx="4">
                <c:v>140</c:v>
              </c:pt>
            </c:numLit>
          </c:xVal>
          <c:yVal>
            <c:numLit>
              <c:formatCode>General</c:formatCode>
              <c:ptCount val="5"/>
              <c:pt idx="0">
                <c:v>9.7055000000000007</c:v>
              </c:pt>
              <c:pt idx="1">
                <c:v>10.9308</c:v>
              </c:pt>
              <c:pt idx="2">
                <c:v>7.7669889999999997</c:v>
              </c:pt>
              <c:pt idx="3">
                <c:v>9.5394487330000004</c:v>
              </c:pt>
              <c:pt idx="4">
                <c:v>1.17E-6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120C-43CD-9958-4D0CB4ABA0F6}"/>
            </c:ext>
          </c:extLst>
        </c:ser>
        <c:ser>
          <c:idx val="2"/>
          <c:order val="2"/>
          <c:tx>
            <c:v>Pixel 3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26</c:v>
              </c:pt>
              <c:pt idx="2">
                <c:v>49</c:v>
              </c:pt>
              <c:pt idx="3">
                <c:v>71</c:v>
              </c:pt>
              <c:pt idx="4">
                <c:v>140</c:v>
              </c:pt>
            </c:numLit>
          </c:xVal>
          <c:yVal>
            <c:numLit>
              <c:formatCode>General</c:formatCode>
              <c:ptCount val="5"/>
              <c:pt idx="0">
                <c:v>11.67716667</c:v>
              </c:pt>
              <c:pt idx="1">
                <c:v>12.7921</c:v>
              </c:pt>
              <c:pt idx="2">
                <c:v>10.55659633</c:v>
              </c:pt>
              <c:pt idx="3">
                <c:v>0.182</c:v>
              </c:pt>
              <c:pt idx="4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120C-43CD-9958-4D0CB4ABA0F6}"/>
            </c:ext>
          </c:extLst>
        </c:ser>
        <c:ser>
          <c:idx val="3"/>
          <c:order val="3"/>
          <c:tx>
            <c:v>Pixel 4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26</c:v>
              </c:pt>
              <c:pt idx="2">
                <c:v>49</c:v>
              </c:pt>
              <c:pt idx="3">
                <c:v>71</c:v>
              </c:pt>
              <c:pt idx="4">
                <c:v>140</c:v>
              </c:pt>
            </c:numLit>
          </c:xVal>
          <c:yVal>
            <c:numLit>
              <c:formatCode>General</c:formatCode>
              <c:ptCount val="5"/>
              <c:pt idx="0">
                <c:v>7.8409333329999997</c:v>
              </c:pt>
              <c:pt idx="1">
                <c:v>12.43043333</c:v>
              </c:pt>
              <c:pt idx="2">
                <c:v>9.0455717999999994</c:v>
              </c:pt>
              <c:pt idx="3">
                <c:v>11.603372329999999</c:v>
              </c:pt>
              <c:pt idx="4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120C-43CD-9958-4D0CB4ABA0F6}"/>
            </c:ext>
          </c:extLst>
        </c:ser>
        <c:ser>
          <c:idx val="5"/>
          <c:order val="5"/>
          <c:tx>
            <c:v>Pixel 6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star"/>
            <c:size val="10"/>
            <c:spPr>
              <a:noFill/>
              <a:ln w="9525">
                <a:solidFill>
                  <a:schemeClr val="accent6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26</c:v>
              </c:pt>
              <c:pt idx="2">
                <c:v>49</c:v>
              </c:pt>
              <c:pt idx="3">
                <c:v>71</c:v>
              </c:pt>
              <c:pt idx="4">
                <c:v>140</c:v>
              </c:pt>
            </c:numLit>
          </c:xVal>
          <c:yVal>
            <c:numLit>
              <c:formatCode>General</c:formatCode>
              <c:ptCount val="5"/>
              <c:pt idx="0">
                <c:v>10.43996667</c:v>
              </c:pt>
              <c:pt idx="1">
                <c:v>9.8506999999999998</c:v>
              </c:pt>
              <c:pt idx="2">
                <c:v>6.6891391330000003</c:v>
              </c:pt>
              <c:pt idx="3">
                <c:v>3.0339759999999999E-3</c:v>
              </c:pt>
              <c:pt idx="4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120C-43CD-9958-4D0CB4ABA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8996432"/>
        <c:axId val="2116914608"/>
        <c:extLst>
          <c:ext xmlns:c15="http://schemas.microsoft.com/office/drawing/2012/chart" uri="{02D57815-91ED-43cb-92C2-25804820EDAC}">
            <c15:filteredScatterSeries>
              <c15:ser>
                <c:idx val="4"/>
                <c:order val="4"/>
                <c:tx>
                  <c:v>Bottom Left Pixel</c:v>
                </c:tx>
                <c:spPr>
                  <a:ln w="19050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x"/>
                  <c:size val="10"/>
                  <c:spPr>
                    <a:noFill/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26</c:v>
                    </c:pt>
                    <c:pt idx="2">
                      <c:v>49</c:v>
                    </c:pt>
                    <c:pt idx="3">
                      <c:v>71</c:v>
                    </c:pt>
                    <c:pt idx="4">
                      <c:v>140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3.4712999999999998</c:v>
                    </c:pt>
                    <c:pt idx="1">
                      <c:v>0</c:v>
                    </c:pt>
                    <c:pt idx="2">
                      <c:v>0</c:v>
                    </c:pt>
                    <c:pt idx="3">
                      <c:v>4.4830499999999997E-3</c:v>
                    </c:pt>
                    <c:pt idx="4">
                      <c:v>2.1026616699999998</c:v>
                    </c:pt>
                  </c:numLit>
                </c:yVal>
                <c:smooth val="0"/>
                <c:extLst>
                  <c:ext xmlns:c16="http://schemas.microsoft.com/office/drawing/2014/chart" uri="{C3380CC4-5D6E-409C-BE32-E72D297353CC}">
                    <c16:uniqueId val="{00000005-120C-43CD-9958-4D0CB4ABA0F6}"/>
                  </c:ext>
                </c:extLst>
              </c15:ser>
            </c15:filteredScatterSeries>
          </c:ext>
        </c:extLst>
      </c:scatterChart>
      <c:valAx>
        <c:axId val="858996432"/>
        <c:scaling>
          <c:orientation val="minMax"/>
          <c:max val="14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Time (Hours)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6914608"/>
        <c:crosses val="autoZero"/>
        <c:crossBetween val="midCat"/>
      </c:valAx>
      <c:valAx>
        <c:axId val="21169146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Efficiency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(%)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9964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961133734125645E-2"/>
          <c:y val="0.86223870926056567"/>
          <c:w val="0.92913203121255494"/>
          <c:h val="0.137761290739434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41226570923585E-2"/>
          <c:y val="5.0925925925925923E-2"/>
          <c:w val="0.90306672365416973"/>
          <c:h val="0.71040789433331308"/>
        </c:manualLayout>
      </c:layout>
      <c:scatterChart>
        <c:scatterStyle val="lineMarker"/>
        <c:varyColors val="0"/>
        <c:ser>
          <c:idx val="2"/>
          <c:order val="2"/>
          <c:tx>
            <c:v>Pixel 3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24</c:v>
              </c:pt>
              <c:pt idx="2">
                <c:v>94</c:v>
              </c:pt>
              <c:pt idx="3">
                <c:v>114</c:v>
              </c:pt>
              <c:pt idx="4">
                <c:v>138</c:v>
              </c:pt>
            </c:numLit>
          </c:xVal>
          <c:yVal>
            <c:numLit>
              <c:formatCode>General</c:formatCode>
              <c:ptCount val="9"/>
              <c:pt idx="0">
                <c:v>1.4573</c:v>
              </c:pt>
              <c:pt idx="1">
                <c:v>2.5937999999999999</c:v>
              </c:pt>
              <c:pt idx="2">
                <c:v>2.1890999999999998</c:v>
              </c:pt>
              <c:pt idx="3">
                <c:v>1.9652000000000001</c:v>
              </c:pt>
              <c:pt idx="4">
                <c:v>1.4746999999999999</c:v>
              </c:pt>
              <c:pt idx="5">
                <c:v>0.4657</c:v>
              </c:pt>
              <c:pt idx="6">
                <c:v>0.59609999999999996</c:v>
              </c:pt>
              <c:pt idx="7">
                <c:v>0.49049999999999999</c:v>
              </c:pt>
              <c:pt idx="8">
                <c:v>0.52310000000000001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6E69-4018-B253-53F88FF45623}"/>
            </c:ext>
          </c:extLst>
        </c:ser>
        <c:ser>
          <c:idx val="3"/>
          <c:order val="3"/>
          <c:tx>
            <c:v>Pixel 4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24</c:v>
              </c:pt>
              <c:pt idx="2">
                <c:v>94</c:v>
              </c:pt>
              <c:pt idx="3">
                <c:v>114</c:v>
              </c:pt>
              <c:pt idx="4">
                <c:v>138</c:v>
              </c:pt>
            </c:numLit>
          </c:xVal>
          <c:yVal>
            <c:numLit>
              <c:formatCode>General</c:formatCode>
              <c:ptCount val="9"/>
              <c:pt idx="0">
                <c:v>1.1534</c:v>
              </c:pt>
              <c:pt idx="1">
                <c:v>2.1939000000000002</c:v>
              </c:pt>
              <c:pt idx="2">
                <c:v>1.8184</c:v>
              </c:pt>
              <c:pt idx="3">
                <c:v>0.99809999999999999</c:v>
              </c:pt>
              <c:pt idx="4">
                <c:v>1.0724</c:v>
              </c:pt>
              <c:pt idx="5">
                <c:v>0.52849999999999997</c:v>
              </c:pt>
              <c:pt idx="6">
                <c:v>0.51429999999999998</c:v>
              </c:pt>
              <c:pt idx="7">
                <c:v>0.64810000000000001</c:v>
              </c:pt>
              <c:pt idx="8">
                <c:v>0.77200000000000002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6E69-4018-B253-53F88FF45623}"/>
            </c:ext>
          </c:extLst>
        </c:ser>
        <c:ser>
          <c:idx val="4"/>
          <c:order val="4"/>
          <c:tx>
            <c:v>Pixel 5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24</c:v>
              </c:pt>
              <c:pt idx="2">
                <c:v>94</c:v>
              </c:pt>
              <c:pt idx="3">
                <c:v>114</c:v>
              </c:pt>
              <c:pt idx="4">
                <c:v>138</c:v>
              </c:pt>
            </c:numLit>
          </c:xVal>
          <c:yVal>
            <c:numLit>
              <c:formatCode>General</c:formatCode>
              <c:ptCount val="9"/>
              <c:pt idx="0">
                <c:v>1.4576</c:v>
              </c:pt>
              <c:pt idx="1">
                <c:v>3.1337999999999999</c:v>
              </c:pt>
              <c:pt idx="2">
                <c:v>3.1</c:v>
              </c:pt>
              <c:pt idx="3">
                <c:v>3.4706999999999999</c:v>
              </c:pt>
              <c:pt idx="4">
                <c:v>3.5709</c:v>
              </c:pt>
              <c:pt idx="5">
                <c:v>0.66010000000000002</c:v>
              </c:pt>
              <c:pt idx="6">
                <c:v>0.84819999999999995</c:v>
              </c:pt>
              <c:pt idx="7">
                <c:v>0.19700000000000001</c:v>
              </c:pt>
              <c:pt idx="8">
                <c:v>0.1142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6E69-4018-B253-53F88FF45623}"/>
            </c:ext>
          </c:extLst>
        </c:ser>
        <c:ser>
          <c:idx val="5"/>
          <c:order val="5"/>
          <c:tx>
            <c:v>Pixel 6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24</c:v>
              </c:pt>
              <c:pt idx="2">
                <c:v>94</c:v>
              </c:pt>
              <c:pt idx="3">
                <c:v>114</c:v>
              </c:pt>
              <c:pt idx="4">
                <c:v>138</c:v>
              </c:pt>
            </c:numLit>
          </c:xVal>
          <c:yVal>
            <c:numLit>
              <c:formatCode>General</c:formatCode>
              <c:ptCount val="9"/>
              <c:pt idx="0">
                <c:v>2.6732</c:v>
              </c:pt>
              <c:pt idx="1">
                <c:v>3.7576999999999998</c:v>
              </c:pt>
              <c:pt idx="2">
                <c:v>4.1646999999999998</c:v>
              </c:pt>
              <c:pt idx="3">
                <c:v>3.6183999999999998</c:v>
              </c:pt>
              <c:pt idx="4">
                <c:v>3.3692000000000002</c:v>
              </c:pt>
              <c:pt idx="5">
                <c:v>1.1919999999999999</c:v>
              </c:pt>
              <c:pt idx="6">
                <c:v>1.1408</c:v>
              </c:pt>
              <c:pt idx="7">
                <c:v>0.39269999999999999</c:v>
              </c:pt>
              <c:pt idx="8">
                <c:v>0.16700000000000001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6E69-4018-B253-53F88FF456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7110832"/>
        <c:axId val="1478809040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v>Top Left Pixel</c:v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9"/>
                    <c:pt idx="0">
                      <c:v>0</c:v>
                    </c:pt>
                    <c:pt idx="1">
                      <c:v>24</c:v>
                    </c:pt>
                    <c:pt idx="2">
                      <c:v>94</c:v>
                    </c:pt>
                    <c:pt idx="3">
                      <c:v>114</c:v>
                    </c:pt>
                    <c:pt idx="4">
                      <c:v>138</c:v>
                    </c:pt>
                    <c:pt idx="5">
                      <c:v>160</c:v>
                    </c:pt>
                    <c:pt idx="6">
                      <c:v>179</c:v>
                    </c:pt>
                    <c:pt idx="7">
                      <c:v>228</c:v>
                    </c:pt>
                    <c:pt idx="8">
                      <c:v>247</c:v>
                    </c:pt>
                  </c:numLit>
                </c:xVal>
                <c:yVal>
                  <c:numLit>
                    <c:formatCode>General</c:formatCode>
                    <c:ptCount val="9"/>
                    <c:pt idx="0">
                      <c:v>0</c:v>
                    </c:pt>
                    <c:pt idx="1">
                      <c:v>5.7700000000000001E-2</c:v>
                    </c:pt>
                    <c:pt idx="2">
                      <c:v>0</c:v>
                    </c:pt>
                    <c:pt idx="3">
                      <c:v>0</c:v>
                    </c:pt>
                    <c:pt idx="4">
                      <c:v>0</c:v>
                    </c:pt>
                    <c:pt idx="5">
                      <c:v>0</c:v>
                    </c:pt>
                    <c:pt idx="6">
                      <c:v>0</c:v>
                    </c:pt>
                    <c:pt idx="7">
                      <c:v>1E-4</c:v>
                    </c:pt>
                    <c:pt idx="8">
                      <c:v>0</c:v>
                    </c:pt>
                  </c:numLit>
                </c:yVal>
                <c:smooth val="0"/>
                <c:extLst>
                  <c:ext xmlns:c16="http://schemas.microsoft.com/office/drawing/2014/chart" uri="{C3380CC4-5D6E-409C-BE32-E72D297353CC}">
                    <c16:uniqueId val="{00000004-6E69-4018-B253-53F88FF45623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v>Top Right Pixel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9"/>
                    <c:pt idx="0">
                      <c:v>0</c:v>
                    </c:pt>
                    <c:pt idx="1">
                      <c:v>24</c:v>
                    </c:pt>
                    <c:pt idx="2">
                      <c:v>94</c:v>
                    </c:pt>
                    <c:pt idx="3">
                      <c:v>114</c:v>
                    </c:pt>
                    <c:pt idx="4">
                      <c:v>138</c:v>
                    </c:pt>
                    <c:pt idx="5">
                      <c:v>160</c:v>
                    </c:pt>
                    <c:pt idx="6">
                      <c:v>179</c:v>
                    </c:pt>
                    <c:pt idx="7">
                      <c:v>228</c:v>
                    </c:pt>
                    <c:pt idx="8">
                      <c:v>247</c:v>
                    </c:pt>
                  </c:numLit>
                </c:xVal>
                <c:yVal>
                  <c:numLit>
                    <c:formatCode>General</c:formatCode>
                    <c:ptCount val="9"/>
                    <c:pt idx="0">
                      <c:v>0.15890000000000001</c:v>
                    </c:pt>
                    <c:pt idx="1">
                      <c:v>0.42199999999999999</c:v>
                    </c:pt>
                    <c:pt idx="2">
                      <c:v>9.1499999999999998E-2</c:v>
                    </c:pt>
                    <c:pt idx="3">
                      <c:v>4.7000000000000002E-3</c:v>
                    </c:pt>
                    <c:pt idx="4">
                      <c:v>0.15379999999999999</c:v>
                    </c:pt>
                    <c:pt idx="5">
                      <c:v>0</c:v>
                    </c:pt>
                    <c:pt idx="6">
                      <c:v>0</c:v>
                    </c:pt>
                    <c:pt idx="7">
                      <c:v>4.58E-2</c:v>
                    </c:pt>
                    <c:pt idx="8">
                      <c:v>0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E69-4018-B253-53F88FF45623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v>Moisture Increase</c:v>
                </c:tx>
                <c:spPr>
                  <a:ln w="19050" cap="rnd">
                    <a:solidFill>
                      <a:schemeClr val="accent1">
                        <a:lumMod val="60000"/>
                      </a:schemeClr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2"/>
                    <c:pt idx="0">
                      <c:v>160</c:v>
                    </c:pt>
                    <c:pt idx="1">
                      <c:v>160</c:v>
                    </c:pt>
                  </c:numLit>
                </c:xVal>
                <c:yVal>
                  <c:numLit>
                    <c:formatCode>General</c:formatCode>
                    <c:ptCount val="2"/>
                    <c:pt idx="0">
                      <c:v>0</c:v>
                    </c:pt>
                    <c:pt idx="1">
                      <c:v>4.5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E69-4018-B253-53F88FF45623}"/>
                  </c:ext>
                </c:extLst>
              </c15:ser>
            </c15:filteredScatterSeries>
          </c:ext>
        </c:extLst>
      </c:scatterChart>
      <c:valAx>
        <c:axId val="2087110832"/>
        <c:scaling>
          <c:orientation val="minMax"/>
          <c:max val="140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Time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(Hours)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8809040"/>
        <c:crosses val="autoZero"/>
        <c:crossBetween val="midCat"/>
      </c:valAx>
      <c:valAx>
        <c:axId val="14788090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Efficiency (%)</a:t>
                </a:r>
              </a:p>
            </c:rich>
          </c:tx>
          <c:layout>
            <c:manualLayout>
              <c:xMode val="edge"/>
              <c:yMode val="edge"/>
              <c:x val="0"/>
              <c:y val="0.211961586277214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71108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304237207255608E-2"/>
          <c:y val="0.90531059765081556"/>
          <c:w val="0.87661002869672056"/>
          <c:h val="9.2954837812299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42525363685298E-2"/>
          <c:y val="1.9777786607731294E-2"/>
          <c:w val="0.87877741201957038"/>
          <c:h val="0.71696843897160678"/>
        </c:manualLayout>
      </c:layout>
      <c:scatterChart>
        <c:scatterStyle val="lineMarker"/>
        <c:varyColors val="0"/>
        <c:ser>
          <c:idx val="4"/>
          <c:order val="4"/>
          <c:tx>
            <c:v>Pixel 3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24</c:v>
              </c:pt>
              <c:pt idx="2">
                <c:v>48</c:v>
              </c:pt>
              <c:pt idx="3">
                <c:v>72</c:v>
              </c:pt>
              <c:pt idx="4">
                <c:v>137</c:v>
              </c:pt>
            </c:numLit>
          </c:xVal>
          <c:yVal>
            <c:numLit>
              <c:formatCode>General</c:formatCode>
              <c:ptCount val="5"/>
              <c:pt idx="0">
                <c:v>0.42709999999999998</c:v>
              </c:pt>
              <c:pt idx="1">
                <c:v>1.2232000000000001</c:v>
              </c:pt>
              <c:pt idx="2">
                <c:v>0.66910000000000003</c:v>
              </c:pt>
              <c:pt idx="3">
                <c:v>0.95</c:v>
              </c:pt>
              <c:pt idx="4">
                <c:v>0.51060000000000005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7037-4AC5-8FF3-A372F95468BE}"/>
            </c:ext>
          </c:extLst>
        </c:ser>
        <c:ser>
          <c:idx val="5"/>
          <c:order val="5"/>
          <c:tx>
            <c:v>Pixel 4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24</c:v>
              </c:pt>
              <c:pt idx="2">
                <c:v>48</c:v>
              </c:pt>
              <c:pt idx="3">
                <c:v>72</c:v>
              </c:pt>
              <c:pt idx="4">
                <c:v>137</c:v>
              </c:pt>
            </c:numLit>
          </c:xVal>
          <c:yVal>
            <c:numLit>
              <c:formatCode>General</c:formatCode>
              <c:ptCount val="5"/>
              <c:pt idx="0">
                <c:v>0.76029999999999998</c:v>
              </c:pt>
              <c:pt idx="1">
                <c:v>2.1398000000000001</c:v>
              </c:pt>
              <c:pt idx="2">
                <c:v>1.0761000000000001</c:v>
              </c:pt>
              <c:pt idx="3">
                <c:v>1.7314000000000001</c:v>
              </c:pt>
              <c:pt idx="4">
                <c:v>0.68969999999999998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7037-4AC5-8FF3-A372F95468BE}"/>
            </c:ext>
          </c:extLst>
        </c:ser>
        <c:ser>
          <c:idx val="7"/>
          <c:order val="7"/>
          <c:tx>
            <c:v>Pixel 5</c:v>
          </c:tx>
          <c:spPr>
            <a:ln w="1905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24</c:v>
              </c:pt>
              <c:pt idx="2">
                <c:v>48</c:v>
              </c:pt>
              <c:pt idx="3">
                <c:v>72</c:v>
              </c:pt>
              <c:pt idx="4">
                <c:v>137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1.4930000000000001</c:v>
              </c:pt>
              <c:pt idx="2">
                <c:v>0.71960000000000002</c:v>
              </c:pt>
              <c:pt idx="3">
                <c:v>1.4569000000000001</c:v>
              </c:pt>
              <c:pt idx="4">
                <c:v>0.80459999999999998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7037-4AC5-8FF3-A372F95468BE}"/>
            </c:ext>
          </c:extLst>
        </c:ser>
        <c:ser>
          <c:idx val="13"/>
          <c:order val="13"/>
          <c:tx>
            <c:v>Pixel 6</c:v>
          </c:tx>
          <c:spPr>
            <a:ln w="1905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accent2">
                  <a:lumMod val="80000"/>
                  <a:lumOff val="20000"/>
                </a:schemeClr>
              </a:solidFill>
              <a:ln w="9525">
                <a:solidFill>
                  <a:schemeClr val="accent2">
                    <a:lumMod val="80000"/>
                    <a:lumOff val="20000"/>
                  </a:schemeClr>
                </a:solidFill>
              </a:ln>
              <a:effectLst/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24</c:v>
              </c:pt>
              <c:pt idx="2">
                <c:v>48</c:v>
              </c:pt>
              <c:pt idx="3">
                <c:v>72</c:v>
              </c:pt>
              <c:pt idx="4">
                <c:v>137</c:v>
              </c:pt>
            </c:numLit>
          </c:xVal>
          <c:yVal>
            <c:numLit>
              <c:formatCode>General</c:formatCode>
              <c:ptCount val="5"/>
              <c:pt idx="0">
                <c:v>0.1119</c:v>
              </c:pt>
              <c:pt idx="1">
                <c:v>0.89480000000000004</c:v>
              </c:pt>
              <c:pt idx="2">
                <c:v>0.51949999999999996</c:v>
              </c:pt>
              <c:pt idx="3">
                <c:v>1.3815</c:v>
              </c:pt>
              <c:pt idx="4">
                <c:v>0.60970000000000002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7037-4AC5-8FF3-A372F9546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14971583"/>
        <c:axId val="714966783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v>K9 Top Left</c:v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0</c:v>
                    </c:pt>
                    <c:pt idx="2">
                      <c:v>0</c:v>
                    </c:pt>
                    <c:pt idx="3">
                      <c:v>0</c:v>
                    </c:pt>
                    <c:pt idx="4">
                      <c:v>0</c:v>
                    </c:pt>
                  </c:numLit>
                </c:yVal>
                <c:smooth val="0"/>
                <c:extLst>
                  <c:ext xmlns:c16="http://schemas.microsoft.com/office/drawing/2014/chart" uri="{C3380CC4-5D6E-409C-BE32-E72D297353CC}">
                    <c16:uniqueId val="{00000004-7037-4AC5-8FF3-A372F95468BE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v>K9 Top Right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7.4000000000000003E-3</c:v>
                    </c:pt>
                    <c:pt idx="1">
                      <c:v>0</c:v>
                    </c:pt>
                    <c:pt idx="2">
                      <c:v>0</c:v>
                    </c:pt>
                    <c:pt idx="3">
                      <c:v>0</c:v>
                    </c:pt>
                    <c:pt idx="4">
                      <c:v>0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037-4AC5-8FF3-A372F95468BE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v>K9 Middle Left</c:v>
                </c:tx>
                <c:spPr>
                  <a:ln w="1905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0.1472</c:v>
                    </c:pt>
                    <c:pt idx="1">
                      <c:v>0.2616</c:v>
                    </c:pt>
                    <c:pt idx="2">
                      <c:v>0.23849999999999999</c:v>
                    </c:pt>
                    <c:pt idx="3">
                      <c:v>0.48849999999999999</c:v>
                    </c:pt>
                    <c:pt idx="4">
                      <c:v>0.249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7037-4AC5-8FF3-A372F95468BE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v>K9 Middle Right</c:v>
                </c:tx>
                <c:spPr>
                  <a:ln w="19050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0.33129999999999998</c:v>
                    </c:pt>
                    <c:pt idx="1">
                      <c:v>1.6601999999999999</c:v>
                    </c:pt>
                    <c:pt idx="2">
                      <c:v>0.9022</c:v>
                    </c:pt>
                    <c:pt idx="3">
                      <c:v>1.5619000000000001</c:v>
                    </c:pt>
                    <c:pt idx="4">
                      <c:v>1.0923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7037-4AC5-8FF3-A372F95468BE}"/>
                  </c:ext>
                </c:extLst>
              </c15:ser>
            </c15:filteredScatterSeries>
            <c15:filteredScatterSeries>
              <c15:ser>
                <c:idx val="6"/>
                <c:order val="6"/>
                <c:tx>
                  <c:v>K9 Top Middle</c:v>
                </c:tx>
                <c:spPr>
                  <a:ln w="19050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0.41699999999999998</c:v>
                    </c:pt>
                    <c:pt idx="2">
                      <c:v>0.3841</c:v>
                    </c:pt>
                    <c:pt idx="3">
                      <c:v>0.71789999999999998</c:v>
                    </c:pt>
                    <c:pt idx="4">
                      <c:v>0.41720000000000002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7037-4AC5-8FF3-A372F95468BE}"/>
                  </c:ext>
                </c:extLst>
              </c15:ser>
            </c15:filteredScatterSeries>
            <c15:filteredScatterSeries>
              <c15:ser>
                <c:idx val="8"/>
                <c:order val="8"/>
                <c:tx>
                  <c:v>J3 Top Left</c:v>
                </c:tx>
                <c:spPr>
                  <a:ln w="19050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0.31809999999999999</c:v>
                    </c:pt>
                    <c:pt idx="2">
                      <c:v>0</c:v>
                    </c:pt>
                    <c:pt idx="3">
                      <c:v>0.4607</c:v>
                    </c:pt>
                    <c:pt idx="4">
                      <c:v>8.8900000000000007E-2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7037-4AC5-8FF3-A372F95468BE}"/>
                  </c:ext>
                </c:extLst>
              </c15:ser>
            </c15:filteredScatterSeries>
            <c15:filteredScatterSeries>
              <c15:ser>
                <c:idx val="9"/>
                <c:order val="9"/>
                <c:tx>
                  <c:v>J3 Top Right</c:v>
                </c:tx>
                <c:spPr>
                  <a:ln w="19050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0.25409999999999999</c:v>
                    </c:pt>
                    <c:pt idx="1">
                      <c:v>0</c:v>
                    </c:pt>
                    <c:pt idx="2">
                      <c:v>0</c:v>
                    </c:pt>
                    <c:pt idx="3">
                      <c:v>0.41839999999999999</c:v>
                    </c:pt>
                    <c:pt idx="4">
                      <c:v>0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7037-4AC5-8FF3-A372F95468BE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v>J3 Middle Left</c:v>
                </c:tx>
                <c:spPr>
                  <a:ln w="19050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0.25409999999999999</c:v>
                    </c:pt>
                    <c:pt idx="2">
                      <c:v>0.36919999999999997</c:v>
                    </c:pt>
                    <c:pt idx="3">
                      <c:v>0.79049999999999998</c:v>
                    </c:pt>
                    <c:pt idx="4">
                      <c:v>0.3644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037-4AC5-8FF3-A372F95468BE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v>J3 Middle Right</c:v>
                </c:tx>
                <c:spPr>
                  <a:ln w="19050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0.61729999999999996</c:v>
                    </c:pt>
                    <c:pt idx="2">
                      <c:v>0.53390000000000004</c:v>
                    </c:pt>
                    <c:pt idx="3">
                      <c:v>0.1183</c:v>
                    </c:pt>
                    <c:pt idx="4">
                      <c:v>0.55620000000000003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037-4AC5-8FF3-A372F95468BE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v>J3 Bottom Left</c:v>
                </c:tx>
                <c:spPr>
                  <a:ln w="190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24</c:v>
                    </c:pt>
                    <c:pt idx="2">
                      <c:v>48</c:v>
                    </c:pt>
                    <c:pt idx="3">
                      <c:v>72</c:v>
                    </c:pt>
                    <c:pt idx="4">
                      <c:v>137</c:v>
                    </c:pt>
                  </c:numLit>
                </c:xVal>
                <c:yVal>
                  <c:numLit>
                    <c:formatCode>General</c:formatCode>
                    <c:ptCount val="5"/>
                    <c:pt idx="0">
                      <c:v>0</c:v>
                    </c:pt>
                    <c:pt idx="1">
                      <c:v>0.34229999999999999</c:v>
                    </c:pt>
                    <c:pt idx="2">
                      <c:v>0.15509999999999999</c:v>
                    </c:pt>
                    <c:pt idx="3">
                      <c:v>0.54200000000000004</c:v>
                    </c:pt>
                    <c:pt idx="4">
                      <c:v>0</c:v>
                    </c:pt>
                  </c:numLit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7037-4AC5-8FF3-A372F95468BE}"/>
                  </c:ext>
                </c:extLst>
              </c15:ser>
            </c15:filteredScatterSeries>
          </c:ext>
        </c:extLst>
      </c:scatterChart>
      <c:valAx>
        <c:axId val="714971583"/>
        <c:scaling>
          <c:orientation val="minMax"/>
          <c:max val="14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Time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(Hours)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4966783"/>
        <c:crosses val="autoZero"/>
        <c:crossBetween val="midCat"/>
      </c:valAx>
      <c:valAx>
        <c:axId val="71496678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  <a:latin typeface="+mn-lt"/>
                  </a:rPr>
                  <a:t>Efficiency</a:t>
                </a:r>
                <a:r>
                  <a:rPr lang="en-US" sz="1600" baseline="0">
                    <a:solidFill>
                      <a:schemeClr val="tx1"/>
                    </a:solidFill>
                    <a:latin typeface="+mn-lt"/>
                  </a:rPr>
                  <a:t> (%)</a:t>
                </a:r>
                <a:endParaRPr lang="en-US" sz="1600">
                  <a:solidFill>
                    <a:schemeClr val="tx1"/>
                  </a:solidFill>
                  <a:latin typeface="+mn-lt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497158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9.2993355739034944E-2"/>
          <c:y val="0.90552657801236169"/>
          <c:w val="0.88281578802717109"/>
          <c:h val="9.32566880527288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" name="Google Shape;7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eff1210d5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eff1210d59_0_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Solar simulator apparatus that is useful in determining the properties of devices such as efficiency and fill factor.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Uses probes that measure each pixel as they experience light that is like the sun.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endParaRPr/>
          </a:p>
        </p:txBody>
      </p:sp>
      <p:sp>
        <p:nvSpPr>
          <p:cNvPr id="159" name="Google Shape;159;g3eff1210d59_0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1114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/>
              <a:t>When measuring device performance using the solar simulator, thinner samples the best performances.</a:t>
            </a:r>
          </a:p>
          <a:p>
            <a:pPr>
              <a:buFontTx/>
              <a:buChar char="-"/>
            </a:pPr>
            <a:r>
              <a:rPr lang="en-US"/>
              <a:t>Devices with carbon layer thicknesses lower than 5 micrometers showed a diode response.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1037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Silver coated samples were temperature and light aged by annealing them at 80-85 degrees </a:t>
            </a:r>
            <a:r>
              <a:rPr lang="en-US" err="1"/>
              <a:t>celsius</a:t>
            </a:r>
            <a:r>
              <a:rPr lang="en-US"/>
              <a:t> for 140 hours.</a:t>
            </a: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For most pixels, the efficiency increases in the first 24 hours</a:t>
            </a: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However, some pixels failed early and eventually they all failed once the 140 hour mark arrived.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8840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Carbon coated samples were temperature and light aged by annealing them at 80-85 degrees </a:t>
            </a:r>
            <a:r>
              <a:rPr lang="en-US" err="1"/>
              <a:t>celsius</a:t>
            </a:r>
            <a:r>
              <a:rPr lang="en-US"/>
              <a:t> for 140 hours.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For all pixels, the efficiency increases in the first 24 hours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The devices were able to maintain their performance for 140 hours, showing great stability</a:t>
            </a:r>
            <a:endParaRPr/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/>
              <a:t>Carbon devices were also thermally aged at 100 degrees Celsius for 140 hours.</a:t>
            </a:r>
          </a:p>
          <a:p>
            <a:pPr>
              <a:buFontTx/>
              <a:buChar char="-"/>
            </a:pPr>
            <a:r>
              <a:rPr lang="en-US"/>
              <a:t>The efficiency of the pixels increased in the first 24 hours and increased overall in the whole-time span</a:t>
            </a:r>
          </a:p>
          <a:p>
            <a:pPr>
              <a:buFontTx/>
              <a:buChar char="-"/>
            </a:pPr>
            <a:r>
              <a:rPr lang="en-US"/>
              <a:t>This is considered very extreme aging.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2776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/>
              <a:t>While silver samples showed high efficiencies and fill factors, they didn’t show much promise when it comes to stability, cost effectiveness, and scalability</a:t>
            </a:r>
          </a:p>
          <a:p>
            <a:pPr>
              <a:buFontTx/>
              <a:buChar char="-"/>
            </a:pPr>
            <a:r>
              <a:rPr lang="en-US"/>
              <a:t>The carbon samples showed lower efficiencies and fill factors, but showed great feats in stability, cost effectiveness, and scalability.</a:t>
            </a:r>
          </a:p>
          <a:p>
            <a:pPr>
              <a:buFontTx/>
              <a:buChar char="-"/>
            </a:pPr>
            <a:r>
              <a:rPr lang="en-US"/>
              <a:t>Efficiencies and fill factor can be improved, while the inherent properties of silver cannot .</a:t>
            </a:r>
          </a:p>
          <a:p>
            <a:pPr>
              <a:buFontTx/>
              <a:buChar char="-"/>
            </a:pPr>
            <a:r>
              <a:rPr lang="en-US"/>
              <a:t>If the carbon devices were aged for longer, they would eventually generate more power than the silver devices.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40983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a937fd4da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g35a937fd4d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13885c8e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13885c8e6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3f13885c8e6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329533b7a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329533b7a_0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/>
              <a:t>I am a chemical engineering student at Arizona State University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/>
              <a:t>I am currently researching at the Rolston Lab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/>
              <a:t>I plan to graduate in May of 2027</a:t>
            </a:r>
            <a:endParaRPr/>
          </a:p>
        </p:txBody>
      </p:sp>
      <p:sp>
        <p:nvSpPr>
          <p:cNvPr id="81" name="Google Shape;81;g3f329533b7a_0_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Worldwide carbon emissions have been rising throughout the past decades and are expected to continue</a:t>
            </a: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Non-renewable energy, agriculture, transportation, and AI data centers are contributors to this trend.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Carbon emissions contribute to climate change, which can result in not only harm to the environment but also human health.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This looming threat creates demand for sustainable innovations and renewable energy solutions.</a:t>
            </a: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eff1210d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eff1210d5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Perovskites are viewed as the next generation of solar panel technology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They are low cost and highly efficient, exceeding efficiencies of 25 percent.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They follow the formula of ABX3, which is arranged in a lattice structure seen above.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For my research, I used a cesium </a:t>
            </a:r>
            <a:r>
              <a:rPr lang="en-US" err="1"/>
              <a:t>formadinium</a:t>
            </a:r>
            <a:r>
              <a:rPr lang="en-US"/>
              <a:t> lead iodide recipe as the perovskite.</a:t>
            </a:r>
            <a:endParaRPr/>
          </a:p>
        </p:txBody>
      </p:sp>
      <p:sp>
        <p:nvSpPr>
          <p:cNvPr id="99" name="Google Shape;99;g3eff1210d5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Although perovskites are impressive, they do carry some caveats.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Perovskite solar devices typically use expensive and rare metals, such as silver, as the back electrode.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These materials can allow for ion migration to occur, reducing the stability and lifetime of these devices.</a:t>
            </a:r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22910f44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f22910f442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My research focuses on replacing the silver electrode with carbon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Carbon is cheap and abundant, reducing the cost of devices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The carbon electrode also improves stability by reducing ion migration and being naturally hydrophobic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The hydrophobicity of the electrode prevents moisture from degrading the perovskite layer.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However, carbon has its challenges and requires careful experimentation and optimization.</a:t>
            </a:r>
            <a:endParaRPr/>
          </a:p>
        </p:txBody>
      </p:sp>
      <p:sp>
        <p:nvSpPr>
          <p:cNvPr id="118" name="Google Shape;118;g3f22910f442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/>
              <a:t>The carbon layer is made by depositing carbon ink onto the perovskite that is made in lab.</a:t>
            </a:r>
          </a:p>
          <a:p>
            <a:pPr>
              <a:buFontTx/>
              <a:buChar char="-"/>
            </a:pPr>
            <a:r>
              <a:rPr lang="en-US"/>
              <a:t>The ink consists of carbon black, graphite, alpha-terpineol, ethyl cellulose, and isopropyl alcohol.</a:t>
            </a:r>
          </a:p>
          <a:p>
            <a:pPr>
              <a:buFontTx/>
              <a:buChar char="-"/>
            </a:pPr>
            <a:r>
              <a:rPr lang="en-US"/>
              <a:t>The ingredients are mixed in a mortar and pestle and are treated with ball milling to make the ink less granular.</a:t>
            </a:r>
          </a:p>
          <a:p>
            <a:pPr>
              <a:buFontTx/>
              <a:buChar char="-"/>
            </a:pPr>
            <a:r>
              <a:rPr lang="en-US"/>
              <a:t>The carbon paste ratio of ethyl cellulose to carbon black to graphite is varied, with 1:2:2 and 1:1:3 being mainly investigated.</a:t>
            </a:r>
          </a:p>
          <a:p>
            <a:pPr>
              <a:buFontTx/>
              <a:buChar char="-"/>
            </a:pPr>
            <a:r>
              <a:rPr lang="en-US"/>
              <a:t>Isopropyl alcohol is included to vary viscosity.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7008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ff1210d59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eff1210d59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My research also focuses on using fabrication methods that are scalable, allowing for easier mass production.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Processing done in open air reduces costs but can also reduce efficiency.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However, devices made in open air are still economically competitive with fancier devices despite the downsides.</a:t>
            </a:r>
          </a:p>
        </p:txBody>
      </p:sp>
      <p:sp>
        <p:nvSpPr>
          <p:cNvPr id="128" name="Google Shape;128;g3eff1210d59_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I use a UV laser marker to isolate desired pixels to create the devices by focusing the UV light on samples.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Direct and indirect scribing.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You can see what the pattern looks like above.</a:t>
            </a: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38200" y="1033463"/>
            <a:ext cx="105156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body" idx="1"/>
          </p:nvPr>
        </p:nvSpPr>
        <p:spPr>
          <a:xfrm rot="5400000">
            <a:off x="3524250" y="-1652587"/>
            <a:ext cx="51435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/>
          </a:p>
        </p:txBody>
      </p:sp>
      <p:pic>
        <p:nvPicPr>
          <p:cNvPr id="29" name="Google Shape;29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86491" y="106941"/>
            <a:ext cx="655650" cy="6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58900" y="158425"/>
            <a:ext cx="2626150" cy="5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9"/>
          <p:cNvSpPr txBox="1">
            <a:spLocks noGrp="1"/>
          </p:cNvSpPr>
          <p:nvPr>
            <p:ph type="sldNum" idx="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									</a:t>
            </a:r>
            <a:fld id="{00000000-1234-1234-1234-123412341234}" type="slidenum">
              <a:rPr lang="en-US" sz="1400"/>
              <a:t>‹#›</a:t>
            </a:fld>
            <a:endParaRPr sz="1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/>
          <p:nvPr/>
        </p:nvSpPr>
        <p:spPr>
          <a:xfrm>
            <a:off x="0" y="6492876"/>
            <a:ext cx="12192000" cy="407986"/>
          </a:xfrm>
          <a:prstGeom prst="rect">
            <a:avLst/>
          </a:prstGeom>
          <a:solidFill>
            <a:srgbClr val="FFA41D"/>
          </a:solidFill>
          <a:ln>
            <a:noFill/>
          </a:ln>
        </p:spPr>
        <p:txBody>
          <a:bodyPr spcFirstLastPara="1" wrap="square" lIns="98425" tIns="49200" rIns="98425" bIns="49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8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body" idx="1"/>
          </p:nvPr>
        </p:nvSpPr>
        <p:spPr>
          <a:xfrm>
            <a:off x="838200" y="1033463"/>
            <a:ext cx="105156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ldNum" idx="12"/>
          </p:nvPr>
        </p:nvSpPr>
        <p:spPr>
          <a:xfrm>
            <a:off x="1734925" y="6537551"/>
            <a:ext cx="8069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									</a:t>
            </a:r>
            <a:fld id="{00000000-1234-1234-1234-123412341234}" type="slidenum">
              <a:rPr lang="en-US" sz="1400"/>
              <a:t>‹#›</a:t>
            </a:fld>
            <a:endParaRPr sz="1400"/>
          </a:p>
        </p:txBody>
      </p:sp>
      <p:cxnSp>
        <p:nvCxnSpPr>
          <p:cNvPr id="14" name="Google Shape;14;p8"/>
          <p:cNvCxnSpPr/>
          <p:nvPr/>
        </p:nvCxnSpPr>
        <p:spPr>
          <a:xfrm>
            <a:off x="0" y="846750"/>
            <a:ext cx="12192000" cy="50187"/>
          </a:xfrm>
          <a:prstGeom prst="straightConnector1">
            <a:avLst/>
          </a:prstGeom>
          <a:noFill/>
          <a:ln w="31750" cap="flat" cmpd="sng">
            <a:solidFill>
              <a:srgbClr val="FFB31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5" name="Google Shape;15;p8"/>
          <p:cNvCxnSpPr/>
          <p:nvPr/>
        </p:nvCxnSpPr>
        <p:spPr>
          <a:xfrm>
            <a:off x="0" y="914400"/>
            <a:ext cx="12192000" cy="48126"/>
          </a:xfrm>
          <a:prstGeom prst="straightConnector1">
            <a:avLst/>
          </a:prstGeom>
          <a:noFill/>
          <a:ln w="31750" cap="flat" cmpd="sng">
            <a:solidFill>
              <a:srgbClr val="AFA593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6" name="Google Shape;16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6525" y="6540500"/>
            <a:ext cx="1698403" cy="29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5728" y="109533"/>
            <a:ext cx="1300480" cy="631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934225" y="6578600"/>
            <a:ext cx="2196825" cy="21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686491" y="106941"/>
            <a:ext cx="655650" cy="6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9458900" y="158425"/>
            <a:ext cx="2626150" cy="5526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"/>
          <p:cNvSpPr txBox="1">
            <a:spLocks noGrp="1"/>
          </p:cNvSpPr>
          <p:nvPr>
            <p:ph type="body" idx="1"/>
          </p:nvPr>
        </p:nvSpPr>
        <p:spPr>
          <a:xfrm>
            <a:off x="838200" y="1033463"/>
            <a:ext cx="105156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6000"/>
              <a:t>The Potential of Carbon-Coated Perovskite Solar Devices</a:t>
            </a:r>
            <a:endParaRPr sz="6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 u="sng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br>
              <a:rPr lang="en-US" sz="3200" u="sng"/>
            </a:br>
            <a:r>
              <a:rPr lang="en-US" sz="3200"/>
              <a:t>Luca Felicioli, Arizona State University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/>
              <a:t>Marco Casareto, Arizona State University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/>
              <a:t>Dr. Nicholas Rolston, Arizona State University</a:t>
            </a:r>
            <a:r>
              <a:rPr lang="en-US">
                <a:solidFill>
                  <a:srgbClr val="AFA593"/>
                </a:solidFill>
              </a:rPr>
              <a:t> </a:t>
            </a:r>
            <a:endParaRPr>
              <a:solidFill>
                <a:srgbClr val="AFA593"/>
              </a:solidFill>
            </a:endParaRPr>
          </a:p>
        </p:txBody>
      </p:sp>
      <p:sp>
        <p:nvSpPr>
          <p:cNvPr id="77" name="Google Shape;77;p1"/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1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ff1210d59_0_52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/>
              <a:t>Materials and Methods – Solar Simulator</a:t>
            </a:r>
            <a:endParaRPr sz="3000" dirty="0"/>
          </a:p>
        </p:txBody>
      </p:sp>
      <p:sp>
        <p:nvSpPr>
          <p:cNvPr id="165" name="Google Shape;165;g3eff1210d59_0_52"/>
          <p:cNvSpPr txBox="1"/>
          <p:nvPr/>
        </p:nvSpPr>
        <p:spPr>
          <a:xfrm>
            <a:off x="444225" y="5645425"/>
            <a:ext cx="52902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12.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Probe station of the solar simulator for testing device efficiency and fill factor.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3eff1210d59_0_52"/>
          <p:cNvSpPr txBox="1"/>
          <p:nvPr/>
        </p:nvSpPr>
        <p:spPr>
          <a:xfrm>
            <a:off x="6178737" y="5645425"/>
            <a:ext cx="52902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13.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Sample undergoing solar simulator measurement with a photo mask.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A61B9C8A-7E71-8814-E37A-FE136B799C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10</a:t>
            </a:fld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5053A9-F466-82BE-F1E4-21E4343F78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13" r="28793"/>
          <a:stretch>
            <a:fillRect/>
          </a:stretch>
        </p:blipFill>
        <p:spPr>
          <a:xfrm rot="5400000">
            <a:off x="957678" y="990980"/>
            <a:ext cx="4263292" cy="5124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0A353C-B250-46BB-BD98-85CF732626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717" r="21606" b="-1694"/>
          <a:stretch>
            <a:fillRect/>
          </a:stretch>
        </p:blipFill>
        <p:spPr>
          <a:xfrm rot="5400000">
            <a:off x="6600371" y="917325"/>
            <a:ext cx="4263292" cy="52720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rapezoid 35">
            <a:extLst>
              <a:ext uri="{FF2B5EF4-FFF2-40B4-BE49-F238E27FC236}">
                <a16:creationId xmlns:a16="http://schemas.microsoft.com/office/drawing/2014/main" id="{BBD04B1D-A004-BF4A-E961-C0A9BA4B357D}"/>
              </a:ext>
            </a:extLst>
          </p:cNvPr>
          <p:cNvSpPr/>
          <p:nvPr/>
        </p:nvSpPr>
        <p:spPr>
          <a:xfrm>
            <a:off x="720631" y="2538157"/>
            <a:ext cx="3967748" cy="1511513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03E2F-3C25-A368-A230-4E82555FAE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 lang="en-US"/>
          </a:p>
        </p:txBody>
      </p:sp>
      <p:sp>
        <p:nvSpPr>
          <p:cNvPr id="6" name="Google Shape;161;g3eff1210d59_0_52">
            <a:extLst>
              <a:ext uri="{FF2B5EF4-FFF2-40B4-BE49-F238E27FC236}">
                <a16:creationId xmlns:a16="http://schemas.microsoft.com/office/drawing/2014/main" id="{2CF1F2EA-30E6-9F15-8DB4-A279BBF2B219}"/>
              </a:ext>
            </a:extLst>
          </p:cNvPr>
          <p:cNvSpPr txBox="1">
            <a:spLocks/>
          </p:cNvSpPr>
          <p:nvPr/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5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/>
              <a:t>Materials and Methods – Aging Tests</a:t>
            </a:r>
          </a:p>
        </p:txBody>
      </p:sp>
      <p:sp>
        <p:nvSpPr>
          <p:cNvPr id="8" name="Google Shape;165;g3eff1210d59_0_52">
            <a:extLst>
              <a:ext uri="{FF2B5EF4-FFF2-40B4-BE49-F238E27FC236}">
                <a16:creationId xmlns:a16="http://schemas.microsoft.com/office/drawing/2014/main" id="{DF781636-795A-C3E4-506E-2E8F9CA4E098}"/>
              </a:ext>
            </a:extLst>
          </p:cNvPr>
          <p:cNvSpPr txBox="1"/>
          <p:nvPr/>
        </p:nvSpPr>
        <p:spPr>
          <a:xfrm>
            <a:off x="408623" y="5608705"/>
            <a:ext cx="5179102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14.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Apparatus for aging devices with either heat, light, or both.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77;p1">
            <a:extLst>
              <a:ext uri="{FF2B5EF4-FFF2-40B4-BE49-F238E27FC236}">
                <a16:creationId xmlns:a16="http://schemas.microsoft.com/office/drawing/2014/main" id="{6034241A-FE79-9291-329E-E03A491F411C}"/>
              </a:ext>
            </a:extLst>
          </p:cNvPr>
          <p:cNvSpPr txBox="1">
            <a:spLocks/>
          </p:cNvSpPr>
          <p:nvPr/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</a:t>
            </a:r>
          </a:p>
          <a:p>
            <a:pPr algn="ctr"/>
            <a:fld id="{00000000-1234-1234-1234-123412341234}" type="slidenum">
              <a:rPr lang="en-US" sz="1400" smtClean="0"/>
              <a:pPr algn="ctr"/>
              <a:t>11</a:t>
            </a:fld>
            <a:endParaRPr lang="en-US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DCE03F-6464-3481-CDAE-06BD5EE676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19" r="30068"/>
          <a:stretch>
            <a:fillRect/>
          </a:stretch>
        </p:blipFill>
        <p:spPr>
          <a:xfrm rot="5400000">
            <a:off x="6724435" y="663061"/>
            <a:ext cx="4630451" cy="5260835"/>
          </a:xfrm>
          <a:prstGeom prst="rect">
            <a:avLst/>
          </a:prstGeom>
        </p:spPr>
      </p:pic>
      <p:sp>
        <p:nvSpPr>
          <p:cNvPr id="15" name="Google Shape;165;g3eff1210d59_0_52">
            <a:extLst>
              <a:ext uri="{FF2B5EF4-FFF2-40B4-BE49-F238E27FC236}">
                <a16:creationId xmlns:a16="http://schemas.microsoft.com/office/drawing/2014/main" id="{62490FE6-0462-933F-9DBF-D1F3F70D0814}"/>
              </a:ext>
            </a:extLst>
          </p:cNvPr>
          <p:cNvSpPr txBox="1"/>
          <p:nvPr/>
        </p:nvSpPr>
        <p:spPr>
          <a:xfrm>
            <a:off x="6409243" y="5608705"/>
            <a:ext cx="5179102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15.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Carbon-coated PSC undergoing light and heat aging.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DF192B-2939-E24B-868C-BD85A29D4227}"/>
              </a:ext>
            </a:extLst>
          </p:cNvPr>
          <p:cNvSpPr/>
          <p:nvPr/>
        </p:nvSpPr>
        <p:spPr>
          <a:xfrm>
            <a:off x="521922" y="4049672"/>
            <a:ext cx="4513277" cy="36072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6875B1-70AD-528E-7412-1C84EB5B4E08}"/>
              </a:ext>
            </a:extLst>
          </p:cNvPr>
          <p:cNvSpPr/>
          <p:nvPr/>
        </p:nvSpPr>
        <p:spPr>
          <a:xfrm>
            <a:off x="408623" y="4410399"/>
            <a:ext cx="4817717" cy="496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EBDD871-FBAC-9F41-2BA5-C9D6B671C6CB}"/>
              </a:ext>
            </a:extLst>
          </p:cNvPr>
          <p:cNvSpPr/>
          <p:nvPr/>
        </p:nvSpPr>
        <p:spPr>
          <a:xfrm>
            <a:off x="521922" y="4928358"/>
            <a:ext cx="612396" cy="25043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A408988-7B45-51CC-562C-84C1F5C0B877}"/>
              </a:ext>
            </a:extLst>
          </p:cNvPr>
          <p:cNvSpPr/>
          <p:nvPr/>
        </p:nvSpPr>
        <p:spPr>
          <a:xfrm>
            <a:off x="4422803" y="4928358"/>
            <a:ext cx="612396" cy="25043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31B76A4-B817-D410-FAA7-F68FF045BF37}"/>
              </a:ext>
            </a:extLst>
          </p:cNvPr>
          <p:cNvSpPr/>
          <p:nvPr/>
        </p:nvSpPr>
        <p:spPr>
          <a:xfrm>
            <a:off x="1795243" y="4447000"/>
            <a:ext cx="1870745" cy="4236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80-100° Celsius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032698-C875-01BD-FB32-EC21607832D4}"/>
              </a:ext>
            </a:extLst>
          </p:cNvPr>
          <p:cNvGrpSpPr/>
          <p:nvPr/>
        </p:nvGrpSpPr>
        <p:grpSpPr>
          <a:xfrm rot="10800000">
            <a:off x="1843721" y="3833737"/>
            <a:ext cx="1572150" cy="199855"/>
            <a:chOff x="1860760" y="3833735"/>
            <a:chExt cx="1572150" cy="19985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F4D8B7C-A785-8595-C5E8-945021D3FD4E}"/>
                </a:ext>
              </a:extLst>
            </p:cNvPr>
            <p:cNvSpPr/>
            <p:nvPr/>
          </p:nvSpPr>
          <p:spPr>
            <a:xfrm>
              <a:off x="1860760" y="3944275"/>
              <a:ext cx="1570337" cy="8931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31CDFAE-2A0A-16F7-EB64-702456401249}"/>
                </a:ext>
              </a:extLst>
            </p:cNvPr>
            <p:cNvSpPr/>
            <p:nvPr/>
          </p:nvSpPr>
          <p:spPr>
            <a:xfrm>
              <a:off x="1860761" y="3835137"/>
              <a:ext cx="236662" cy="893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72043DB-1AC2-9E29-B8EB-C392F310D6CB}"/>
                </a:ext>
              </a:extLst>
            </p:cNvPr>
            <p:cNvSpPr/>
            <p:nvPr/>
          </p:nvSpPr>
          <p:spPr>
            <a:xfrm>
              <a:off x="2178383" y="3833735"/>
              <a:ext cx="260140" cy="893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BCEB5A-F443-9D83-D555-AE2F1CF74FE0}"/>
                </a:ext>
              </a:extLst>
            </p:cNvPr>
            <p:cNvSpPr/>
            <p:nvPr/>
          </p:nvSpPr>
          <p:spPr>
            <a:xfrm>
              <a:off x="2519483" y="3833737"/>
              <a:ext cx="313822" cy="893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291AB37-7C52-D32B-0975-42C9FAD8D1D6}"/>
                </a:ext>
              </a:extLst>
            </p:cNvPr>
            <p:cNvSpPr/>
            <p:nvPr/>
          </p:nvSpPr>
          <p:spPr>
            <a:xfrm>
              <a:off x="2920746" y="3833735"/>
              <a:ext cx="236662" cy="893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3AAFCC0-A49A-1754-041F-FA2D554EEEFE}"/>
                </a:ext>
              </a:extLst>
            </p:cNvPr>
            <p:cNvSpPr/>
            <p:nvPr/>
          </p:nvSpPr>
          <p:spPr>
            <a:xfrm>
              <a:off x="3237554" y="3833735"/>
              <a:ext cx="195356" cy="8931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129A139-FD22-839B-33BF-F744D1D4CF2C}"/>
              </a:ext>
            </a:extLst>
          </p:cNvPr>
          <p:cNvSpPr/>
          <p:nvPr/>
        </p:nvSpPr>
        <p:spPr>
          <a:xfrm>
            <a:off x="561474" y="2131758"/>
            <a:ext cx="4235115" cy="406400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Top Corners Rounded 34">
            <a:extLst>
              <a:ext uri="{FF2B5EF4-FFF2-40B4-BE49-F238E27FC236}">
                <a16:creationId xmlns:a16="http://schemas.microsoft.com/office/drawing/2014/main" id="{1AC69E9B-8C89-7FA8-60E0-9D7C045B3B17}"/>
              </a:ext>
            </a:extLst>
          </p:cNvPr>
          <p:cNvSpPr/>
          <p:nvPr/>
        </p:nvSpPr>
        <p:spPr>
          <a:xfrm>
            <a:off x="1057516" y="1687926"/>
            <a:ext cx="3293979" cy="443831"/>
          </a:xfrm>
          <a:prstGeom prst="round2Same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2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969B2-047E-95FC-E44A-AF31B371E0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 lang="en-US"/>
          </a:p>
        </p:txBody>
      </p:sp>
      <p:sp>
        <p:nvSpPr>
          <p:cNvPr id="7" name="Google Shape;171;p6">
            <a:extLst>
              <a:ext uri="{FF2B5EF4-FFF2-40B4-BE49-F238E27FC236}">
                <a16:creationId xmlns:a16="http://schemas.microsoft.com/office/drawing/2014/main" id="{A47BD5A4-C051-3F60-AC28-EFB6D35CD98F}"/>
              </a:ext>
            </a:extLst>
          </p:cNvPr>
          <p:cNvSpPr txBox="1">
            <a:spLocks/>
          </p:cNvSpPr>
          <p:nvPr/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ct val="100000"/>
            </a:pPr>
            <a:r>
              <a:rPr lang="en-US" dirty="0"/>
              <a:t>Results – Silver Device JV Curve</a:t>
            </a:r>
          </a:p>
        </p:txBody>
      </p:sp>
      <p:sp>
        <p:nvSpPr>
          <p:cNvPr id="11" name="Google Shape;77;p1">
            <a:extLst>
              <a:ext uri="{FF2B5EF4-FFF2-40B4-BE49-F238E27FC236}">
                <a16:creationId xmlns:a16="http://schemas.microsoft.com/office/drawing/2014/main" id="{1A090F92-0E37-17C0-05AE-842B0E419383}"/>
              </a:ext>
            </a:extLst>
          </p:cNvPr>
          <p:cNvSpPr txBox="1">
            <a:spLocks/>
          </p:cNvSpPr>
          <p:nvPr/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en-US" dirty="0"/>
              <a:t>Acknowledgement: This material is based upon work primarily supported by the National Science Foundation  under award </a:t>
            </a:r>
            <a:r>
              <a:rPr lang="en-US" sz="900" dirty="0"/>
              <a:t>No.ECCS-2025490.</a:t>
            </a:r>
          </a:p>
          <a:p>
            <a:pPr algn="ctr"/>
            <a:fld id="{00000000-1234-1234-1234-123412341234}" type="slidenum">
              <a:rPr lang="en-US" sz="1400" smtClean="0"/>
              <a:pPr algn="ctr"/>
              <a:t>12</a:t>
            </a:fld>
            <a:endParaRPr lang="en-US" sz="1400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F2501694-3740-B65A-2E17-F7C940330C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3930485"/>
              </p:ext>
            </p:extLst>
          </p:nvPr>
        </p:nvGraphicFramePr>
        <p:xfrm>
          <a:off x="488197" y="1475073"/>
          <a:ext cx="11244020" cy="4917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Google Shape;143;p5">
            <a:extLst>
              <a:ext uri="{FF2B5EF4-FFF2-40B4-BE49-F238E27FC236}">
                <a16:creationId xmlns:a16="http://schemas.microsoft.com/office/drawing/2014/main" id="{352FE093-28B3-CEA4-CE7B-D5D0F9F42A0B}"/>
              </a:ext>
            </a:extLst>
          </p:cNvPr>
          <p:cNvSpPr txBox="1"/>
          <p:nvPr/>
        </p:nvSpPr>
        <p:spPr>
          <a:xfrm>
            <a:off x="2129385" y="1060473"/>
            <a:ext cx="793323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Figures 16.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Ideal JV curve that is exhibited from a silver coated PSC.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2B397-3AFE-DDEA-BDBB-57C87B75045A}"/>
              </a:ext>
            </a:extLst>
          </p:cNvPr>
          <p:cNvSpPr txBox="1"/>
          <p:nvPr/>
        </p:nvSpPr>
        <p:spPr>
          <a:xfrm>
            <a:off x="3305682" y="1889673"/>
            <a:ext cx="723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Jsc</a:t>
            </a:r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B3CF08-0C25-97EE-E36A-97D779E92823}"/>
              </a:ext>
            </a:extLst>
          </p:cNvPr>
          <p:cNvSpPr txBox="1"/>
          <p:nvPr/>
        </p:nvSpPr>
        <p:spPr>
          <a:xfrm>
            <a:off x="8430545" y="4156500"/>
            <a:ext cx="723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Voc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4F4A4A-EA97-4232-F88E-D0198178B77F}"/>
              </a:ext>
            </a:extLst>
          </p:cNvPr>
          <p:cNvSpPr txBox="1"/>
          <p:nvPr/>
        </p:nvSpPr>
        <p:spPr>
          <a:xfrm>
            <a:off x="7877033" y="2313375"/>
            <a:ext cx="723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Pmax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F58752B-9DC6-5764-8F60-568CC72C608D}"/>
              </a:ext>
            </a:extLst>
          </p:cNvPr>
          <p:cNvCxnSpPr>
            <a:cxnSpLocks/>
          </p:cNvCxnSpPr>
          <p:nvPr/>
        </p:nvCxnSpPr>
        <p:spPr>
          <a:xfrm flipH="1">
            <a:off x="2719953" y="2048825"/>
            <a:ext cx="640272" cy="2645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68FA47B-93CB-8C69-A7F8-BBCF9E0DFF6D}"/>
              </a:ext>
            </a:extLst>
          </p:cNvPr>
          <p:cNvCxnSpPr>
            <a:cxnSpLocks/>
          </p:cNvCxnSpPr>
          <p:nvPr/>
        </p:nvCxnSpPr>
        <p:spPr>
          <a:xfrm flipH="1">
            <a:off x="8430545" y="4431259"/>
            <a:ext cx="202587" cy="3344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7CE44AE-7C83-35C6-EACA-F208C3969203}"/>
              </a:ext>
            </a:extLst>
          </p:cNvPr>
          <p:cNvCxnSpPr>
            <a:cxnSpLocks/>
          </p:cNvCxnSpPr>
          <p:nvPr/>
        </p:nvCxnSpPr>
        <p:spPr>
          <a:xfrm flipH="1">
            <a:off x="7526167" y="2557248"/>
            <a:ext cx="407470" cy="1740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E861D30-45CD-D932-67B3-7E09B44B4D67}"/>
                  </a:ext>
                </a:extLst>
              </p:cNvPr>
              <p:cNvSpPr txBox="1"/>
              <p:nvPr/>
            </p:nvSpPr>
            <p:spPr>
              <a:xfrm>
                <a:off x="9154445" y="1499242"/>
                <a:ext cx="1326148" cy="467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FF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𝑃𝑚𝑎𝑥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𝑉𝑜𝑐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𝐽𝑠𝑐</m:t>
                        </m:r>
                      </m:den>
                    </m:f>
                  </m:oMath>
                </a14:m>
                <a:endParaRPr lang="en-US" sz="16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E861D30-45CD-D932-67B3-7E09B44B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4445" y="1499242"/>
                <a:ext cx="1326148" cy="467307"/>
              </a:xfrm>
              <a:prstGeom prst="rect">
                <a:avLst/>
              </a:prstGeom>
              <a:blipFill>
                <a:blip r:embed="rId3"/>
                <a:stretch>
                  <a:fillRect l="-2765" b="-1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43C94AE-2AD0-DE14-F221-F79BEBEB7A14}"/>
                  </a:ext>
                </a:extLst>
              </p:cNvPr>
              <p:cNvSpPr txBox="1"/>
              <p:nvPr/>
            </p:nvSpPr>
            <p:spPr>
              <a:xfrm>
                <a:off x="9167339" y="1985117"/>
                <a:ext cx="1588201" cy="441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/>
                  <a:t>ƞ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𝐹𝐹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𝐽𝑠𝑐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×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𝑉𝑜𝑐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𝑃𝑖𝑛</m:t>
                        </m:r>
                      </m:den>
                    </m:f>
                  </m:oMath>
                </a14:m>
                <a:endParaRPr lang="en-US" sz="160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43C94AE-2AD0-DE14-F221-F79BEBEB7A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7339" y="1985117"/>
                <a:ext cx="1588201" cy="441916"/>
              </a:xfrm>
              <a:prstGeom prst="rect">
                <a:avLst/>
              </a:prstGeom>
              <a:blipFill>
                <a:blip r:embed="rId4"/>
                <a:stretch>
                  <a:fillRect l="-2308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413541DC-D647-1720-0704-E228172004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95" t="16753" r="41635" b="16361"/>
          <a:stretch>
            <a:fillRect/>
          </a:stretch>
        </p:blipFill>
        <p:spPr>
          <a:xfrm rot="5400000">
            <a:off x="10868229" y="1010406"/>
            <a:ext cx="1349715" cy="129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69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02C95-736C-999D-9960-91B446E01A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E19FA93-A46A-E8BB-D5F3-21265DF461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3015645"/>
              </p:ext>
            </p:extLst>
          </p:nvPr>
        </p:nvGraphicFramePr>
        <p:xfrm>
          <a:off x="516360" y="1854677"/>
          <a:ext cx="5201253" cy="4321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AFDDA79-CAD9-0D06-262C-C1630497B5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2063214"/>
              </p:ext>
            </p:extLst>
          </p:nvPr>
        </p:nvGraphicFramePr>
        <p:xfrm>
          <a:off x="5826756" y="1838853"/>
          <a:ext cx="5344678" cy="4337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40E43818-071B-DDE0-D801-ABAE22AE5FF9}"/>
              </a:ext>
            </a:extLst>
          </p:cNvPr>
          <p:cNvSpPr txBox="1"/>
          <p:nvPr/>
        </p:nvSpPr>
        <p:spPr>
          <a:xfrm>
            <a:off x="9148377" y="2386883"/>
            <a:ext cx="1405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No Diode Response!!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3CD6044-3ED6-CE17-04AA-6EEA9B151711}"/>
              </a:ext>
            </a:extLst>
          </p:cNvPr>
          <p:cNvCxnSpPr>
            <a:cxnSpLocks/>
          </p:cNvCxnSpPr>
          <p:nvPr/>
        </p:nvCxnSpPr>
        <p:spPr>
          <a:xfrm flipH="1">
            <a:off x="7600806" y="2694660"/>
            <a:ext cx="1495697" cy="4402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269017F-72F4-8C58-C33C-0F0F6C2089E3}"/>
              </a:ext>
            </a:extLst>
          </p:cNvPr>
          <p:cNvCxnSpPr>
            <a:cxnSpLocks/>
          </p:cNvCxnSpPr>
          <p:nvPr/>
        </p:nvCxnSpPr>
        <p:spPr>
          <a:xfrm>
            <a:off x="5690236" y="1854677"/>
            <a:ext cx="0" cy="31876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77;p1">
            <a:extLst>
              <a:ext uri="{FF2B5EF4-FFF2-40B4-BE49-F238E27FC236}">
                <a16:creationId xmlns:a16="http://schemas.microsoft.com/office/drawing/2014/main" id="{F638DF60-2909-557D-8260-C2F47B165C03}"/>
              </a:ext>
            </a:extLst>
          </p:cNvPr>
          <p:cNvSpPr txBox="1">
            <a:spLocks/>
          </p:cNvSpPr>
          <p:nvPr/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en-US" dirty="0"/>
              <a:t>Acknowledgement: This material is based upon work primarily supported by the National Science Foundation  under award </a:t>
            </a:r>
            <a:r>
              <a:rPr lang="en-US" sz="900" dirty="0"/>
              <a:t>No.ECCS-2025490.</a:t>
            </a:r>
          </a:p>
          <a:p>
            <a:pPr algn="ctr"/>
            <a:fld id="{00000000-1234-1234-1234-123412341234}" type="slidenum">
              <a:rPr lang="en-US" sz="1400" smtClean="0"/>
              <a:pPr algn="ctr"/>
              <a:t>13</a:t>
            </a:fld>
            <a:endParaRPr lang="en-US" sz="1400" dirty="0"/>
          </a:p>
        </p:txBody>
      </p:sp>
      <p:sp>
        <p:nvSpPr>
          <p:cNvPr id="21" name="Google Shape;165;g3eff1210d59_0_52">
            <a:extLst>
              <a:ext uri="{FF2B5EF4-FFF2-40B4-BE49-F238E27FC236}">
                <a16:creationId xmlns:a16="http://schemas.microsoft.com/office/drawing/2014/main" id="{E6307C57-9734-378D-DFC1-B76F0E19F272}"/>
              </a:ext>
            </a:extLst>
          </p:cNvPr>
          <p:cNvSpPr txBox="1"/>
          <p:nvPr/>
        </p:nvSpPr>
        <p:spPr>
          <a:xfrm>
            <a:off x="520641" y="1034073"/>
            <a:ext cx="52902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17.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JV curve of a device with a carbon layer thickness of around 2 micrometers.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165;g3eff1210d59_0_52">
            <a:extLst>
              <a:ext uri="{FF2B5EF4-FFF2-40B4-BE49-F238E27FC236}">
                <a16:creationId xmlns:a16="http://schemas.microsoft.com/office/drawing/2014/main" id="{037196E0-B052-EF3A-C658-142FA3805454}"/>
              </a:ext>
            </a:extLst>
          </p:cNvPr>
          <p:cNvSpPr txBox="1"/>
          <p:nvPr/>
        </p:nvSpPr>
        <p:spPr>
          <a:xfrm>
            <a:off x="5824093" y="1034073"/>
            <a:ext cx="52902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18.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JV curve of a device with a carbon layer thickness of around 6 micrometers.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171;p6">
            <a:extLst>
              <a:ext uri="{FF2B5EF4-FFF2-40B4-BE49-F238E27FC236}">
                <a16:creationId xmlns:a16="http://schemas.microsoft.com/office/drawing/2014/main" id="{A47F3EB4-988C-7E79-C926-8DD71C35A0F2}"/>
              </a:ext>
            </a:extLst>
          </p:cNvPr>
          <p:cNvSpPr txBox="1">
            <a:spLocks/>
          </p:cNvSpPr>
          <p:nvPr/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6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ct val="100000"/>
            </a:pPr>
            <a:r>
              <a:rPr lang="en-US" dirty="0"/>
              <a:t>Results – Carbon Device JV Curves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EC56ECC-FBF9-8F70-F691-89D4671C67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140" t="19762" r="30602" b="22512"/>
          <a:stretch>
            <a:fillRect/>
          </a:stretch>
        </p:blipFill>
        <p:spPr>
          <a:xfrm rot="5400000">
            <a:off x="10959655" y="987139"/>
            <a:ext cx="1238420" cy="123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80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924A5-E5D9-5D59-B10E-3626431778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0339A26-00F9-8892-93AF-292FB17932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1087581"/>
              </p:ext>
            </p:extLst>
          </p:nvPr>
        </p:nvGraphicFramePr>
        <p:xfrm>
          <a:off x="185530" y="1466073"/>
          <a:ext cx="11741427" cy="4934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Google Shape;77;p1">
            <a:extLst>
              <a:ext uri="{FF2B5EF4-FFF2-40B4-BE49-F238E27FC236}">
                <a16:creationId xmlns:a16="http://schemas.microsoft.com/office/drawing/2014/main" id="{3B47BED7-0D5B-4CFE-8C30-483FC4887F9B}"/>
              </a:ext>
            </a:extLst>
          </p:cNvPr>
          <p:cNvSpPr txBox="1">
            <a:spLocks/>
          </p:cNvSpPr>
          <p:nvPr/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</a:t>
            </a:r>
          </a:p>
          <a:p>
            <a:pPr algn="ctr"/>
            <a:fld id="{00000000-1234-1234-1234-123412341234}" type="slidenum">
              <a:rPr lang="en-US" sz="1400" smtClean="0"/>
              <a:pPr algn="ctr"/>
              <a:t>14</a:t>
            </a:fld>
            <a:endParaRPr lang="en-US" sz="1400"/>
          </a:p>
        </p:txBody>
      </p:sp>
      <p:sp>
        <p:nvSpPr>
          <p:cNvPr id="10" name="Google Shape;165;g3eff1210d59_0_52">
            <a:extLst>
              <a:ext uri="{FF2B5EF4-FFF2-40B4-BE49-F238E27FC236}">
                <a16:creationId xmlns:a16="http://schemas.microsoft.com/office/drawing/2014/main" id="{FD15CCD4-24EF-7017-7888-D26E09655CE0}"/>
              </a:ext>
            </a:extLst>
          </p:cNvPr>
          <p:cNvSpPr txBox="1"/>
          <p:nvPr/>
        </p:nvSpPr>
        <p:spPr>
          <a:xfrm>
            <a:off x="520641" y="1034073"/>
            <a:ext cx="1125391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19.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Efficiency of a silver-coated PSC as it undergoes temperature and light aging at 80-85° Celsius.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4E74D8-E5A4-5053-EE32-C8A589EEDD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95" t="16753" r="41635" b="16361"/>
          <a:stretch>
            <a:fillRect/>
          </a:stretch>
        </p:blipFill>
        <p:spPr>
          <a:xfrm rot="5400000">
            <a:off x="10868229" y="1010406"/>
            <a:ext cx="1349715" cy="1297827"/>
          </a:xfrm>
          <a:prstGeom prst="rect">
            <a:avLst/>
          </a:prstGeom>
        </p:spPr>
      </p:pic>
      <p:sp>
        <p:nvSpPr>
          <p:cNvPr id="13" name="Google Shape;171;p6">
            <a:extLst>
              <a:ext uri="{FF2B5EF4-FFF2-40B4-BE49-F238E27FC236}">
                <a16:creationId xmlns:a16="http://schemas.microsoft.com/office/drawing/2014/main" id="{F22CF605-31C6-8453-E96C-6FD71BE6D4BC}"/>
              </a:ext>
            </a:extLst>
          </p:cNvPr>
          <p:cNvSpPr txBox="1">
            <a:spLocks/>
          </p:cNvSpPr>
          <p:nvPr/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ct val="100000"/>
            </a:pPr>
            <a:r>
              <a:rPr lang="en-US" dirty="0"/>
              <a:t>Results – Silver Device Aging</a:t>
            </a:r>
          </a:p>
        </p:txBody>
      </p:sp>
    </p:spTree>
    <p:extLst>
      <p:ext uri="{BB962C8B-B14F-4D97-AF65-F5344CB8AC3E}">
        <p14:creationId xmlns:p14="http://schemas.microsoft.com/office/powerpoint/2010/main" val="3851984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000" dirty="0"/>
              <a:t>Results – Carbon Device Aging</a:t>
            </a:r>
            <a:endParaRPr sz="4000" dirty="0"/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69D5D6D0-59D2-7E17-FFC6-EBDB3D7A87A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15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FC5F68F-924F-1FEB-4274-601CD13026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2916919"/>
              </p:ext>
            </p:extLst>
          </p:nvPr>
        </p:nvGraphicFramePr>
        <p:xfrm>
          <a:off x="238539" y="1466074"/>
          <a:ext cx="11774557" cy="488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Google Shape;165;g3eff1210d59_0_52">
            <a:extLst>
              <a:ext uri="{FF2B5EF4-FFF2-40B4-BE49-F238E27FC236}">
                <a16:creationId xmlns:a16="http://schemas.microsoft.com/office/drawing/2014/main" id="{87DDC2F4-7C4C-0EF4-D6A2-339DAF4F6A11}"/>
              </a:ext>
            </a:extLst>
          </p:cNvPr>
          <p:cNvSpPr txBox="1"/>
          <p:nvPr/>
        </p:nvSpPr>
        <p:spPr>
          <a:xfrm>
            <a:off x="520641" y="1034073"/>
            <a:ext cx="1125391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20.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Efficiency of a carbon-coated PSC as it undergoes temperature and light aging at 80-85° Celsius.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E485BB-5BC7-F680-BE28-493794F0D9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140" t="19762" r="30602" b="22512"/>
          <a:stretch>
            <a:fillRect/>
          </a:stretch>
        </p:blipFill>
        <p:spPr>
          <a:xfrm rot="5400000">
            <a:off x="10959655" y="987139"/>
            <a:ext cx="1238420" cy="12395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9F5FC-C63D-C413-08CF-B67F02826E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8CA3F67-10E6-546F-595C-1F745A7F77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9592992"/>
              </p:ext>
            </p:extLst>
          </p:nvPr>
        </p:nvGraphicFramePr>
        <p:xfrm>
          <a:off x="172279" y="1484243"/>
          <a:ext cx="11767930" cy="4856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Google Shape;77;p1">
            <a:extLst>
              <a:ext uri="{FF2B5EF4-FFF2-40B4-BE49-F238E27FC236}">
                <a16:creationId xmlns:a16="http://schemas.microsoft.com/office/drawing/2014/main" id="{5E433AE0-A7DF-9A9D-E1C4-5C3B2BF493AD}"/>
              </a:ext>
            </a:extLst>
          </p:cNvPr>
          <p:cNvSpPr txBox="1">
            <a:spLocks/>
          </p:cNvSpPr>
          <p:nvPr/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</a:t>
            </a:r>
          </a:p>
          <a:p>
            <a:pPr algn="ctr"/>
            <a:fld id="{00000000-1234-1234-1234-123412341234}" type="slidenum">
              <a:rPr lang="en-US" sz="1400" smtClean="0"/>
              <a:pPr algn="ctr"/>
              <a:t>16</a:t>
            </a:fld>
            <a:endParaRPr lang="en-US" sz="1400"/>
          </a:p>
        </p:txBody>
      </p:sp>
      <p:sp>
        <p:nvSpPr>
          <p:cNvPr id="10" name="Google Shape;171;p6">
            <a:extLst>
              <a:ext uri="{FF2B5EF4-FFF2-40B4-BE49-F238E27FC236}">
                <a16:creationId xmlns:a16="http://schemas.microsoft.com/office/drawing/2014/main" id="{AC140038-FFA8-00F9-0170-E11B4616A712}"/>
              </a:ext>
            </a:extLst>
          </p:cNvPr>
          <p:cNvSpPr txBox="1">
            <a:spLocks/>
          </p:cNvSpPr>
          <p:nvPr/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5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ct val="100000"/>
            </a:pPr>
            <a:r>
              <a:rPr lang="en-US" dirty="0"/>
              <a:t>Results – Carbon Device Extreme Aging</a:t>
            </a:r>
          </a:p>
        </p:txBody>
      </p:sp>
      <p:sp>
        <p:nvSpPr>
          <p:cNvPr id="12" name="Google Shape;165;g3eff1210d59_0_52">
            <a:extLst>
              <a:ext uri="{FF2B5EF4-FFF2-40B4-BE49-F238E27FC236}">
                <a16:creationId xmlns:a16="http://schemas.microsoft.com/office/drawing/2014/main" id="{1B8AB8BB-FEF8-3474-59C2-55E7C3793498}"/>
              </a:ext>
            </a:extLst>
          </p:cNvPr>
          <p:cNvSpPr txBox="1"/>
          <p:nvPr/>
        </p:nvSpPr>
        <p:spPr>
          <a:xfrm>
            <a:off x="1734925" y="992040"/>
            <a:ext cx="9338977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21.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Efficiency of a carbon-coated PSC as it undergoes temperature aging at 100° Celsius.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151F9E-186E-C407-3A8B-355A72757C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140" t="19762" r="30602" b="22512"/>
          <a:stretch>
            <a:fillRect/>
          </a:stretch>
        </p:blipFill>
        <p:spPr>
          <a:xfrm rot="5400000">
            <a:off x="10959655" y="987139"/>
            <a:ext cx="1238420" cy="123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7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6EEB07-8800-8C0F-EEE9-A754CD58F3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 lang="en-US"/>
          </a:p>
        </p:txBody>
      </p:sp>
      <p:sp>
        <p:nvSpPr>
          <p:cNvPr id="7" name="Google Shape;171;p6">
            <a:extLst>
              <a:ext uri="{FF2B5EF4-FFF2-40B4-BE49-F238E27FC236}">
                <a16:creationId xmlns:a16="http://schemas.microsoft.com/office/drawing/2014/main" id="{1A90B0A5-3325-BF3D-7F80-AC84AC0C8CA8}"/>
              </a:ext>
            </a:extLst>
          </p:cNvPr>
          <p:cNvSpPr txBox="1">
            <a:spLocks/>
          </p:cNvSpPr>
          <p:nvPr/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ct val="100000"/>
            </a:pPr>
            <a:r>
              <a:rPr lang="en-US" dirty="0"/>
              <a:t>Conclusions</a:t>
            </a: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27C3280C-9DEB-049C-100F-107E5339F2BC}"/>
              </a:ext>
            </a:extLst>
          </p:cNvPr>
          <p:cNvSpPr/>
          <p:nvPr/>
        </p:nvSpPr>
        <p:spPr>
          <a:xfrm>
            <a:off x="2220609" y="3348282"/>
            <a:ext cx="1954695" cy="1861614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98A709-6DA1-5C36-E8D8-6AAD49D4E6B8}"/>
              </a:ext>
            </a:extLst>
          </p:cNvPr>
          <p:cNvSpPr txBox="1"/>
          <p:nvPr/>
        </p:nvSpPr>
        <p:spPr>
          <a:xfrm>
            <a:off x="2763947" y="3040505"/>
            <a:ext cx="1139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Stability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5E83FC-5F83-0E52-4B97-4B9E9E512519}"/>
              </a:ext>
            </a:extLst>
          </p:cNvPr>
          <p:cNvSpPr txBox="1"/>
          <p:nvPr/>
        </p:nvSpPr>
        <p:spPr>
          <a:xfrm>
            <a:off x="4195183" y="3835540"/>
            <a:ext cx="1338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Cost Effectiveness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4C272-9E54-FDB4-D92E-5D86BC808783}"/>
              </a:ext>
            </a:extLst>
          </p:cNvPr>
          <p:cNvSpPr txBox="1"/>
          <p:nvPr/>
        </p:nvSpPr>
        <p:spPr>
          <a:xfrm>
            <a:off x="3724731" y="5206583"/>
            <a:ext cx="1139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Scalability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E7D351-35C0-B9DE-5E11-8EFBDABF93E5}"/>
              </a:ext>
            </a:extLst>
          </p:cNvPr>
          <p:cNvSpPr txBox="1"/>
          <p:nvPr/>
        </p:nvSpPr>
        <p:spPr>
          <a:xfrm>
            <a:off x="1988696" y="5206582"/>
            <a:ext cx="1139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Efficiency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4AD648-7D39-499B-35F3-B4B61CD22C7B}"/>
              </a:ext>
            </a:extLst>
          </p:cNvPr>
          <p:cNvSpPr txBox="1"/>
          <p:nvPr/>
        </p:nvSpPr>
        <p:spPr>
          <a:xfrm>
            <a:off x="900443" y="3859759"/>
            <a:ext cx="1459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Conductivity</a:t>
            </a:r>
          </a:p>
        </p:txBody>
      </p:sp>
      <p:sp>
        <p:nvSpPr>
          <p:cNvPr id="37" name="Pentagon 36">
            <a:extLst>
              <a:ext uri="{FF2B5EF4-FFF2-40B4-BE49-F238E27FC236}">
                <a16:creationId xmlns:a16="http://schemas.microsoft.com/office/drawing/2014/main" id="{73180868-030B-606F-D57E-EF6CBDEB207F}"/>
              </a:ext>
            </a:extLst>
          </p:cNvPr>
          <p:cNvSpPr/>
          <p:nvPr/>
        </p:nvSpPr>
        <p:spPr>
          <a:xfrm>
            <a:off x="2353249" y="3494988"/>
            <a:ext cx="1697272" cy="1616449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Pentagon 38">
            <a:extLst>
              <a:ext uri="{FF2B5EF4-FFF2-40B4-BE49-F238E27FC236}">
                <a16:creationId xmlns:a16="http://schemas.microsoft.com/office/drawing/2014/main" id="{924D1A78-55CB-8345-1C56-16566B3F8C3D}"/>
              </a:ext>
            </a:extLst>
          </p:cNvPr>
          <p:cNvSpPr/>
          <p:nvPr/>
        </p:nvSpPr>
        <p:spPr>
          <a:xfrm>
            <a:off x="2516249" y="3667382"/>
            <a:ext cx="1370820" cy="1305542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Pentagon 40">
            <a:extLst>
              <a:ext uri="{FF2B5EF4-FFF2-40B4-BE49-F238E27FC236}">
                <a16:creationId xmlns:a16="http://schemas.microsoft.com/office/drawing/2014/main" id="{FB057570-21B3-952E-BB95-879CAD0A6F1B}"/>
              </a:ext>
            </a:extLst>
          </p:cNvPr>
          <p:cNvSpPr/>
          <p:nvPr/>
        </p:nvSpPr>
        <p:spPr>
          <a:xfrm>
            <a:off x="2646094" y="3832227"/>
            <a:ext cx="1095861" cy="1043676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Pentagon 42">
            <a:extLst>
              <a:ext uri="{FF2B5EF4-FFF2-40B4-BE49-F238E27FC236}">
                <a16:creationId xmlns:a16="http://schemas.microsoft.com/office/drawing/2014/main" id="{CF01234E-4858-2082-6AC2-2E549DB8C26B}"/>
              </a:ext>
            </a:extLst>
          </p:cNvPr>
          <p:cNvSpPr/>
          <p:nvPr/>
        </p:nvSpPr>
        <p:spPr>
          <a:xfrm>
            <a:off x="2787095" y="3994963"/>
            <a:ext cx="801688" cy="763512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entagon 44">
            <a:extLst>
              <a:ext uri="{FF2B5EF4-FFF2-40B4-BE49-F238E27FC236}">
                <a16:creationId xmlns:a16="http://schemas.microsoft.com/office/drawing/2014/main" id="{12C64FCC-FF05-2E6E-FF49-880E09AE5418}"/>
              </a:ext>
            </a:extLst>
          </p:cNvPr>
          <p:cNvSpPr/>
          <p:nvPr/>
        </p:nvSpPr>
        <p:spPr>
          <a:xfrm>
            <a:off x="2926285" y="4150951"/>
            <a:ext cx="530698" cy="505426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entagon 18">
            <a:extLst>
              <a:ext uri="{FF2B5EF4-FFF2-40B4-BE49-F238E27FC236}">
                <a16:creationId xmlns:a16="http://schemas.microsoft.com/office/drawing/2014/main" id="{49695F18-B318-91E1-4A9B-695856EF7280}"/>
              </a:ext>
            </a:extLst>
          </p:cNvPr>
          <p:cNvSpPr/>
          <p:nvPr/>
        </p:nvSpPr>
        <p:spPr>
          <a:xfrm>
            <a:off x="2220610" y="4046814"/>
            <a:ext cx="1241493" cy="1150538"/>
          </a:xfrm>
          <a:custGeom>
            <a:avLst/>
            <a:gdLst>
              <a:gd name="csX0" fmla="*/ 2 w 1954695"/>
              <a:gd name="csY0" fmla="*/ 711071 h 1861614"/>
              <a:gd name="csX1" fmla="*/ 977348 w 1954695"/>
              <a:gd name="csY1" fmla="*/ 0 h 1861614"/>
              <a:gd name="csX2" fmla="*/ 1954693 w 1954695"/>
              <a:gd name="csY2" fmla="*/ 711071 h 1861614"/>
              <a:gd name="csX3" fmla="*/ 1581380 w 1954695"/>
              <a:gd name="csY3" fmla="*/ 1861609 h 1861614"/>
              <a:gd name="csX4" fmla="*/ 373315 w 1954695"/>
              <a:gd name="csY4" fmla="*/ 1861609 h 1861614"/>
              <a:gd name="csX5" fmla="*/ 2 w 1954695"/>
              <a:gd name="csY5" fmla="*/ 711071 h 1861614"/>
              <a:gd name="csX0" fmla="*/ 0 w 1954691"/>
              <a:gd name="csY0" fmla="*/ 74967 h 1225505"/>
              <a:gd name="csX1" fmla="*/ 957468 w 1954691"/>
              <a:gd name="csY1" fmla="*/ 0 h 1225505"/>
              <a:gd name="csX2" fmla="*/ 1954691 w 1954691"/>
              <a:gd name="csY2" fmla="*/ 74967 h 1225505"/>
              <a:gd name="csX3" fmla="*/ 1581378 w 1954691"/>
              <a:gd name="csY3" fmla="*/ 1225505 h 1225505"/>
              <a:gd name="csX4" fmla="*/ 373313 w 1954691"/>
              <a:gd name="csY4" fmla="*/ 1225505 h 1225505"/>
              <a:gd name="csX5" fmla="*/ 0 w 1954691"/>
              <a:gd name="csY5" fmla="*/ 74967 h 1225505"/>
              <a:gd name="csX0" fmla="*/ 0 w 1581378"/>
              <a:gd name="csY0" fmla="*/ 74967 h 1225505"/>
              <a:gd name="csX1" fmla="*/ 957468 w 1581378"/>
              <a:gd name="csY1" fmla="*/ 0 h 1225505"/>
              <a:gd name="csX2" fmla="*/ 1345091 w 1581378"/>
              <a:gd name="csY2" fmla="*/ 214115 h 1225505"/>
              <a:gd name="csX3" fmla="*/ 1581378 w 1581378"/>
              <a:gd name="csY3" fmla="*/ 1225505 h 1225505"/>
              <a:gd name="csX4" fmla="*/ 373313 w 1581378"/>
              <a:gd name="csY4" fmla="*/ 1225505 h 1225505"/>
              <a:gd name="csX5" fmla="*/ 0 w 1581378"/>
              <a:gd name="csY5" fmla="*/ 74967 h 1225505"/>
              <a:gd name="csX0" fmla="*/ 0 w 1345091"/>
              <a:gd name="csY0" fmla="*/ 74967 h 1225505"/>
              <a:gd name="csX1" fmla="*/ 957468 w 1345091"/>
              <a:gd name="csY1" fmla="*/ 0 h 1225505"/>
              <a:gd name="csX2" fmla="*/ 1345091 w 1345091"/>
              <a:gd name="csY2" fmla="*/ 214115 h 1225505"/>
              <a:gd name="csX3" fmla="*/ 1230196 w 1345091"/>
              <a:gd name="csY3" fmla="*/ 735175 h 1225505"/>
              <a:gd name="csX4" fmla="*/ 373313 w 1345091"/>
              <a:gd name="csY4" fmla="*/ 1225505 h 1225505"/>
              <a:gd name="csX5" fmla="*/ 0 w 1345091"/>
              <a:gd name="csY5" fmla="*/ 74967 h 1225505"/>
              <a:gd name="csX0" fmla="*/ 0 w 1358344"/>
              <a:gd name="csY0" fmla="*/ 74967 h 1225505"/>
              <a:gd name="csX1" fmla="*/ 957468 w 1358344"/>
              <a:gd name="csY1" fmla="*/ 0 h 1225505"/>
              <a:gd name="csX2" fmla="*/ 1358344 w 1358344"/>
              <a:gd name="csY2" fmla="*/ 280376 h 1225505"/>
              <a:gd name="csX3" fmla="*/ 1230196 w 1358344"/>
              <a:gd name="csY3" fmla="*/ 735175 h 1225505"/>
              <a:gd name="csX4" fmla="*/ 373313 w 1358344"/>
              <a:gd name="csY4" fmla="*/ 1225505 h 1225505"/>
              <a:gd name="csX5" fmla="*/ 0 w 1358344"/>
              <a:gd name="csY5" fmla="*/ 74967 h 1225505"/>
              <a:gd name="csX0" fmla="*/ 0 w 1358344"/>
              <a:gd name="csY0" fmla="*/ 0 h 1150538"/>
              <a:gd name="csX1" fmla="*/ 977346 w 1358344"/>
              <a:gd name="csY1" fmla="*/ 103937 h 1150538"/>
              <a:gd name="csX2" fmla="*/ 1358344 w 1358344"/>
              <a:gd name="csY2" fmla="*/ 205409 h 1150538"/>
              <a:gd name="csX3" fmla="*/ 1230196 w 1358344"/>
              <a:gd name="csY3" fmla="*/ 660208 h 1150538"/>
              <a:gd name="csX4" fmla="*/ 373313 w 1358344"/>
              <a:gd name="csY4" fmla="*/ 1150538 h 1150538"/>
              <a:gd name="csX5" fmla="*/ 0 w 1358344"/>
              <a:gd name="csY5" fmla="*/ 0 h 1150538"/>
              <a:gd name="csX0" fmla="*/ 0 w 1358344"/>
              <a:gd name="csY0" fmla="*/ 0 h 1150538"/>
              <a:gd name="csX1" fmla="*/ 966217 w 1358344"/>
              <a:gd name="csY1" fmla="*/ 103937 h 1150538"/>
              <a:gd name="csX2" fmla="*/ 1358344 w 1358344"/>
              <a:gd name="csY2" fmla="*/ 205409 h 1150538"/>
              <a:gd name="csX3" fmla="*/ 1230196 w 1358344"/>
              <a:gd name="csY3" fmla="*/ 660208 h 1150538"/>
              <a:gd name="csX4" fmla="*/ 373313 w 1358344"/>
              <a:gd name="csY4" fmla="*/ 1150538 h 1150538"/>
              <a:gd name="csX5" fmla="*/ 0 w 1358344"/>
              <a:gd name="csY5" fmla="*/ 0 h 1150538"/>
              <a:gd name="csX0" fmla="*/ 0 w 1241493"/>
              <a:gd name="csY0" fmla="*/ 0 h 1150538"/>
              <a:gd name="csX1" fmla="*/ 966217 w 1241493"/>
              <a:gd name="csY1" fmla="*/ 103937 h 1150538"/>
              <a:gd name="csX2" fmla="*/ 1241493 w 1241493"/>
              <a:gd name="csY2" fmla="*/ 292583 h 1150538"/>
              <a:gd name="csX3" fmla="*/ 1230196 w 1241493"/>
              <a:gd name="csY3" fmla="*/ 660208 h 1150538"/>
              <a:gd name="csX4" fmla="*/ 373313 w 1241493"/>
              <a:gd name="csY4" fmla="*/ 1150538 h 1150538"/>
              <a:gd name="csX5" fmla="*/ 0 w 1241493"/>
              <a:gd name="csY5" fmla="*/ 0 h 1150538"/>
              <a:gd name="csX0" fmla="*/ 0 w 1241493"/>
              <a:gd name="csY0" fmla="*/ 0 h 1150538"/>
              <a:gd name="csX1" fmla="*/ 966217 w 1241493"/>
              <a:gd name="csY1" fmla="*/ 103937 h 1150538"/>
              <a:gd name="csX2" fmla="*/ 1241493 w 1241493"/>
              <a:gd name="csY2" fmla="*/ 292583 h 1150538"/>
              <a:gd name="csX3" fmla="*/ 1139313 w 1241493"/>
              <a:gd name="csY3" fmla="*/ 611984 h 1150538"/>
              <a:gd name="csX4" fmla="*/ 373313 w 1241493"/>
              <a:gd name="csY4" fmla="*/ 1150538 h 1150538"/>
              <a:gd name="csX5" fmla="*/ 0 w 1241493"/>
              <a:gd name="csY5" fmla="*/ 0 h 11505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41493" h="1150538">
                <a:moveTo>
                  <a:pt x="0" y="0"/>
                </a:moveTo>
                <a:lnTo>
                  <a:pt x="966217" y="103937"/>
                </a:lnTo>
                <a:lnTo>
                  <a:pt x="1241493" y="292583"/>
                </a:lnTo>
                <a:lnTo>
                  <a:pt x="1139313" y="611984"/>
                </a:lnTo>
                <a:lnTo>
                  <a:pt x="373313" y="11505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solidFill>
              <a:srgbClr val="F7964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Pentagon 46">
            <a:extLst>
              <a:ext uri="{FF2B5EF4-FFF2-40B4-BE49-F238E27FC236}">
                <a16:creationId xmlns:a16="http://schemas.microsoft.com/office/drawing/2014/main" id="{4577B377-252F-6657-A131-AD37028282D3}"/>
              </a:ext>
            </a:extLst>
          </p:cNvPr>
          <p:cNvSpPr/>
          <p:nvPr/>
        </p:nvSpPr>
        <p:spPr>
          <a:xfrm>
            <a:off x="7559495" y="3350887"/>
            <a:ext cx="1954695" cy="1861614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94AFF42-41CD-4C47-FA43-9C40ED6E55C1}"/>
              </a:ext>
            </a:extLst>
          </p:cNvPr>
          <p:cNvSpPr txBox="1"/>
          <p:nvPr/>
        </p:nvSpPr>
        <p:spPr>
          <a:xfrm>
            <a:off x="8102833" y="3043110"/>
            <a:ext cx="1139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Stability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E3F81A5-DD06-B56B-EB3D-0D1DF6C2016B}"/>
              </a:ext>
            </a:extLst>
          </p:cNvPr>
          <p:cNvSpPr txBox="1"/>
          <p:nvPr/>
        </p:nvSpPr>
        <p:spPr>
          <a:xfrm>
            <a:off x="9498508" y="3796933"/>
            <a:ext cx="1338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Cost Effectiveness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C4B37EA-F0ED-A957-503B-906C7B3FCA64}"/>
              </a:ext>
            </a:extLst>
          </p:cNvPr>
          <p:cNvSpPr txBox="1"/>
          <p:nvPr/>
        </p:nvSpPr>
        <p:spPr>
          <a:xfrm>
            <a:off x="9063617" y="5209188"/>
            <a:ext cx="1139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Scalability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1F8C9D6-60A0-93F3-EC8F-5B2A7CB4B9AB}"/>
              </a:ext>
            </a:extLst>
          </p:cNvPr>
          <p:cNvSpPr txBox="1"/>
          <p:nvPr/>
        </p:nvSpPr>
        <p:spPr>
          <a:xfrm>
            <a:off x="7327582" y="5209187"/>
            <a:ext cx="1139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Efficiency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2659A36-000C-660A-2B3A-41D6AE67D7EA}"/>
              </a:ext>
            </a:extLst>
          </p:cNvPr>
          <p:cNvSpPr txBox="1"/>
          <p:nvPr/>
        </p:nvSpPr>
        <p:spPr>
          <a:xfrm>
            <a:off x="6238363" y="3870291"/>
            <a:ext cx="12795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Conductivity</a:t>
            </a:r>
          </a:p>
        </p:txBody>
      </p:sp>
      <p:sp>
        <p:nvSpPr>
          <p:cNvPr id="59" name="Pentagon 58">
            <a:extLst>
              <a:ext uri="{FF2B5EF4-FFF2-40B4-BE49-F238E27FC236}">
                <a16:creationId xmlns:a16="http://schemas.microsoft.com/office/drawing/2014/main" id="{ACFA2C2A-DE29-6A11-06A2-F548BD8E2920}"/>
              </a:ext>
            </a:extLst>
          </p:cNvPr>
          <p:cNvSpPr/>
          <p:nvPr/>
        </p:nvSpPr>
        <p:spPr>
          <a:xfrm>
            <a:off x="7692135" y="3497593"/>
            <a:ext cx="1697272" cy="1616449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Pentagon 60">
            <a:extLst>
              <a:ext uri="{FF2B5EF4-FFF2-40B4-BE49-F238E27FC236}">
                <a16:creationId xmlns:a16="http://schemas.microsoft.com/office/drawing/2014/main" id="{CEBB2076-A271-A521-E4FE-1D924E3FFB58}"/>
              </a:ext>
            </a:extLst>
          </p:cNvPr>
          <p:cNvSpPr/>
          <p:nvPr/>
        </p:nvSpPr>
        <p:spPr>
          <a:xfrm>
            <a:off x="7855135" y="3669987"/>
            <a:ext cx="1370820" cy="1305542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Pentagon 62">
            <a:extLst>
              <a:ext uri="{FF2B5EF4-FFF2-40B4-BE49-F238E27FC236}">
                <a16:creationId xmlns:a16="http://schemas.microsoft.com/office/drawing/2014/main" id="{EA315EE1-FA31-CD2E-03F0-1321DD7F783A}"/>
              </a:ext>
            </a:extLst>
          </p:cNvPr>
          <p:cNvSpPr/>
          <p:nvPr/>
        </p:nvSpPr>
        <p:spPr>
          <a:xfrm>
            <a:off x="7984980" y="3834832"/>
            <a:ext cx="1095861" cy="1043676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Pentagon 64">
            <a:extLst>
              <a:ext uri="{FF2B5EF4-FFF2-40B4-BE49-F238E27FC236}">
                <a16:creationId xmlns:a16="http://schemas.microsoft.com/office/drawing/2014/main" id="{89B18934-E11D-EBA8-F827-C9F1B76C312E}"/>
              </a:ext>
            </a:extLst>
          </p:cNvPr>
          <p:cNvSpPr/>
          <p:nvPr/>
        </p:nvSpPr>
        <p:spPr>
          <a:xfrm>
            <a:off x="8135555" y="4010461"/>
            <a:ext cx="804963" cy="766631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Pentagon 66">
            <a:extLst>
              <a:ext uri="{FF2B5EF4-FFF2-40B4-BE49-F238E27FC236}">
                <a16:creationId xmlns:a16="http://schemas.microsoft.com/office/drawing/2014/main" id="{A43C2DF7-728C-2C45-7671-26E3D7B01CF2}"/>
              </a:ext>
            </a:extLst>
          </p:cNvPr>
          <p:cNvSpPr/>
          <p:nvPr/>
        </p:nvSpPr>
        <p:spPr>
          <a:xfrm>
            <a:off x="8265171" y="4153556"/>
            <a:ext cx="530698" cy="505426"/>
          </a:xfrm>
          <a:prstGeom prst="pentagon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Pentagon 18">
            <a:extLst>
              <a:ext uri="{FF2B5EF4-FFF2-40B4-BE49-F238E27FC236}">
                <a16:creationId xmlns:a16="http://schemas.microsoft.com/office/drawing/2014/main" id="{D19F0F52-EE3D-4513-8C1A-9B1197604D65}"/>
              </a:ext>
            </a:extLst>
          </p:cNvPr>
          <p:cNvSpPr/>
          <p:nvPr/>
        </p:nvSpPr>
        <p:spPr>
          <a:xfrm>
            <a:off x="8264206" y="3358225"/>
            <a:ext cx="1263235" cy="1848357"/>
          </a:xfrm>
          <a:custGeom>
            <a:avLst/>
            <a:gdLst>
              <a:gd name="csX0" fmla="*/ 2 w 1954695"/>
              <a:gd name="csY0" fmla="*/ 711071 h 1861614"/>
              <a:gd name="csX1" fmla="*/ 977348 w 1954695"/>
              <a:gd name="csY1" fmla="*/ 0 h 1861614"/>
              <a:gd name="csX2" fmla="*/ 1954693 w 1954695"/>
              <a:gd name="csY2" fmla="*/ 711071 h 1861614"/>
              <a:gd name="csX3" fmla="*/ 1581380 w 1954695"/>
              <a:gd name="csY3" fmla="*/ 1861609 h 1861614"/>
              <a:gd name="csX4" fmla="*/ 373315 w 1954695"/>
              <a:gd name="csY4" fmla="*/ 1861609 h 1861614"/>
              <a:gd name="csX5" fmla="*/ 2 w 1954695"/>
              <a:gd name="csY5" fmla="*/ 711071 h 1861614"/>
              <a:gd name="csX0" fmla="*/ 0 w 1954691"/>
              <a:gd name="csY0" fmla="*/ 74967 h 1225505"/>
              <a:gd name="csX1" fmla="*/ 957468 w 1954691"/>
              <a:gd name="csY1" fmla="*/ 0 h 1225505"/>
              <a:gd name="csX2" fmla="*/ 1954691 w 1954691"/>
              <a:gd name="csY2" fmla="*/ 74967 h 1225505"/>
              <a:gd name="csX3" fmla="*/ 1581378 w 1954691"/>
              <a:gd name="csY3" fmla="*/ 1225505 h 1225505"/>
              <a:gd name="csX4" fmla="*/ 373313 w 1954691"/>
              <a:gd name="csY4" fmla="*/ 1225505 h 1225505"/>
              <a:gd name="csX5" fmla="*/ 0 w 1954691"/>
              <a:gd name="csY5" fmla="*/ 74967 h 1225505"/>
              <a:gd name="csX0" fmla="*/ 0 w 1581378"/>
              <a:gd name="csY0" fmla="*/ 74967 h 1225505"/>
              <a:gd name="csX1" fmla="*/ 957468 w 1581378"/>
              <a:gd name="csY1" fmla="*/ 0 h 1225505"/>
              <a:gd name="csX2" fmla="*/ 1345091 w 1581378"/>
              <a:gd name="csY2" fmla="*/ 214115 h 1225505"/>
              <a:gd name="csX3" fmla="*/ 1581378 w 1581378"/>
              <a:gd name="csY3" fmla="*/ 1225505 h 1225505"/>
              <a:gd name="csX4" fmla="*/ 373313 w 1581378"/>
              <a:gd name="csY4" fmla="*/ 1225505 h 1225505"/>
              <a:gd name="csX5" fmla="*/ 0 w 1581378"/>
              <a:gd name="csY5" fmla="*/ 74967 h 1225505"/>
              <a:gd name="csX0" fmla="*/ 0 w 1345091"/>
              <a:gd name="csY0" fmla="*/ 74967 h 1225505"/>
              <a:gd name="csX1" fmla="*/ 957468 w 1345091"/>
              <a:gd name="csY1" fmla="*/ 0 h 1225505"/>
              <a:gd name="csX2" fmla="*/ 1345091 w 1345091"/>
              <a:gd name="csY2" fmla="*/ 214115 h 1225505"/>
              <a:gd name="csX3" fmla="*/ 1230196 w 1345091"/>
              <a:gd name="csY3" fmla="*/ 735175 h 1225505"/>
              <a:gd name="csX4" fmla="*/ 373313 w 1345091"/>
              <a:gd name="csY4" fmla="*/ 1225505 h 1225505"/>
              <a:gd name="csX5" fmla="*/ 0 w 1345091"/>
              <a:gd name="csY5" fmla="*/ 74967 h 1225505"/>
              <a:gd name="csX0" fmla="*/ 0 w 1358344"/>
              <a:gd name="csY0" fmla="*/ 74967 h 1225505"/>
              <a:gd name="csX1" fmla="*/ 957468 w 1358344"/>
              <a:gd name="csY1" fmla="*/ 0 h 1225505"/>
              <a:gd name="csX2" fmla="*/ 1358344 w 1358344"/>
              <a:gd name="csY2" fmla="*/ 280376 h 1225505"/>
              <a:gd name="csX3" fmla="*/ 1230196 w 1358344"/>
              <a:gd name="csY3" fmla="*/ 735175 h 1225505"/>
              <a:gd name="csX4" fmla="*/ 373313 w 1358344"/>
              <a:gd name="csY4" fmla="*/ 1225505 h 1225505"/>
              <a:gd name="csX5" fmla="*/ 0 w 1358344"/>
              <a:gd name="csY5" fmla="*/ 74967 h 1225505"/>
              <a:gd name="csX0" fmla="*/ 0 w 1358344"/>
              <a:gd name="csY0" fmla="*/ 691193 h 1841731"/>
              <a:gd name="csX1" fmla="*/ 977346 w 1358344"/>
              <a:gd name="csY1" fmla="*/ 0 h 1841731"/>
              <a:gd name="csX2" fmla="*/ 1358344 w 1358344"/>
              <a:gd name="csY2" fmla="*/ 896602 h 1841731"/>
              <a:gd name="csX3" fmla="*/ 1230196 w 1358344"/>
              <a:gd name="csY3" fmla="*/ 1351401 h 1841731"/>
              <a:gd name="csX4" fmla="*/ 373313 w 1358344"/>
              <a:gd name="csY4" fmla="*/ 1841731 h 1841731"/>
              <a:gd name="csX5" fmla="*/ 0 w 1358344"/>
              <a:gd name="csY5" fmla="*/ 691193 h 1841731"/>
              <a:gd name="csX0" fmla="*/ 0 w 1967944"/>
              <a:gd name="csY0" fmla="*/ 691193 h 1841731"/>
              <a:gd name="csX1" fmla="*/ 977346 w 1967944"/>
              <a:gd name="csY1" fmla="*/ 0 h 1841731"/>
              <a:gd name="csX2" fmla="*/ 1967944 w 1967944"/>
              <a:gd name="csY2" fmla="*/ 711071 h 1841731"/>
              <a:gd name="csX3" fmla="*/ 1230196 w 1967944"/>
              <a:gd name="csY3" fmla="*/ 1351401 h 1841731"/>
              <a:gd name="csX4" fmla="*/ 373313 w 1967944"/>
              <a:gd name="csY4" fmla="*/ 1841731 h 1841731"/>
              <a:gd name="csX5" fmla="*/ 0 w 1967944"/>
              <a:gd name="csY5" fmla="*/ 691193 h 1841731"/>
              <a:gd name="csX0" fmla="*/ 0 w 1967944"/>
              <a:gd name="csY0" fmla="*/ 691193 h 1848357"/>
              <a:gd name="csX1" fmla="*/ 977346 w 1967944"/>
              <a:gd name="csY1" fmla="*/ 0 h 1848357"/>
              <a:gd name="csX2" fmla="*/ 1967944 w 1967944"/>
              <a:gd name="csY2" fmla="*/ 711071 h 1848357"/>
              <a:gd name="csX3" fmla="*/ 1581379 w 1967944"/>
              <a:gd name="csY3" fmla="*/ 1848357 h 1848357"/>
              <a:gd name="csX4" fmla="*/ 373313 w 1967944"/>
              <a:gd name="csY4" fmla="*/ 1841731 h 1848357"/>
              <a:gd name="csX5" fmla="*/ 0 w 1967944"/>
              <a:gd name="csY5" fmla="*/ 691193 h 1848357"/>
              <a:gd name="csX0" fmla="*/ 355557 w 1594631"/>
              <a:gd name="csY0" fmla="*/ 982741 h 1848357"/>
              <a:gd name="csX1" fmla="*/ 604033 w 1594631"/>
              <a:gd name="csY1" fmla="*/ 0 h 1848357"/>
              <a:gd name="csX2" fmla="*/ 1594631 w 1594631"/>
              <a:gd name="csY2" fmla="*/ 711071 h 1848357"/>
              <a:gd name="csX3" fmla="*/ 1208066 w 1594631"/>
              <a:gd name="csY3" fmla="*/ 1848357 h 1848357"/>
              <a:gd name="csX4" fmla="*/ 0 w 1594631"/>
              <a:gd name="csY4" fmla="*/ 1841731 h 1848357"/>
              <a:gd name="csX5" fmla="*/ 355557 w 1594631"/>
              <a:gd name="csY5" fmla="*/ 982741 h 1848357"/>
              <a:gd name="csX0" fmla="*/ 0 w 1239074"/>
              <a:gd name="csY0" fmla="*/ 982741 h 1848357"/>
              <a:gd name="csX1" fmla="*/ 248476 w 1239074"/>
              <a:gd name="csY1" fmla="*/ 0 h 1848357"/>
              <a:gd name="csX2" fmla="*/ 1239074 w 1239074"/>
              <a:gd name="csY2" fmla="*/ 711071 h 1848357"/>
              <a:gd name="csX3" fmla="*/ 852509 w 1239074"/>
              <a:gd name="csY3" fmla="*/ 1848357 h 1848357"/>
              <a:gd name="csX4" fmla="*/ 108269 w 1239074"/>
              <a:gd name="csY4" fmla="*/ 1377905 h 1848357"/>
              <a:gd name="csX5" fmla="*/ 0 w 1239074"/>
              <a:gd name="csY5" fmla="*/ 982741 h 1848357"/>
              <a:gd name="csX0" fmla="*/ 0 w 1239074"/>
              <a:gd name="csY0" fmla="*/ 982741 h 1848357"/>
              <a:gd name="csX1" fmla="*/ 248476 w 1239074"/>
              <a:gd name="csY1" fmla="*/ 0 h 1848357"/>
              <a:gd name="csX2" fmla="*/ 1239074 w 1239074"/>
              <a:gd name="csY2" fmla="*/ 711071 h 1848357"/>
              <a:gd name="csX3" fmla="*/ 852509 w 1239074"/>
              <a:gd name="csY3" fmla="*/ 1848357 h 1848357"/>
              <a:gd name="csX4" fmla="*/ 68512 w 1239074"/>
              <a:gd name="csY4" fmla="*/ 1245383 h 1848357"/>
              <a:gd name="csX5" fmla="*/ 0 w 1239074"/>
              <a:gd name="csY5" fmla="*/ 982741 h 1848357"/>
              <a:gd name="csX0" fmla="*/ 0 w 1263235"/>
              <a:gd name="csY0" fmla="*/ 993893 h 1848357"/>
              <a:gd name="csX1" fmla="*/ 272637 w 1263235"/>
              <a:gd name="csY1" fmla="*/ 0 h 1848357"/>
              <a:gd name="csX2" fmla="*/ 1263235 w 1263235"/>
              <a:gd name="csY2" fmla="*/ 711071 h 1848357"/>
              <a:gd name="csX3" fmla="*/ 876670 w 1263235"/>
              <a:gd name="csY3" fmla="*/ 1848357 h 1848357"/>
              <a:gd name="csX4" fmla="*/ 92673 w 1263235"/>
              <a:gd name="csY4" fmla="*/ 1245383 h 1848357"/>
              <a:gd name="csX5" fmla="*/ 0 w 1263235"/>
              <a:gd name="csY5" fmla="*/ 993893 h 1848357"/>
              <a:gd name="csX0" fmla="*/ 0 w 1263235"/>
              <a:gd name="csY0" fmla="*/ 993893 h 1848357"/>
              <a:gd name="csX1" fmla="*/ 272637 w 1263235"/>
              <a:gd name="csY1" fmla="*/ 0 h 1848357"/>
              <a:gd name="csX2" fmla="*/ 1263235 w 1263235"/>
              <a:gd name="csY2" fmla="*/ 711071 h 1848357"/>
              <a:gd name="csX3" fmla="*/ 876670 w 1263235"/>
              <a:gd name="csY3" fmla="*/ 1848357 h 1848357"/>
              <a:gd name="csX4" fmla="*/ 96390 w 1263235"/>
              <a:gd name="csY4" fmla="*/ 1297422 h 1848357"/>
              <a:gd name="csX5" fmla="*/ 0 w 1263235"/>
              <a:gd name="csY5" fmla="*/ 993893 h 18483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63235" h="1848357">
                <a:moveTo>
                  <a:pt x="0" y="993893"/>
                </a:moveTo>
                <a:lnTo>
                  <a:pt x="272637" y="0"/>
                </a:lnTo>
                <a:lnTo>
                  <a:pt x="1263235" y="711071"/>
                </a:lnTo>
                <a:lnTo>
                  <a:pt x="876670" y="1848357"/>
                </a:lnTo>
                <a:lnTo>
                  <a:pt x="96390" y="1297422"/>
                </a:lnTo>
                <a:lnTo>
                  <a:pt x="0" y="993893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solidFill>
              <a:srgbClr val="F7964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FD153B0A-8CC9-EF6F-F175-C2AC03665F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140" t="19762" r="30602" b="22512"/>
          <a:stretch>
            <a:fillRect/>
          </a:stretch>
        </p:blipFill>
        <p:spPr>
          <a:xfrm rot="5400000">
            <a:off x="7536461" y="1090886"/>
            <a:ext cx="1861616" cy="186327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E7CEEE1E-B37D-27BF-D5D5-54EA09EEAE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95" t="16753" r="41635" b="16361"/>
          <a:stretch>
            <a:fillRect/>
          </a:stretch>
        </p:blipFill>
        <p:spPr>
          <a:xfrm rot="5400000">
            <a:off x="2379024" y="1092675"/>
            <a:ext cx="1845884" cy="1774921"/>
          </a:xfrm>
          <a:prstGeom prst="rect">
            <a:avLst/>
          </a:prstGeom>
        </p:spPr>
      </p:pic>
      <p:sp>
        <p:nvSpPr>
          <p:cNvPr id="75" name="Google Shape;77;p1">
            <a:extLst>
              <a:ext uri="{FF2B5EF4-FFF2-40B4-BE49-F238E27FC236}">
                <a16:creationId xmlns:a16="http://schemas.microsoft.com/office/drawing/2014/main" id="{4238DB0D-43BF-54D1-6CD0-EC2A3F3B9434}"/>
              </a:ext>
            </a:extLst>
          </p:cNvPr>
          <p:cNvSpPr txBox="1">
            <a:spLocks/>
          </p:cNvSpPr>
          <p:nvPr/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</a:t>
            </a:r>
          </a:p>
          <a:p>
            <a:pPr algn="ctr"/>
            <a:fld id="{00000000-1234-1234-1234-123412341234}" type="slidenum">
              <a:rPr lang="en-US" sz="1400" smtClean="0"/>
              <a:pPr algn="ctr"/>
              <a:t>17</a:t>
            </a:fld>
            <a:endParaRPr lang="en-US" sz="1400"/>
          </a:p>
        </p:txBody>
      </p:sp>
      <p:sp>
        <p:nvSpPr>
          <p:cNvPr id="77" name="Google Shape;165;g3eff1210d59_0_52">
            <a:extLst>
              <a:ext uri="{FF2B5EF4-FFF2-40B4-BE49-F238E27FC236}">
                <a16:creationId xmlns:a16="http://schemas.microsoft.com/office/drawing/2014/main" id="{6D310C26-0FAB-1BC4-35F4-08D211C8704E}"/>
              </a:ext>
            </a:extLst>
          </p:cNvPr>
          <p:cNvSpPr txBox="1"/>
          <p:nvPr/>
        </p:nvSpPr>
        <p:spPr>
          <a:xfrm>
            <a:off x="1884746" y="5768953"/>
            <a:ext cx="830443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22.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Radar chart comparisons of silver-coated PSCs and carbon-coated PSCs.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4539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Future Work</a:t>
            </a:r>
            <a:endParaRPr/>
          </a:p>
        </p:txBody>
      </p:sp>
      <p:sp>
        <p:nvSpPr>
          <p:cNvPr id="217" name="Google Shape;217;p7"/>
          <p:cNvSpPr txBox="1"/>
          <p:nvPr/>
        </p:nvSpPr>
        <p:spPr>
          <a:xfrm>
            <a:off x="6440376" y="2509554"/>
            <a:ext cx="5141100" cy="1785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-US" sz="2600" dirty="0">
                <a:solidFill>
                  <a:schemeClr val="dk1"/>
                </a:solidFill>
              </a:rPr>
              <a:t>More aging methods.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-US" sz="2600" dirty="0">
                <a:solidFill>
                  <a:schemeClr val="dk1"/>
                </a:solidFill>
              </a:rPr>
              <a:t>Flexible carbon-coated PSCs.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-US" sz="2600" dirty="0">
                <a:solidFill>
                  <a:schemeClr val="dk1"/>
                </a:solidFill>
              </a:rPr>
              <a:t>Full carbon-coated solar modules.</a:t>
            </a:r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12499D5C-B4B3-2B86-D897-E900C6B7784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18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150C11-DBD0-8D6C-7FCF-406161FE1C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474" r="3509"/>
          <a:stretch>
            <a:fillRect/>
          </a:stretch>
        </p:blipFill>
        <p:spPr>
          <a:xfrm rot="5400000">
            <a:off x="722158" y="818276"/>
            <a:ext cx="5005181" cy="5361333"/>
          </a:xfrm>
          <a:prstGeom prst="rect">
            <a:avLst/>
          </a:prstGeom>
        </p:spPr>
      </p:pic>
      <p:sp>
        <p:nvSpPr>
          <p:cNvPr id="6" name="Google Shape;165;g3eff1210d59_0_52">
            <a:extLst>
              <a:ext uri="{FF2B5EF4-FFF2-40B4-BE49-F238E27FC236}">
                <a16:creationId xmlns:a16="http://schemas.microsoft.com/office/drawing/2014/main" id="{DAA130ED-8E6C-F2A5-1B40-1BD63049E51C}"/>
              </a:ext>
            </a:extLst>
          </p:cNvPr>
          <p:cNvSpPr txBox="1"/>
          <p:nvPr/>
        </p:nvSpPr>
        <p:spPr>
          <a:xfrm>
            <a:off x="544082" y="6001533"/>
            <a:ext cx="9338977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23.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Flexible carbon-coated PSC being bent.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a937fd4da_0_1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Acknowledgements</a:t>
            </a:r>
            <a:endParaRPr/>
          </a:p>
        </p:txBody>
      </p:sp>
      <p:sp>
        <p:nvSpPr>
          <p:cNvPr id="225" name="Google Shape;225;g35a937fd4da_0_1"/>
          <p:cNvSpPr txBox="1"/>
          <p:nvPr/>
        </p:nvSpPr>
        <p:spPr>
          <a:xfrm>
            <a:off x="402100" y="1070175"/>
            <a:ext cx="1144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</p:txBody>
      </p:sp>
      <p:pic>
        <p:nvPicPr>
          <p:cNvPr id="226" name="Google Shape;226;g35a937fd4da_0_1"/>
          <p:cNvPicPr preferRelativeResize="0"/>
          <p:nvPr/>
        </p:nvPicPr>
        <p:blipFill rotWithShape="1">
          <a:blip r:embed="rId3">
            <a:alphaModFix/>
          </a:blip>
          <a:srcRect l="6606" r="72921"/>
          <a:stretch/>
        </p:blipFill>
        <p:spPr>
          <a:xfrm>
            <a:off x="860425" y="1317875"/>
            <a:ext cx="1160250" cy="117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35a937fd4da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62100" y="1317875"/>
            <a:ext cx="2266950" cy="1038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35a937fd4da_0_1"/>
          <p:cNvSpPr txBox="1"/>
          <p:nvPr/>
        </p:nvSpPr>
        <p:spPr>
          <a:xfrm>
            <a:off x="4870175" y="5736675"/>
            <a:ext cx="2746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Marco Casareto</a:t>
            </a:r>
            <a:endParaRPr sz="2600"/>
          </a:p>
        </p:txBody>
      </p:sp>
      <p:pic>
        <p:nvPicPr>
          <p:cNvPr id="229" name="Google Shape;229;g35a937fd4da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7774" y="3128397"/>
            <a:ext cx="2266950" cy="260827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g35a937fd4da_0_1"/>
          <p:cNvSpPr txBox="1"/>
          <p:nvPr/>
        </p:nvSpPr>
        <p:spPr>
          <a:xfrm>
            <a:off x="953038" y="5736663"/>
            <a:ext cx="479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Dr. Nicholas Rolston</a:t>
            </a:r>
            <a:endParaRPr sz="2600"/>
          </a:p>
        </p:txBody>
      </p:sp>
      <p:pic>
        <p:nvPicPr>
          <p:cNvPr id="231" name="Google Shape;231;g35a937fd4da_0_1" title="IMG-3322-300x225.jpg"/>
          <p:cNvPicPr preferRelativeResize="0"/>
          <p:nvPr/>
        </p:nvPicPr>
        <p:blipFill rotWithShape="1">
          <a:blip r:embed="rId6">
            <a:alphaModFix/>
          </a:blip>
          <a:srcRect l="12111" t="18741" r="41556" b="8958"/>
          <a:stretch/>
        </p:blipFill>
        <p:spPr>
          <a:xfrm>
            <a:off x="4972488" y="3128400"/>
            <a:ext cx="2228625" cy="260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g35a937fd4da_0_1" title="jlhauer.png"/>
          <p:cNvPicPr preferRelativeResize="0"/>
          <p:nvPr/>
        </p:nvPicPr>
        <p:blipFill rotWithShape="1">
          <a:blip r:embed="rId7">
            <a:alphaModFix/>
          </a:blip>
          <a:srcRect l="10228" r="10236" b="8484"/>
          <a:stretch/>
        </p:blipFill>
        <p:spPr>
          <a:xfrm>
            <a:off x="8552950" y="3128400"/>
            <a:ext cx="2266950" cy="260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35a937fd4da_0_1"/>
          <p:cNvSpPr txBox="1"/>
          <p:nvPr/>
        </p:nvSpPr>
        <p:spPr>
          <a:xfrm>
            <a:off x="8552950" y="5736675"/>
            <a:ext cx="2746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Jessica Hauer</a:t>
            </a:r>
            <a:endParaRPr sz="2600"/>
          </a:p>
        </p:txBody>
      </p:sp>
      <p:pic>
        <p:nvPicPr>
          <p:cNvPr id="234" name="Google Shape;234;g35a937fd4da_0_1"/>
          <p:cNvPicPr preferRelativeResize="0"/>
          <p:nvPr/>
        </p:nvPicPr>
        <p:blipFill rotWithShape="1">
          <a:blip r:embed="rId3">
            <a:alphaModFix/>
          </a:blip>
          <a:srcRect l="26438"/>
          <a:stretch/>
        </p:blipFill>
        <p:spPr>
          <a:xfrm>
            <a:off x="3685288" y="1251200"/>
            <a:ext cx="4168975" cy="1171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B0C73FE7-FAD3-51C9-9C40-99B07598B82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19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329533b7a_0_75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About Me</a:t>
            </a:r>
            <a:endParaRPr/>
          </a:p>
        </p:txBody>
      </p:sp>
      <p:sp>
        <p:nvSpPr>
          <p:cNvPr id="84" name="Google Shape;84;g3f329533b7a_0_75"/>
          <p:cNvSpPr txBox="1"/>
          <p:nvPr/>
        </p:nvSpPr>
        <p:spPr>
          <a:xfrm>
            <a:off x="6351650" y="2782500"/>
            <a:ext cx="54996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Chemical Engineering Major.</a:t>
            </a:r>
            <a:endParaRPr sz="2600" dirty="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Arizona State University.</a:t>
            </a:r>
            <a:endParaRPr sz="2600" dirty="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Graduating May 2027.</a:t>
            </a:r>
            <a:endParaRPr sz="2600" dirty="0"/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FAD3DC87-92FA-E4FB-33BC-55ABD1614E1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2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64AE52-F38A-4589-DD53-3CA6921FD0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477" t="12392" r="33264" b="16797"/>
          <a:stretch>
            <a:fillRect/>
          </a:stretch>
        </p:blipFill>
        <p:spPr>
          <a:xfrm rot="5400000">
            <a:off x="1373477" y="1222530"/>
            <a:ext cx="3958791" cy="497495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13885c8e6_0_1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Acknowledgements</a:t>
            </a:r>
            <a:endParaRPr/>
          </a:p>
        </p:txBody>
      </p:sp>
      <p:sp>
        <p:nvSpPr>
          <p:cNvPr id="241" name="Google Shape;241;g3f13885c8e6_0_1"/>
          <p:cNvSpPr txBox="1">
            <a:spLocks noGrp="1"/>
          </p:cNvSpPr>
          <p:nvPr>
            <p:ph type="body" idx="1"/>
          </p:nvPr>
        </p:nvSpPr>
        <p:spPr>
          <a:xfrm>
            <a:off x="838200" y="1033463"/>
            <a:ext cx="10515600" cy="5143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[1]	Li T, Wang L, Qiu Z, et al. Global Daily CO2 emissions from 1970 to 2024. </a:t>
            </a:r>
            <a:r>
              <a:rPr lang="en-US" sz="1400" i="1">
                <a:latin typeface="Arial"/>
                <a:ea typeface="Arial"/>
                <a:cs typeface="Arial"/>
                <a:sym typeface="Arial"/>
              </a:rPr>
              <a:t>Scientific Data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. 2026;13(1). doi:10.1038/s41597-026-06621-9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[2] 	</a:t>
            </a:r>
            <a:r>
              <a:rPr lang="en-US" sz="1400" err="1">
                <a:latin typeface="Arial"/>
                <a:ea typeface="Arial"/>
                <a:cs typeface="Arial"/>
                <a:sym typeface="Arial"/>
              </a:rPr>
              <a:t>Filonchyk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 M, Peterson MP, Zhang L, </a:t>
            </a:r>
            <a:r>
              <a:rPr lang="en-US" sz="1400" err="1">
                <a:latin typeface="Arial"/>
                <a:ea typeface="Arial"/>
                <a:cs typeface="Arial"/>
                <a:sym typeface="Arial"/>
              </a:rPr>
              <a:t>Hurynovich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 V, He Y. Greenhouse Gases Emissions and global climate change: Examining the influence of CO2, ch4, and n2o. </a:t>
            </a:r>
            <a:r>
              <a:rPr lang="en-US" sz="1400" i="1">
                <a:latin typeface="Arial"/>
                <a:ea typeface="Arial"/>
                <a:cs typeface="Arial"/>
                <a:sym typeface="Arial"/>
              </a:rPr>
              <a:t>Science of The Total Environment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. 2024;935:173359. doi:10.1016/j.scitotenv.2024.173359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[3]	Afroz M, Ratnesh RK, Srivastava S, Singh J. Perovskite Solar Cells: Progress, challenges, and future avenues to clean energy. </a:t>
            </a:r>
            <a:r>
              <a:rPr lang="en-US" sz="1400" i="1">
                <a:latin typeface="Arial"/>
                <a:ea typeface="Arial"/>
                <a:cs typeface="Arial"/>
                <a:sym typeface="Arial"/>
              </a:rPr>
              <a:t>Solar Energy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. 2025;287:113205. doi:10.1016/j.solener.2024.113205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[4] 	</a:t>
            </a:r>
            <a:r>
              <a:rPr lang="en-US" sz="1400" i="1">
                <a:latin typeface="Arial"/>
                <a:ea typeface="Arial"/>
                <a:cs typeface="Arial"/>
                <a:sym typeface="Arial"/>
              </a:rPr>
              <a:t>22.1% carbon-electrode perovskite solar cells by spontaneous passivation and self-assembly of Hole-Transport Bilayer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. doi:10.1021/acsnano.4c16916.s001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[5]	Flick AC, </a:t>
            </a:r>
            <a:r>
              <a:rPr lang="en-US" sz="1400" err="1">
                <a:latin typeface="Arial"/>
                <a:ea typeface="Arial"/>
                <a:cs typeface="Arial"/>
                <a:sym typeface="Arial"/>
              </a:rPr>
              <a:t>Dauskardt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 RH. Challenging conventional assumptions in PV: A high-throughput open-air approach to low-cost perovskite module production. </a:t>
            </a:r>
            <a:r>
              <a:rPr lang="en-US" sz="1400" i="1">
                <a:latin typeface="Arial"/>
                <a:ea typeface="Arial"/>
                <a:cs typeface="Arial"/>
                <a:sym typeface="Arial"/>
              </a:rPr>
              <a:t>Energy &amp;amp; Environmental Science</a:t>
            </a:r>
            <a:r>
              <a:rPr lang="en-US" sz="1400">
                <a:latin typeface="Arial"/>
                <a:ea typeface="Arial"/>
                <a:cs typeface="Arial"/>
                <a:sym typeface="Arial"/>
              </a:rPr>
              <a:t>. 2026;19(9):3049-3062. doi:10.1039/d6ee00488a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D618F025-3969-E8C0-EA00-D47841362D0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20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A2DD4-7572-080C-A5DF-4996E5AC3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18637"/>
            <a:ext cx="9144000" cy="1020726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52BDD6-8945-87FD-4812-9B5BEBC9708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 lang="en-US"/>
          </a:p>
        </p:txBody>
      </p:sp>
      <p:sp>
        <p:nvSpPr>
          <p:cNvPr id="6" name="Google Shape;77;p1">
            <a:extLst>
              <a:ext uri="{FF2B5EF4-FFF2-40B4-BE49-F238E27FC236}">
                <a16:creationId xmlns:a16="http://schemas.microsoft.com/office/drawing/2014/main" id="{F0CE8535-A705-6DE4-B4B6-9B39B3A8D189}"/>
              </a:ext>
            </a:extLst>
          </p:cNvPr>
          <p:cNvSpPr txBox="1">
            <a:spLocks/>
          </p:cNvSpPr>
          <p:nvPr/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</a:t>
            </a:r>
          </a:p>
          <a:p>
            <a:pPr algn="ctr"/>
            <a:fld id="{00000000-1234-1234-1234-123412341234}" type="slidenum">
              <a:rPr lang="en-US" sz="1400" smtClean="0"/>
              <a:pPr algn="ctr"/>
              <a:t>21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801703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Background</a:t>
            </a:r>
            <a:endParaRPr/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l="10571" t="12926" b="2256"/>
          <a:stretch/>
        </p:blipFill>
        <p:spPr>
          <a:xfrm>
            <a:off x="33383" y="1711236"/>
            <a:ext cx="6219420" cy="4379126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6180582" y="2969842"/>
            <a:ext cx="5851301" cy="329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/>
              <a:t>Worldwide carbon emissions keep rising.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Rising carbon emissions contribute to climate change and environmental harm.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Sustainable innovation and renewable energy solutions are needed [1] [2].</a:t>
            </a:r>
            <a:endParaRPr sz="2600"/>
          </a:p>
        </p:txBody>
      </p:sp>
      <p:sp>
        <p:nvSpPr>
          <p:cNvPr id="95" name="Google Shape;95;p2"/>
          <p:cNvSpPr txBox="1"/>
          <p:nvPr/>
        </p:nvSpPr>
        <p:spPr>
          <a:xfrm>
            <a:off x="33139" y="1318968"/>
            <a:ext cx="62199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1.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Worldwide carbon emissions over the past decades [1].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083BE764-ECF9-0AB2-7359-3F1F0F18297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3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9B6C7EE-04C3-CD3F-FEC6-3EB75717C4FE}"/>
              </a:ext>
            </a:extLst>
          </p:cNvPr>
          <p:cNvGrpSpPr/>
          <p:nvPr/>
        </p:nvGrpSpPr>
        <p:grpSpPr>
          <a:xfrm>
            <a:off x="10425457" y="1885867"/>
            <a:ext cx="453277" cy="444579"/>
            <a:chOff x="841088" y="5283431"/>
            <a:chExt cx="526101" cy="51600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4D6B426-DABB-CC53-26BF-8C310A96C3ED}"/>
                </a:ext>
              </a:extLst>
            </p:cNvPr>
            <p:cNvSpPr/>
            <p:nvPr/>
          </p:nvSpPr>
          <p:spPr>
            <a:xfrm>
              <a:off x="841088" y="5283431"/>
              <a:ext cx="526101" cy="51600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3A88778-3729-7037-5F08-2AD2D8E0AFDE}"/>
                </a:ext>
              </a:extLst>
            </p:cNvPr>
            <p:cNvSpPr/>
            <p:nvPr/>
          </p:nvSpPr>
          <p:spPr>
            <a:xfrm>
              <a:off x="918887" y="5351523"/>
              <a:ext cx="369523" cy="36468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>
                  <a:latin typeface="ADLaM Display" panose="020F0502020204030204" pitchFamily="2" charset="0"/>
                  <a:ea typeface="ADLaM Display" panose="020F0502020204030204" pitchFamily="2" charset="0"/>
                  <a:cs typeface="ADLaM Display" panose="020F0502020204030204" pitchFamily="2" charset="0"/>
                </a:rPr>
                <a:t>AI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F18DD5F-FC58-C98D-5290-C68D4C42B613}"/>
                </a:ext>
              </a:extLst>
            </p:cNvPr>
            <p:cNvSpPr/>
            <p:nvPr/>
          </p:nvSpPr>
          <p:spPr>
            <a:xfrm>
              <a:off x="1283930" y="5412509"/>
              <a:ext cx="83014" cy="8180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E9342A9-42C8-82DC-4908-9EFCC36D261D}"/>
                </a:ext>
              </a:extLst>
            </p:cNvPr>
            <p:cNvSpPr/>
            <p:nvPr/>
          </p:nvSpPr>
          <p:spPr>
            <a:xfrm>
              <a:off x="1283262" y="5562989"/>
              <a:ext cx="83014" cy="8180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6C817B6-1C96-6274-A11F-FA1DB63716BC}"/>
                </a:ext>
              </a:extLst>
            </p:cNvPr>
            <p:cNvSpPr/>
            <p:nvPr/>
          </p:nvSpPr>
          <p:spPr>
            <a:xfrm>
              <a:off x="841088" y="5412509"/>
              <a:ext cx="83014" cy="8180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F339090-B7D4-9C29-2486-8B99CA194966}"/>
                </a:ext>
              </a:extLst>
            </p:cNvPr>
            <p:cNvSpPr/>
            <p:nvPr/>
          </p:nvSpPr>
          <p:spPr>
            <a:xfrm>
              <a:off x="841750" y="5562989"/>
              <a:ext cx="83014" cy="8180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Graphic 21" descr="Car with solid fill">
            <a:extLst>
              <a:ext uri="{FF2B5EF4-FFF2-40B4-BE49-F238E27FC236}">
                <a16:creationId xmlns:a16="http://schemas.microsoft.com/office/drawing/2014/main" id="{9CF02D9F-E243-1667-CEFB-A94FC9A367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64070" y="914109"/>
            <a:ext cx="858358" cy="85835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8D8785F-825C-B8A4-F53C-0CAC3E364470}"/>
              </a:ext>
            </a:extLst>
          </p:cNvPr>
          <p:cNvSpPr txBox="1"/>
          <p:nvPr/>
        </p:nvSpPr>
        <p:spPr>
          <a:xfrm>
            <a:off x="10062759" y="2290085"/>
            <a:ext cx="12552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/>
              <a:t>AI Data Centers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79E6723-2F14-CFC9-D7EC-DC80E7B9FE0F}"/>
              </a:ext>
            </a:extLst>
          </p:cNvPr>
          <p:cNvGrpSpPr/>
          <p:nvPr/>
        </p:nvGrpSpPr>
        <p:grpSpPr>
          <a:xfrm>
            <a:off x="6641073" y="1066164"/>
            <a:ext cx="1319174" cy="866006"/>
            <a:chOff x="1380983" y="5153070"/>
            <a:chExt cx="1730364" cy="1221345"/>
          </a:xfrm>
        </p:grpSpPr>
        <p:pic>
          <p:nvPicPr>
            <p:cNvPr id="4" name="Graphic 3" descr="Antarctica with solid fill">
              <a:extLst>
                <a:ext uri="{FF2B5EF4-FFF2-40B4-BE49-F238E27FC236}">
                  <a16:creationId xmlns:a16="http://schemas.microsoft.com/office/drawing/2014/main" id="{E662F080-4F21-1BDC-FC2A-45F57674A2B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78048" y="5348953"/>
              <a:ext cx="598628" cy="598628"/>
            </a:xfrm>
            <a:prstGeom prst="rect">
              <a:avLst/>
            </a:prstGeom>
          </p:spPr>
        </p:pic>
        <p:pic>
          <p:nvPicPr>
            <p:cNvPr id="6" name="Graphic 5" descr="Antarctica with solid fill">
              <a:extLst>
                <a:ext uri="{FF2B5EF4-FFF2-40B4-BE49-F238E27FC236}">
                  <a16:creationId xmlns:a16="http://schemas.microsoft.com/office/drawing/2014/main" id="{CA5B7C71-2AFD-CE26-7CE6-9267A85E72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9359305">
              <a:off x="1943697" y="5311463"/>
              <a:ext cx="598628" cy="598628"/>
            </a:xfrm>
            <a:prstGeom prst="rect">
              <a:avLst/>
            </a:prstGeom>
          </p:spPr>
        </p:pic>
        <p:pic>
          <p:nvPicPr>
            <p:cNvPr id="20" name="Graphic 19" descr="Fire with solid fill">
              <a:extLst>
                <a:ext uri="{FF2B5EF4-FFF2-40B4-BE49-F238E27FC236}">
                  <a16:creationId xmlns:a16="http://schemas.microsoft.com/office/drawing/2014/main" id="{A36D86B3-2BA3-9824-6D8A-FB53AFAF84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21147" y="5153070"/>
              <a:ext cx="721590" cy="72159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02C8933-40FB-D7E9-3F5E-08F665115F45}"/>
                </a:ext>
              </a:extLst>
            </p:cNvPr>
            <p:cNvSpPr txBox="1"/>
            <p:nvPr/>
          </p:nvSpPr>
          <p:spPr>
            <a:xfrm>
              <a:off x="1380983" y="5810132"/>
              <a:ext cx="1730364" cy="564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/>
                <a:t>Non-Renewable Energy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819E7E0-1888-6DA6-9CCB-5641895CA16A}"/>
              </a:ext>
            </a:extLst>
          </p:cNvPr>
          <p:cNvSpPr txBox="1"/>
          <p:nvPr/>
        </p:nvSpPr>
        <p:spPr>
          <a:xfrm>
            <a:off x="10080846" y="1533603"/>
            <a:ext cx="11893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Transportation</a:t>
            </a:r>
          </a:p>
        </p:txBody>
      </p:sp>
      <p:pic>
        <p:nvPicPr>
          <p:cNvPr id="30" name="Graphic 29" descr="Smoking with solid fill">
            <a:extLst>
              <a:ext uri="{FF2B5EF4-FFF2-40B4-BE49-F238E27FC236}">
                <a16:creationId xmlns:a16="http://schemas.microsoft.com/office/drawing/2014/main" id="{A9FC7114-F8B5-9D22-7508-5BA12CC900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" b="29999"/>
          <a:stretch>
            <a:fillRect/>
          </a:stretch>
        </p:blipFill>
        <p:spPr>
          <a:xfrm rot="3577382">
            <a:off x="8533728" y="1131419"/>
            <a:ext cx="998140" cy="698698"/>
          </a:xfrm>
          <a:prstGeom prst="rect">
            <a:avLst/>
          </a:prstGeom>
        </p:spPr>
      </p:pic>
      <p:sp>
        <p:nvSpPr>
          <p:cNvPr id="32" name="Arrow: Right 31">
            <a:extLst>
              <a:ext uri="{FF2B5EF4-FFF2-40B4-BE49-F238E27FC236}">
                <a16:creationId xmlns:a16="http://schemas.microsoft.com/office/drawing/2014/main" id="{C8D880CF-1C56-9198-C69D-02F9C98A7DEC}"/>
              </a:ext>
            </a:extLst>
          </p:cNvPr>
          <p:cNvSpPr/>
          <p:nvPr/>
        </p:nvSpPr>
        <p:spPr>
          <a:xfrm rot="2358038">
            <a:off x="7911943" y="1553577"/>
            <a:ext cx="559713" cy="300432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DEDAF949-B874-8CB7-3EBA-AEFF8881240D}"/>
              </a:ext>
            </a:extLst>
          </p:cNvPr>
          <p:cNvSpPr/>
          <p:nvPr/>
        </p:nvSpPr>
        <p:spPr>
          <a:xfrm>
            <a:off x="7704081" y="2090477"/>
            <a:ext cx="627098" cy="300432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D467394B-CECE-387F-7A57-04FE516365A1}"/>
              </a:ext>
            </a:extLst>
          </p:cNvPr>
          <p:cNvSpPr/>
          <p:nvPr/>
        </p:nvSpPr>
        <p:spPr>
          <a:xfrm rot="9508224">
            <a:off x="9503526" y="1467270"/>
            <a:ext cx="654659" cy="300432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3DA12FB-F409-A74A-8414-9213D745D817}"/>
              </a:ext>
            </a:extLst>
          </p:cNvPr>
          <p:cNvSpPr txBox="1"/>
          <p:nvPr/>
        </p:nvSpPr>
        <p:spPr>
          <a:xfrm>
            <a:off x="8512579" y="2028475"/>
            <a:ext cx="1107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Carbon Emissions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05CF79F-2E28-F0DB-EE64-1A844D8AA580}"/>
              </a:ext>
            </a:extLst>
          </p:cNvPr>
          <p:cNvSpPr txBox="1"/>
          <p:nvPr/>
        </p:nvSpPr>
        <p:spPr>
          <a:xfrm>
            <a:off x="6679807" y="2326402"/>
            <a:ext cx="10617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Agriculture</a:t>
            </a:r>
          </a:p>
        </p:txBody>
      </p:sp>
      <p:pic>
        <p:nvPicPr>
          <p:cNvPr id="42" name="Graphic 41" descr="Cow with solid fill">
            <a:extLst>
              <a:ext uri="{FF2B5EF4-FFF2-40B4-BE49-F238E27FC236}">
                <a16:creationId xmlns:a16="http://schemas.microsoft.com/office/drawing/2014/main" id="{0C5A9E02-95E6-0A03-E9AB-6F398C808D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1361" y="1830973"/>
            <a:ext cx="598628" cy="598628"/>
          </a:xfrm>
          <a:prstGeom prst="rect">
            <a:avLst/>
          </a:prstGeom>
        </p:spPr>
      </p:pic>
      <p:sp>
        <p:nvSpPr>
          <p:cNvPr id="44" name="Arrow: Right 43">
            <a:extLst>
              <a:ext uri="{FF2B5EF4-FFF2-40B4-BE49-F238E27FC236}">
                <a16:creationId xmlns:a16="http://schemas.microsoft.com/office/drawing/2014/main" id="{8AD776E7-F178-70D9-0EEA-64B14D1760D7}"/>
              </a:ext>
            </a:extLst>
          </p:cNvPr>
          <p:cNvSpPr/>
          <p:nvPr/>
        </p:nvSpPr>
        <p:spPr>
          <a:xfrm rot="10055301">
            <a:off x="9598264" y="2075692"/>
            <a:ext cx="594341" cy="300432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Google Shape;95;p2">
            <a:extLst>
              <a:ext uri="{FF2B5EF4-FFF2-40B4-BE49-F238E27FC236}">
                <a16:creationId xmlns:a16="http://schemas.microsoft.com/office/drawing/2014/main" id="{77E4DDBC-0BB4-29EA-43CC-C71B3E9BECD6}"/>
              </a:ext>
            </a:extLst>
          </p:cNvPr>
          <p:cNvSpPr txBox="1"/>
          <p:nvPr/>
        </p:nvSpPr>
        <p:spPr>
          <a:xfrm>
            <a:off x="6829718" y="2507555"/>
            <a:ext cx="62199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2.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Contributions to carbon emissions [2].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ff1210d59_0_0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are perovskites?</a:t>
            </a:r>
            <a:endParaRPr/>
          </a:p>
        </p:txBody>
      </p:sp>
      <p:pic>
        <p:nvPicPr>
          <p:cNvPr id="102" name="Google Shape;102;g3eff1210d59_0_0" title="1-s2.0-S0038092X24009009-gr4_lrg.jpg"/>
          <p:cNvPicPr preferRelativeResize="0"/>
          <p:nvPr/>
        </p:nvPicPr>
        <p:blipFill>
          <a:blip r:embed="rId3">
            <a:alphaModFix/>
          </a:blip>
          <a:srcRect b="17830"/>
          <a:stretch>
            <a:fillRect/>
          </a:stretch>
        </p:blipFill>
        <p:spPr>
          <a:xfrm>
            <a:off x="434626" y="1161163"/>
            <a:ext cx="4991993" cy="466203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3eff1210d59_0_0"/>
          <p:cNvSpPr txBox="1"/>
          <p:nvPr/>
        </p:nvSpPr>
        <p:spPr>
          <a:xfrm>
            <a:off x="6152194" y="4317050"/>
            <a:ext cx="59673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Next generation of solar technology.</a:t>
            </a:r>
            <a:endParaRPr sz="2600" dirty="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Low cost.</a:t>
            </a:r>
            <a:endParaRPr sz="2600" dirty="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High efficiency (&gt;25%).</a:t>
            </a:r>
            <a:endParaRPr sz="2600" dirty="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Follows the formula: ABX₃ [3].</a:t>
            </a:r>
            <a:endParaRPr sz="2600" dirty="0"/>
          </a:p>
        </p:txBody>
      </p:sp>
      <p:sp>
        <p:nvSpPr>
          <p:cNvPr id="105" name="Google Shape;105;g3eff1210d59_0_0"/>
          <p:cNvSpPr txBox="1"/>
          <p:nvPr/>
        </p:nvSpPr>
        <p:spPr>
          <a:xfrm>
            <a:off x="247959" y="5823200"/>
            <a:ext cx="62199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3.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structure and formula of perovskite [3].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78FC5163-B166-C444-EF19-893EC406F0E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4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9;p1">
            <a:extLst>
              <a:ext uri="{FF2B5EF4-FFF2-40B4-BE49-F238E27FC236}">
                <a16:creationId xmlns:a16="http://schemas.microsoft.com/office/drawing/2014/main" id="{2B7BDDF1-8DA2-15AB-82BF-8C1BFE21711B}"/>
              </a:ext>
            </a:extLst>
          </p:cNvPr>
          <p:cNvSpPr txBox="1"/>
          <p:nvPr/>
        </p:nvSpPr>
        <p:spPr>
          <a:xfrm>
            <a:off x="6781367" y="1438411"/>
            <a:ext cx="3076648" cy="4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Formula: ABX</a:t>
            </a:r>
            <a:r>
              <a:rPr lang="en-US" sz="24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id="4" name="Google Shape;129;p1">
            <a:extLst>
              <a:ext uri="{FF2B5EF4-FFF2-40B4-BE49-F238E27FC236}">
                <a16:creationId xmlns:a16="http://schemas.microsoft.com/office/drawing/2014/main" id="{D0B16F78-17C3-B7CE-7EBF-8F09B3FE699D}"/>
              </a:ext>
            </a:extLst>
          </p:cNvPr>
          <p:cNvSpPr txBox="1"/>
          <p:nvPr/>
        </p:nvSpPr>
        <p:spPr>
          <a:xfrm>
            <a:off x="6781367" y="3450757"/>
            <a:ext cx="4098211" cy="4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PVSK Used: Cs</a:t>
            </a:r>
            <a:r>
              <a:rPr lang="en-US" sz="24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0.2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</a:t>
            </a:r>
            <a:r>
              <a:rPr lang="en-US" sz="24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0.8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PbI</a:t>
            </a:r>
            <a:r>
              <a:rPr lang="en-US" sz="2400" baseline="-25000"/>
              <a:t>3</a:t>
            </a:r>
            <a:endParaRPr lang="en-US"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9;p1">
            <a:extLst>
              <a:ext uri="{FF2B5EF4-FFF2-40B4-BE49-F238E27FC236}">
                <a16:creationId xmlns:a16="http://schemas.microsoft.com/office/drawing/2014/main" id="{F8E9C5BC-2697-2153-21F8-9943DA56FA2B}"/>
              </a:ext>
            </a:extLst>
          </p:cNvPr>
          <p:cNvSpPr txBox="1"/>
          <p:nvPr/>
        </p:nvSpPr>
        <p:spPr>
          <a:xfrm>
            <a:off x="5584508" y="1817966"/>
            <a:ext cx="5143509" cy="173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/>
              <a:t>	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FA</a:t>
            </a:r>
            <a:r>
              <a:rPr lang="en-US" sz="2400" baseline="30000"/>
              <a:t>+</a:t>
            </a:r>
            <a:r>
              <a:rPr lang="en-US" sz="2400"/>
              <a:t>, Cs</a:t>
            </a:r>
            <a:r>
              <a:rPr lang="en-US" sz="2400" baseline="30000"/>
              <a:t>+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/>
              <a:t>				Pb</a:t>
            </a:r>
            <a:r>
              <a:rPr lang="en-US" sz="2400" baseline="30000"/>
              <a:t>2+</a:t>
            </a:r>
          </a:p>
          <a:p>
            <a:pPr lvl="1">
              <a:lnSpc>
                <a:spcPct val="150000"/>
              </a:lnSpc>
              <a:buSzPts val="1800"/>
            </a:pPr>
            <a:r>
              <a:rPr lang="en-US" sz="2400"/>
              <a:t>				I</a:t>
            </a:r>
            <a:r>
              <a:rPr lang="en-US" sz="2400" baseline="30000"/>
              <a:t>-</a:t>
            </a:r>
            <a:endParaRPr lang="en-US"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1173998-451F-6B5F-12C3-C19084433EB4}"/>
              </a:ext>
            </a:extLst>
          </p:cNvPr>
          <p:cNvCxnSpPr>
            <a:cxnSpLocks/>
          </p:cNvCxnSpPr>
          <p:nvPr/>
        </p:nvCxnSpPr>
        <p:spPr>
          <a:xfrm>
            <a:off x="8451559" y="2172460"/>
            <a:ext cx="582085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EAD4E5A-53BD-E887-1C31-FFC567CBA79D}"/>
              </a:ext>
            </a:extLst>
          </p:cNvPr>
          <p:cNvCxnSpPr>
            <a:cxnSpLocks/>
          </p:cNvCxnSpPr>
          <p:nvPr/>
        </p:nvCxnSpPr>
        <p:spPr>
          <a:xfrm>
            <a:off x="8451558" y="2705400"/>
            <a:ext cx="582085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278D280-4D17-C0DA-E9C8-6A3214ABD663}"/>
              </a:ext>
            </a:extLst>
          </p:cNvPr>
          <p:cNvCxnSpPr>
            <a:cxnSpLocks/>
          </p:cNvCxnSpPr>
          <p:nvPr/>
        </p:nvCxnSpPr>
        <p:spPr>
          <a:xfrm>
            <a:off x="8451558" y="3242330"/>
            <a:ext cx="582085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42E76F30-A485-BEAA-C497-6A2EB56776B3}"/>
              </a:ext>
            </a:extLst>
          </p:cNvPr>
          <p:cNvSpPr/>
          <p:nvPr/>
        </p:nvSpPr>
        <p:spPr>
          <a:xfrm>
            <a:off x="7735818" y="1974104"/>
            <a:ext cx="476404" cy="476404"/>
          </a:xfrm>
          <a:prstGeom prst="flowChartConnector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CB506B79-FF0B-A12A-D8D7-313247F1BF9B}"/>
              </a:ext>
            </a:extLst>
          </p:cNvPr>
          <p:cNvSpPr/>
          <p:nvPr/>
        </p:nvSpPr>
        <p:spPr>
          <a:xfrm>
            <a:off x="7816112" y="2592907"/>
            <a:ext cx="319668" cy="319668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</a:t>
            </a: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248DAF23-4A9E-87B8-2180-51BA10C4B44F}"/>
              </a:ext>
            </a:extLst>
          </p:cNvPr>
          <p:cNvSpPr/>
          <p:nvPr/>
        </p:nvSpPr>
        <p:spPr>
          <a:xfrm>
            <a:off x="7816112" y="3051551"/>
            <a:ext cx="319668" cy="319668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X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97"/>
              <a:buFont typeface="Calibri"/>
              <a:buNone/>
            </a:pPr>
            <a:r>
              <a:rPr lang="en-US" sz="3843"/>
              <a:t>The Problem</a:t>
            </a:r>
            <a:endParaRPr/>
          </a:p>
        </p:txBody>
      </p:sp>
      <p:sp>
        <p:nvSpPr>
          <p:cNvPr id="113" name="Google Shape;113;p3"/>
          <p:cNvSpPr txBox="1"/>
          <p:nvPr/>
        </p:nvSpPr>
        <p:spPr>
          <a:xfrm>
            <a:off x="577350" y="4728088"/>
            <a:ext cx="11283724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The electrodes on perovskite solar devices is commonly made of rare and expensive metals.</a:t>
            </a:r>
            <a:endParaRPr sz="2600" dirty="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Are reactive with devices layers, resulting in unstable devices [4].</a:t>
            </a:r>
            <a:endParaRPr sz="2600" dirty="0"/>
          </a:p>
        </p:txBody>
      </p:sp>
      <p:sp>
        <p:nvSpPr>
          <p:cNvPr id="114" name="Google Shape;114;p3"/>
          <p:cNvSpPr txBox="1"/>
          <p:nvPr/>
        </p:nvSpPr>
        <p:spPr>
          <a:xfrm>
            <a:off x="944194" y="4176708"/>
            <a:ext cx="102015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4.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Diagram of the silver perovskite solar cell (PSC) stack used and the degradation that occurs.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DAAEFB56-FC2C-D685-5B89-CCBE22144D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5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8A427A-04CB-01A6-3A17-123DA2532A3D}"/>
              </a:ext>
            </a:extLst>
          </p:cNvPr>
          <p:cNvSpPr/>
          <p:nvPr/>
        </p:nvSpPr>
        <p:spPr>
          <a:xfrm>
            <a:off x="803507" y="1366465"/>
            <a:ext cx="4488787" cy="269543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AA1AC1-7749-6845-186E-44B1A505CC57}"/>
              </a:ext>
            </a:extLst>
          </p:cNvPr>
          <p:cNvSpPr/>
          <p:nvPr/>
        </p:nvSpPr>
        <p:spPr>
          <a:xfrm>
            <a:off x="6044944" y="1366464"/>
            <a:ext cx="2232396" cy="269543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AD328F-1D57-A819-D134-0F46FCC3F2A9}"/>
              </a:ext>
            </a:extLst>
          </p:cNvPr>
          <p:cNvSpPr/>
          <p:nvPr/>
        </p:nvSpPr>
        <p:spPr>
          <a:xfrm>
            <a:off x="806177" y="1674352"/>
            <a:ext cx="7457038" cy="2215072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FD92F1-C756-2106-5824-E9798853873F}"/>
              </a:ext>
            </a:extLst>
          </p:cNvPr>
          <p:cNvSpPr/>
          <p:nvPr/>
        </p:nvSpPr>
        <p:spPr>
          <a:xfrm>
            <a:off x="809474" y="1958670"/>
            <a:ext cx="7451560" cy="2119228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6C094B-48FA-B83D-030F-0904338AE68D}"/>
              </a:ext>
            </a:extLst>
          </p:cNvPr>
          <p:cNvSpPr/>
          <p:nvPr/>
        </p:nvSpPr>
        <p:spPr>
          <a:xfrm>
            <a:off x="801393" y="2716147"/>
            <a:ext cx="7464982" cy="1316497"/>
          </a:xfrm>
          <a:prstGeom prst="rect">
            <a:avLst/>
          </a:prstGeom>
          <a:solidFill>
            <a:srgbClr val="C3D6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B7C9CDC-8504-CFFD-4FC4-83CB834375FD}"/>
              </a:ext>
            </a:extLst>
          </p:cNvPr>
          <p:cNvSpPr/>
          <p:nvPr/>
        </p:nvSpPr>
        <p:spPr>
          <a:xfrm>
            <a:off x="803505" y="3387801"/>
            <a:ext cx="7473115" cy="786651"/>
          </a:xfrm>
          <a:prstGeom prst="rect">
            <a:avLst/>
          </a:prstGeom>
          <a:solidFill>
            <a:srgbClr val="B9CD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73C37C3-64F2-3A8F-7F9C-1C4045D19705}"/>
              </a:ext>
            </a:extLst>
          </p:cNvPr>
          <p:cNvSpPr/>
          <p:nvPr/>
        </p:nvSpPr>
        <p:spPr>
          <a:xfrm>
            <a:off x="801393" y="3044824"/>
            <a:ext cx="7475228" cy="347548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8D3F57-556C-2A44-1B73-0E7C6D9FE154}"/>
              </a:ext>
            </a:extLst>
          </p:cNvPr>
          <p:cNvSpPr txBox="1"/>
          <p:nvPr/>
        </p:nvSpPr>
        <p:spPr>
          <a:xfrm>
            <a:off x="744751" y="1308923"/>
            <a:ext cx="1483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tx1"/>
                </a:solidFill>
              </a:rPr>
              <a:t>Silver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CA7BDE-DEE2-8F70-B062-37D827B61025}"/>
              </a:ext>
            </a:extLst>
          </p:cNvPr>
          <p:cNvSpPr txBox="1"/>
          <p:nvPr/>
        </p:nvSpPr>
        <p:spPr>
          <a:xfrm>
            <a:off x="761163" y="1606207"/>
            <a:ext cx="1483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tx1"/>
                </a:solidFill>
              </a:rPr>
              <a:t>C60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E8155D-392B-5C77-6089-965DB44704D0}"/>
              </a:ext>
            </a:extLst>
          </p:cNvPr>
          <p:cNvSpPr txBox="1"/>
          <p:nvPr/>
        </p:nvSpPr>
        <p:spPr>
          <a:xfrm>
            <a:off x="754166" y="2157587"/>
            <a:ext cx="1483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tx1"/>
                </a:solidFill>
              </a:rPr>
              <a:t>Perovskite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27C18B-F7BD-F011-28E7-3EA187D0CD6E}"/>
              </a:ext>
            </a:extLst>
          </p:cNvPr>
          <p:cNvSpPr txBox="1"/>
          <p:nvPr/>
        </p:nvSpPr>
        <p:spPr>
          <a:xfrm>
            <a:off x="775379" y="2690801"/>
            <a:ext cx="1483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tx1"/>
                </a:solidFill>
              </a:rPr>
              <a:t>HTL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A612C1-1E54-8E8A-C2DF-5724B8635C62}"/>
              </a:ext>
            </a:extLst>
          </p:cNvPr>
          <p:cNvSpPr txBox="1"/>
          <p:nvPr/>
        </p:nvSpPr>
        <p:spPr>
          <a:xfrm>
            <a:off x="772936" y="3027734"/>
            <a:ext cx="1483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ITO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41C34E-60A6-3EE1-E3C6-ED61C45F998B}"/>
              </a:ext>
            </a:extLst>
          </p:cNvPr>
          <p:cNvSpPr txBox="1"/>
          <p:nvPr/>
        </p:nvSpPr>
        <p:spPr>
          <a:xfrm>
            <a:off x="772936" y="3556701"/>
            <a:ext cx="1483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tx1"/>
                </a:solidFill>
              </a:rPr>
              <a:t>Glass</a:t>
            </a:r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8910CF9D-07C5-2ECB-0A10-6E6B53193CD7}"/>
              </a:ext>
            </a:extLst>
          </p:cNvPr>
          <p:cNvSpPr/>
          <p:nvPr/>
        </p:nvSpPr>
        <p:spPr>
          <a:xfrm>
            <a:off x="2990809" y="1293556"/>
            <a:ext cx="437635" cy="468789"/>
          </a:xfrm>
          <a:prstGeom prst="flowChartConnector">
            <a:avLst/>
          </a:prstGeom>
          <a:solidFill>
            <a:srgbClr val="D9D9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F2A0F8B5-8EEB-9797-4D3C-A94B673F45DC}"/>
              </a:ext>
            </a:extLst>
          </p:cNvPr>
          <p:cNvSpPr/>
          <p:nvPr/>
        </p:nvSpPr>
        <p:spPr>
          <a:xfrm>
            <a:off x="4135613" y="2277794"/>
            <a:ext cx="467671" cy="490573"/>
          </a:xfrm>
          <a:prstGeom prst="flowChartConnector">
            <a:avLst/>
          </a:prstGeom>
          <a:solidFill>
            <a:srgbClr val="F7964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DFA9B478-ABE7-F90C-820B-16A0714E008F}"/>
              </a:ext>
            </a:extLst>
          </p:cNvPr>
          <p:cNvSpPr/>
          <p:nvPr/>
        </p:nvSpPr>
        <p:spPr>
          <a:xfrm rot="5400000">
            <a:off x="2898561" y="2012409"/>
            <a:ext cx="588907" cy="160344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F92B9573-2B5A-3B68-3294-4E502B9725A5}"/>
              </a:ext>
            </a:extLst>
          </p:cNvPr>
          <p:cNvSpPr/>
          <p:nvPr/>
        </p:nvSpPr>
        <p:spPr>
          <a:xfrm rot="16200000">
            <a:off x="4068233" y="1853735"/>
            <a:ext cx="588907" cy="160344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68453285-6075-A127-31BD-920F6602B9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95" t="16753" r="41635" b="16361"/>
          <a:stretch>
            <a:fillRect/>
          </a:stretch>
        </p:blipFill>
        <p:spPr>
          <a:xfrm rot="5400000">
            <a:off x="8583770" y="1454063"/>
            <a:ext cx="2796925" cy="268940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B88A518A-EE6E-F3BF-5A97-F650C0736615}"/>
              </a:ext>
            </a:extLst>
          </p:cNvPr>
          <p:cNvSpPr/>
          <p:nvPr/>
        </p:nvSpPr>
        <p:spPr>
          <a:xfrm>
            <a:off x="9549871" y="2393233"/>
            <a:ext cx="376765" cy="3209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3DDC9E15-3566-E969-E9C4-6F01DA7A3369}"/>
              </a:ext>
            </a:extLst>
          </p:cNvPr>
          <p:cNvSpPr/>
          <p:nvPr/>
        </p:nvSpPr>
        <p:spPr>
          <a:xfrm rot="791464">
            <a:off x="6023461" y="1921704"/>
            <a:ext cx="3526009" cy="321808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22910f442_0_5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Research</a:t>
            </a:r>
            <a:endParaRPr/>
          </a:p>
        </p:txBody>
      </p:sp>
      <p:sp>
        <p:nvSpPr>
          <p:cNvPr id="122" name="Google Shape;122;g3f22910f442_0_5"/>
          <p:cNvSpPr txBox="1"/>
          <p:nvPr/>
        </p:nvSpPr>
        <p:spPr>
          <a:xfrm>
            <a:off x="586566" y="4578071"/>
            <a:ext cx="10714081" cy="1472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Replacing the rare metal electrode with carbon.</a:t>
            </a:r>
            <a:endParaRPr sz="2600" dirty="0"/>
          </a:p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Improves stability of perovskite solar devices.</a:t>
            </a:r>
            <a:endParaRPr sz="2600" dirty="0"/>
          </a:p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/>
              <a:t>Carbon is lower cost and abundant [5].</a:t>
            </a:r>
            <a:endParaRPr sz="2600" dirty="0"/>
          </a:p>
        </p:txBody>
      </p:sp>
      <p:sp>
        <p:nvSpPr>
          <p:cNvPr id="124" name="Google Shape;124;g3f22910f442_0_5"/>
          <p:cNvSpPr txBox="1"/>
          <p:nvPr/>
        </p:nvSpPr>
        <p:spPr>
          <a:xfrm>
            <a:off x="921778" y="3961368"/>
            <a:ext cx="8749412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5.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Diagram of the carbon-coated PSCs used in this project.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949B4804-D93D-0D56-DAAD-DA0C77E0466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6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01FBC0-B5C8-AABF-5A9E-AA440FD664FC}"/>
              </a:ext>
            </a:extLst>
          </p:cNvPr>
          <p:cNvGrpSpPr/>
          <p:nvPr/>
        </p:nvGrpSpPr>
        <p:grpSpPr>
          <a:xfrm>
            <a:off x="909548" y="1062658"/>
            <a:ext cx="7540548" cy="2863323"/>
            <a:chOff x="909548" y="1062658"/>
            <a:chExt cx="7540548" cy="286332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5F03B5B-5C79-2CCA-0AF3-3F910F6D86EB}"/>
                </a:ext>
              </a:extLst>
            </p:cNvPr>
            <p:cNvSpPr/>
            <p:nvPr/>
          </p:nvSpPr>
          <p:spPr>
            <a:xfrm>
              <a:off x="6217701" y="1062658"/>
              <a:ext cx="2230395" cy="265206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E6B1B5C-66CC-A56E-DA2B-45C54C9BF961}"/>
                </a:ext>
              </a:extLst>
            </p:cNvPr>
            <p:cNvSpPr/>
            <p:nvPr/>
          </p:nvSpPr>
          <p:spPr>
            <a:xfrm>
              <a:off x="6217701" y="1664231"/>
              <a:ext cx="2230395" cy="1962259"/>
            </a:xfrm>
            <a:prstGeom prst="rect">
              <a:avLst/>
            </a:prstGeom>
            <a:solidFill>
              <a:srgbClr val="F796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1F7E381-C446-0F0B-DB2E-4952DC9CA799}"/>
                </a:ext>
              </a:extLst>
            </p:cNvPr>
            <p:cNvSpPr/>
            <p:nvPr/>
          </p:nvSpPr>
          <p:spPr>
            <a:xfrm>
              <a:off x="6217701" y="2420292"/>
              <a:ext cx="2230395" cy="1229470"/>
            </a:xfrm>
            <a:prstGeom prst="rect">
              <a:avLst/>
            </a:prstGeom>
            <a:solidFill>
              <a:srgbClr val="C3D6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05B4AC-5194-E844-0991-9D246FE174BE}"/>
                </a:ext>
              </a:extLst>
            </p:cNvPr>
            <p:cNvSpPr/>
            <p:nvPr/>
          </p:nvSpPr>
          <p:spPr>
            <a:xfrm>
              <a:off x="965515" y="1062658"/>
              <a:ext cx="4500254" cy="265206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7637A8C-4001-4741-A21B-392F5B6E4F92}"/>
                </a:ext>
              </a:extLst>
            </p:cNvPr>
            <p:cNvSpPr/>
            <p:nvPr/>
          </p:nvSpPr>
          <p:spPr>
            <a:xfrm>
              <a:off x="965515" y="1655576"/>
              <a:ext cx="4500254" cy="1977854"/>
            </a:xfrm>
            <a:prstGeom prst="rect">
              <a:avLst/>
            </a:prstGeom>
            <a:solidFill>
              <a:srgbClr val="F796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F29E568-960F-26D5-51E0-B655B57C1A6A}"/>
                </a:ext>
              </a:extLst>
            </p:cNvPr>
            <p:cNvSpPr/>
            <p:nvPr/>
          </p:nvSpPr>
          <p:spPr>
            <a:xfrm>
              <a:off x="965514" y="2412342"/>
              <a:ext cx="4500255" cy="1229470"/>
            </a:xfrm>
            <a:prstGeom prst="rect">
              <a:avLst/>
            </a:prstGeom>
            <a:solidFill>
              <a:srgbClr val="C3D6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E589BEA-232F-058A-B909-6F8305C00D62}"/>
                </a:ext>
              </a:extLst>
            </p:cNvPr>
            <p:cNvSpPr/>
            <p:nvPr/>
          </p:nvSpPr>
          <p:spPr>
            <a:xfrm>
              <a:off x="963706" y="3083997"/>
              <a:ext cx="7486390" cy="84198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1E7460B-4C84-42F5-82BD-AA0C737AB380}"/>
                </a:ext>
              </a:extLst>
            </p:cNvPr>
            <p:cNvSpPr/>
            <p:nvPr/>
          </p:nvSpPr>
          <p:spPr>
            <a:xfrm>
              <a:off x="964811" y="2741017"/>
              <a:ext cx="7483285" cy="344791"/>
            </a:xfrm>
            <a:prstGeom prst="rect">
              <a:avLst/>
            </a:prstGeom>
            <a:solidFill>
              <a:srgbClr val="31859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48FA8C7-5FE3-8FB9-0D7C-D92FCB612141}"/>
                </a:ext>
              </a:extLst>
            </p:cNvPr>
            <p:cNvSpPr txBox="1"/>
            <p:nvPr/>
          </p:nvSpPr>
          <p:spPr>
            <a:xfrm>
              <a:off x="909548" y="1170490"/>
              <a:ext cx="14838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Carbon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C981BE-6560-356D-644F-A0E0EA092480}"/>
                </a:ext>
              </a:extLst>
            </p:cNvPr>
            <p:cNvSpPr txBox="1"/>
            <p:nvPr/>
          </p:nvSpPr>
          <p:spPr>
            <a:xfrm>
              <a:off x="921779" y="1833904"/>
              <a:ext cx="14838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</a:rPr>
                <a:t>Perovskite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D1D2F9D-3085-CBA0-8D92-A87AC4C98ECA}"/>
                </a:ext>
              </a:extLst>
            </p:cNvPr>
            <p:cNvSpPr txBox="1"/>
            <p:nvPr/>
          </p:nvSpPr>
          <p:spPr>
            <a:xfrm>
              <a:off x="921778" y="2363587"/>
              <a:ext cx="14838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</a:rPr>
                <a:t>SnO</a:t>
              </a:r>
              <a:r>
                <a:rPr lang="en-US" sz="2000" b="1" baseline="-25000">
                  <a:solidFill>
                    <a:schemeClr val="tx1"/>
                  </a:solidFill>
                </a:rPr>
                <a:t>2</a:t>
              </a:r>
              <a:endParaRPr lang="en-US" sz="2000" b="1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701CD92-0770-9C2C-EFC1-BDD193B5E922}"/>
                </a:ext>
              </a:extLst>
            </p:cNvPr>
            <p:cNvSpPr txBox="1"/>
            <p:nvPr/>
          </p:nvSpPr>
          <p:spPr>
            <a:xfrm>
              <a:off x="963400" y="2696956"/>
              <a:ext cx="14838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ITO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2AC0276-E028-C4C3-5E2C-1D78EA6E1A47}"/>
                </a:ext>
              </a:extLst>
            </p:cNvPr>
            <p:cNvSpPr txBox="1"/>
            <p:nvPr/>
          </p:nvSpPr>
          <p:spPr>
            <a:xfrm>
              <a:off x="965206" y="3278157"/>
              <a:ext cx="14838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</a:rPr>
                <a:t>Glass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885F5668-7166-662F-5E14-7E9D4F8679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140" t="19762" r="30602" b="22512"/>
          <a:stretch>
            <a:fillRect/>
          </a:stretch>
        </p:blipFill>
        <p:spPr>
          <a:xfrm rot="5400000">
            <a:off x="8804283" y="1121092"/>
            <a:ext cx="2687053" cy="2689446"/>
          </a:xfrm>
          <a:prstGeom prst="rect">
            <a:avLst/>
          </a:pr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B729A9A3-9CD1-76EE-DD2D-F6367E615842}"/>
              </a:ext>
            </a:extLst>
          </p:cNvPr>
          <p:cNvSpPr/>
          <p:nvPr/>
        </p:nvSpPr>
        <p:spPr>
          <a:xfrm>
            <a:off x="9534661" y="2388496"/>
            <a:ext cx="376765" cy="3209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01833BFB-0B9E-AA60-597E-EB0CF9D9CFD7}"/>
              </a:ext>
            </a:extLst>
          </p:cNvPr>
          <p:cNvSpPr/>
          <p:nvPr/>
        </p:nvSpPr>
        <p:spPr>
          <a:xfrm rot="21426655">
            <a:off x="6259894" y="2461277"/>
            <a:ext cx="3158738" cy="321808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2745C3-6805-A4D3-A4C5-CA19277788F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900"/>
              <a:t>	</a:t>
            </a:r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06C34D0-7360-BB14-0AEB-F02EB54F6CEA}"/>
              </a:ext>
            </a:extLst>
          </p:cNvPr>
          <p:cNvSpPr/>
          <p:nvPr/>
        </p:nvSpPr>
        <p:spPr>
          <a:xfrm>
            <a:off x="5096228" y="2911394"/>
            <a:ext cx="2553313" cy="134898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2F0E06A-66F6-1D0E-F1B5-BC73F1392971}"/>
              </a:ext>
            </a:extLst>
          </p:cNvPr>
          <p:cNvSpPr/>
          <p:nvPr/>
        </p:nvSpPr>
        <p:spPr>
          <a:xfrm>
            <a:off x="1589716" y="3291091"/>
            <a:ext cx="1393309" cy="38452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Top Corners Snipped 10">
            <a:extLst>
              <a:ext uri="{FF2B5EF4-FFF2-40B4-BE49-F238E27FC236}">
                <a16:creationId xmlns:a16="http://schemas.microsoft.com/office/drawing/2014/main" id="{F47A4875-E313-31E3-33AD-E6A9330ABCA2}"/>
              </a:ext>
            </a:extLst>
          </p:cNvPr>
          <p:cNvSpPr/>
          <p:nvPr/>
        </p:nvSpPr>
        <p:spPr>
          <a:xfrm rot="10800000">
            <a:off x="2590874" y="3585887"/>
            <a:ext cx="378823" cy="328222"/>
          </a:xfrm>
          <a:prstGeom prst="snip2Same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Top Corners Snipped 12">
            <a:extLst>
              <a:ext uri="{FF2B5EF4-FFF2-40B4-BE49-F238E27FC236}">
                <a16:creationId xmlns:a16="http://schemas.microsoft.com/office/drawing/2014/main" id="{E7020D81-B2ED-D9F2-4E0F-FD50D8DF61F3}"/>
              </a:ext>
            </a:extLst>
          </p:cNvPr>
          <p:cNvSpPr/>
          <p:nvPr/>
        </p:nvSpPr>
        <p:spPr>
          <a:xfrm rot="10800000">
            <a:off x="1576389" y="3585887"/>
            <a:ext cx="378823" cy="328222"/>
          </a:xfrm>
          <a:prstGeom prst="snip2Same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CA701EF3-7FE8-CEA6-60C1-929A910B2FAE}"/>
              </a:ext>
            </a:extLst>
          </p:cNvPr>
          <p:cNvSpPr/>
          <p:nvPr/>
        </p:nvSpPr>
        <p:spPr>
          <a:xfrm rot="10800000">
            <a:off x="1319720" y="2652718"/>
            <a:ext cx="1933303" cy="1097280"/>
          </a:xfrm>
          <a:prstGeom prst="blockArc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C07BDD-88F0-AF3A-5052-272D5C2576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485" t="13450" r="23040" b="17656"/>
          <a:stretch>
            <a:fillRect/>
          </a:stretch>
        </p:blipFill>
        <p:spPr>
          <a:xfrm>
            <a:off x="857951" y="1603643"/>
            <a:ext cx="1118970" cy="9078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44E525-A2D2-815E-2D65-87BA2B2A8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2928" y="1542562"/>
            <a:ext cx="1127980" cy="10076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2BE7C9-F9C8-CBCB-1301-7457CB0796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8133"/>
          <a:stretch>
            <a:fillRect/>
          </a:stretch>
        </p:blipFill>
        <p:spPr>
          <a:xfrm>
            <a:off x="3473437" y="1647461"/>
            <a:ext cx="2721648" cy="8507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73B1472-A25A-CED8-290D-6CBCB0BC401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274" t="32868" r="18959" b="17059"/>
          <a:stretch>
            <a:fillRect/>
          </a:stretch>
        </p:blipFill>
        <p:spPr>
          <a:xfrm>
            <a:off x="7989410" y="1646770"/>
            <a:ext cx="1101876" cy="10654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6426F66-B1EC-F59E-E13C-8061FB5512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4931" y="1603643"/>
            <a:ext cx="1065467" cy="1065467"/>
          </a:xfrm>
          <a:prstGeom prst="rect">
            <a:avLst/>
          </a:prstGeom>
        </p:spPr>
      </p:pic>
      <p:sp>
        <p:nvSpPr>
          <p:cNvPr id="27" name="Right Brace 26">
            <a:extLst>
              <a:ext uri="{FF2B5EF4-FFF2-40B4-BE49-F238E27FC236}">
                <a16:creationId xmlns:a16="http://schemas.microsoft.com/office/drawing/2014/main" id="{52168B36-5F87-01A6-40C4-79AB929CB873}"/>
              </a:ext>
            </a:extLst>
          </p:cNvPr>
          <p:cNvSpPr/>
          <p:nvPr/>
        </p:nvSpPr>
        <p:spPr>
          <a:xfrm rot="5400000">
            <a:off x="4663562" y="-1360287"/>
            <a:ext cx="622111" cy="8233335"/>
          </a:xfrm>
          <a:prstGeom prst="rightBrace">
            <a:avLst>
              <a:gd name="adj1" fmla="val 43271"/>
              <a:gd name="adj2" fmla="val 84112"/>
            </a:avLst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2D3FD0B1-52C4-40EE-E78A-719CB341826A}"/>
              </a:ext>
            </a:extLst>
          </p:cNvPr>
          <p:cNvSpPr/>
          <p:nvPr/>
        </p:nvSpPr>
        <p:spPr>
          <a:xfrm>
            <a:off x="3589867" y="3308913"/>
            <a:ext cx="1261704" cy="45890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D03F665-04BE-16ED-23E8-94953198F725}"/>
              </a:ext>
            </a:extLst>
          </p:cNvPr>
          <p:cNvSpPr/>
          <p:nvPr/>
        </p:nvSpPr>
        <p:spPr>
          <a:xfrm>
            <a:off x="5936964" y="3366186"/>
            <a:ext cx="1119813" cy="41564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01EA6A7-A3CD-4122-19A7-75AC8A0E1E48}"/>
              </a:ext>
            </a:extLst>
          </p:cNvPr>
          <p:cNvSpPr/>
          <p:nvPr/>
        </p:nvSpPr>
        <p:spPr>
          <a:xfrm>
            <a:off x="7041271" y="3288164"/>
            <a:ext cx="239486" cy="53692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ABCC55F-8C36-6902-CAE2-9496BF73243A}"/>
              </a:ext>
            </a:extLst>
          </p:cNvPr>
          <p:cNvSpPr/>
          <p:nvPr/>
        </p:nvSpPr>
        <p:spPr>
          <a:xfrm>
            <a:off x="5445692" y="3288164"/>
            <a:ext cx="239486" cy="53692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FFAE4C0-599B-88B5-0B34-BDFFAC5037A1}"/>
              </a:ext>
            </a:extLst>
          </p:cNvPr>
          <p:cNvSpPr/>
          <p:nvPr/>
        </p:nvSpPr>
        <p:spPr>
          <a:xfrm>
            <a:off x="5678938" y="3366186"/>
            <a:ext cx="283326" cy="415648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4E4573DC-0FE1-5581-C6A0-99BB77B7A07C}"/>
              </a:ext>
            </a:extLst>
          </p:cNvPr>
          <p:cNvSpPr/>
          <p:nvPr/>
        </p:nvSpPr>
        <p:spPr>
          <a:xfrm>
            <a:off x="7989410" y="3333401"/>
            <a:ext cx="1261704" cy="45890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805FD99-0927-2ABC-583F-789CF0E7F3BC}"/>
              </a:ext>
            </a:extLst>
          </p:cNvPr>
          <p:cNvSpPr/>
          <p:nvPr/>
        </p:nvSpPr>
        <p:spPr>
          <a:xfrm>
            <a:off x="9776072" y="3180869"/>
            <a:ext cx="784872" cy="107951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734EAD8-7C39-9210-A58F-92754E9F102C}"/>
              </a:ext>
            </a:extLst>
          </p:cNvPr>
          <p:cNvSpPr/>
          <p:nvPr/>
        </p:nvSpPr>
        <p:spPr>
          <a:xfrm>
            <a:off x="9784679" y="3675619"/>
            <a:ext cx="784872" cy="58475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15DB142-0002-E687-9577-1EEB86D50F95}"/>
              </a:ext>
            </a:extLst>
          </p:cNvPr>
          <p:cNvSpPr/>
          <p:nvPr/>
        </p:nvSpPr>
        <p:spPr>
          <a:xfrm>
            <a:off x="9771616" y="2911394"/>
            <a:ext cx="784872" cy="26947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Bracket 46">
            <a:extLst>
              <a:ext uri="{FF2B5EF4-FFF2-40B4-BE49-F238E27FC236}">
                <a16:creationId xmlns:a16="http://schemas.microsoft.com/office/drawing/2014/main" id="{4F3E3B3A-85C9-F016-D85A-C80665D76D05}"/>
              </a:ext>
            </a:extLst>
          </p:cNvPr>
          <p:cNvSpPr/>
          <p:nvPr/>
        </p:nvSpPr>
        <p:spPr>
          <a:xfrm>
            <a:off x="7482664" y="3253680"/>
            <a:ext cx="45719" cy="622111"/>
          </a:xfrm>
          <a:prstGeom prst="rightBracket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ight Bracket 48">
            <a:extLst>
              <a:ext uri="{FF2B5EF4-FFF2-40B4-BE49-F238E27FC236}">
                <a16:creationId xmlns:a16="http://schemas.microsoft.com/office/drawing/2014/main" id="{DD89654E-4EF6-C5B5-3932-5BD0A89EBFD6}"/>
              </a:ext>
            </a:extLst>
          </p:cNvPr>
          <p:cNvSpPr/>
          <p:nvPr/>
        </p:nvSpPr>
        <p:spPr>
          <a:xfrm>
            <a:off x="7375400" y="3347638"/>
            <a:ext cx="45719" cy="434196"/>
          </a:xfrm>
          <a:prstGeom prst="rightBracket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Bracket 50">
            <a:extLst>
              <a:ext uri="{FF2B5EF4-FFF2-40B4-BE49-F238E27FC236}">
                <a16:creationId xmlns:a16="http://schemas.microsoft.com/office/drawing/2014/main" id="{5CD6E5A9-7CDB-7B2C-03F0-27EA6689A27E}"/>
              </a:ext>
            </a:extLst>
          </p:cNvPr>
          <p:cNvSpPr/>
          <p:nvPr/>
        </p:nvSpPr>
        <p:spPr>
          <a:xfrm rot="10800000">
            <a:off x="5185624" y="3258118"/>
            <a:ext cx="45719" cy="622111"/>
          </a:xfrm>
          <a:prstGeom prst="rightBracket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Bracket 52">
            <a:extLst>
              <a:ext uri="{FF2B5EF4-FFF2-40B4-BE49-F238E27FC236}">
                <a16:creationId xmlns:a16="http://schemas.microsoft.com/office/drawing/2014/main" id="{8C1BE9E6-E1AF-62DF-8FD2-3A3D7B62ADCD}"/>
              </a:ext>
            </a:extLst>
          </p:cNvPr>
          <p:cNvSpPr/>
          <p:nvPr/>
        </p:nvSpPr>
        <p:spPr>
          <a:xfrm rot="10800000">
            <a:off x="5296940" y="3352077"/>
            <a:ext cx="45719" cy="434196"/>
          </a:xfrm>
          <a:prstGeom prst="rightBracket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Google Shape;129;p1">
            <a:extLst>
              <a:ext uri="{FF2B5EF4-FFF2-40B4-BE49-F238E27FC236}">
                <a16:creationId xmlns:a16="http://schemas.microsoft.com/office/drawing/2014/main" id="{EA270DC9-82F1-EB2E-4669-D3FA1DA7B88C}"/>
              </a:ext>
            </a:extLst>
          </p:cNvPr>
          <p:cNvSpPr txBox="1"/>
          <p:nvPr/>
        </p:nvSpPr>
        <p:spPr>
          <a:xfrm>
            <a:off x="1242616" y="3963783"/>
            <a:ext cx="2169913" cy="35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Mortar and Pestle</a:t>
            </a:r>
          </a:p>
        </p:txBody>
      </p:sp>
      <p:sp>
        <p:nvSpPr>
          <p:cNvPr id="57" name="Google Shape;129;p1">
            <a:extLst>
              <a:ext uri="{FF2B5EF4-FFF2-40B4-BE49-F238E27FC236}">
                <a16:creationId xmlns:a16="http://schemas.microsoft.com/office/drawing/2014/main" id="{E781916B-FF4D-B4B9-F848-531CFC7A4AD6}"/>
              </a:ext>
            </a:extLst>
          </p:cNvPr>
          <p:cNvSpPr txBox="1"/>
          <p:nvPr/>
        </p:nvSpPr>
        <p:spPr>
          <a:xfrm>
            <a:off x="5678938" y="4275726"/>
            <a:ext cx="2169913" cy="35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Ball Milling</a:t>
            </a:r>
          </a:p>
        </p:txBody>
      </p:sp>
      <p:sp>
        <p:nvSpPr>
          <p:cNvPr id="59" name="Google Shape;129;p1">
            <a:extLst>
              <a:ext uri="{FF2B5EF4-FFF2-40B4-BE49-F238E27FC236}">
                <a16:creationId xmlns:a16="http://schemas.microsoft.com/office/drawing/2014/main" id="{714B8FE4-7E95-9B61-C7B3-DA72269A6195}"/>
              </a:ext>
            </a:extLst>
          </p:cNvPr>
          <p:cNvSpPr txBox="1"/>
          <p:nvPr/>
        </p:nvSpPr>
        <p:spPr>
          <a:xfrm>
            <a:off x="9387837" y="4260612"/>
            <a:ext cx="2169913" cy="35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Carbon Paste</a:t>
            </a:r>
          </a:p>
        </p:txBody>
      </p:sp>
      <p:sp>
        <p:nvSpPr>
          <p:cNvPr id="60" name="Google Shape;77;p1">
            <a:extLst>
              <a:ext uri="{FF2B5EF4-FFF2-40B4-BE49-F238E27FC236}">
                <a16:creationId xmlns:a16="http://schemas.microsoft.com/office/drawing/2014/main" id="{222C8FA9-278F-CB9C-5B1A-995107F30FC7}"/>
              </a:ext>
            </a:extLst>
          </p:cNvPr>
          <p:cNvSpPr txBox="1">
            <a:spLocks/>
          </p:cNvSpPr>
          <p:nvPr/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en-US"/>
              <a:t>Acknowledgement: This material is based upon work primarily supported by the National Science Foundation  under award </a:t>
            </a:r>
            <a:r>
              <a:rPr lang="en-US" sz="900"/>
              <a:t>No.ECCS-2025490.</a:t>
            </a:r>
          </a:p>
          <a:p>
            <a:pPr algn="ctr"/>
            <a:fld id="{00000000-1234-1234-1234-123412341234}" type="slidenum">
              <a:rPr lang="en-US" sz="1400" smtClean="0"/>
              <a:pPr algn="ctr"/>
              <a:t>7</a:t>
            </a:fld>
            <a:endParaRPr lang="en-US" sz="1400"/>
          </a:p>
        </p:txBody>
      </p:sp>
      <p:sp>
        <p:nvSpPr>
          <p:cNvPr id="62" name="Google Shape;124;g3f22910f442_0_5">
            <a:extLst>
              <a:ext uri="{FF2B5EF4-FFF2-40B4-BE49-F238E27FC236}">
                <a16:creationId xmlns:a16="http://schemas.microsoft.com/office/drawing/2014/main" id="{FB97CE33-8799-88A9-7DD0-ABE53630900F}"/>
              </a:ext>
            </a:extLst>
          </p:cNvPr>
          <p:cNvSpPr txBox="1"/>
          <p:nvPr/>
        </p:nvSpPr>
        <p:spPr>
          <a:xfrm>
            <a:off x="1562258" y="4625619"/>
            <a:ext cx="8749412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6.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Procedure for making the carbon ink before it is blade coated onto the substrate.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124;g3f22910f442_0_5">
            <a:extLst>
              <a:ext uri="{FF2B5EF4-FFF2-40B4-BE49-F238E27FC236}">
                <a16:creationId xmlns:a16="http://schemas.microsoft.com/office/drawing/2014/main" id="{89E96C87-88E9-E496-1F18-D9294811E165}"/>
              </a:ext>
            </a:extLst>
          </p:cNvPr>
          <p:cNvSpPr txBox="1"/>
          <p:nvPr/>
        </p:nvSpPr>
        <p:spPr>
          <a:xfrm>
            <a:off x="2216294" y="1163031"/>
            <a:ext cx="1127981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Graphite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124;g3f22910f442_0_5">
            <a:extLst>
              <a:ext uri="{FF2B5EF4-FFF2-40B4-BE49-F238E27FC236}">
                <a16:creationId xmlns:a16="http://schemas.microsoft.com/office/drawing/2014/main" id="{18A3D44D-F711-AA1E-2BDC-55AC79BC169A}"/>
              </a:ext>
            </a:extLst>
          </p:cNvPr>
          <p:cNvSpPr txBox="1"/>
          <p:nvPr/>
        </p:nvSpPr>
        <p:spPr>
          <a:xfrm>
            <a:off x="1025725" y="980564"/>
            <a:ext cx="1127981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Carbon Black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124;g3f22910f442_0_5">
            <a:extLst>
              <a:ext uri="{FF2B5EF4-FFF2-40B4-BE49-F238E27FC236}">
                <a16:creationId xmlns:a16="http://schemas.microsoft.com/office/drawing/2014/main" id="{8AA19EAF-55DB-131B-3DAC-9A7421C66D5F}"/>
              </a:ext>
            </a:extLst>
          </p:cNvPr>
          <p:cNvSpPr txBox="1"/>
          <p:nvPr/>
        </p:nvSpPr>
        <p:spPr>
          <a:xfrm>
            <a:off x="4179274" y="1233586"/>
            <a:ext cx="1344594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-Terpineol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124;g3f22910f442_0_5">
            <a:extLst>
              <a:ext uri="{FF2B5EF4-FFF2-40B4-BE49-F238E27FC236}">
                <a16:creationId xmlns:a16="http://schemas.microsoft.com/office/drawing/2014/main" id="{81C192A9-2F39-B931-BD6E-4283A6A4A645}"/>
              </a:ext>
            </a:extLst>
          </p:cNvPr>
          <p:cNvSpPr txBox="1"/>
          <p:nvPr/>
        </p:nvSpPr>
        <p:spPr>
          <a:xfrm>
            <a:off x="6492786" y="940522"/>
            <a:ext cx="1127981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Ethyl Cellulose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124;g3f22910f442_0_5">
            <a:extLst>
              <a:ext uri="{FF2B5EF4-FFF2-40B4-BE49-F238E27FC236}">
                <a16:creationId xmlns:a16="http://schemas.microsoft.com/office/drawing/2014/main" id="{C8FF8793-D867-3C18-F57B-F8D38377339F}"/>
              </a:ext>
            </a:extLst>
          </p:cNvPr>
          <p:cNvSpPr txBox="1"/>
          <p:nvPr/>
        </p:nvSpPr>
        <p:spPr>
          <a:xfrm>
            <a:off x="8056271" y="1004354"/>
            <a:ext cx="1127981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Isopropyl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Alcohol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122;g3f22910f442_0_5">
            <a:extLst>
              <a:ext uri="{FF2B5EF4-FFF2-40B4-BE49-F238E27FC236}">
                <a16:creationId xmlns:a16="http://schemas.microsoft.com/office/drawing/2014/main" id="{10CAC9B2-8E12-1A45-435E-CD35B01B3AE2}"/>
              </a:ext>
            </a:extLst>
          </p:cNvPr>
          <p:cNvSpPr txBox="1"/>
          <p:nvPr/>
        </p:nvSpPr>
        <p:spPr>
          <a:xfrm>
            <a:off x="738959" y="5051333"/>
            <a:ext cx="10714081" cy="1472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The ratio of ethyl cellulose to carbon black to graphite was varied (mainly using 1:2:2 and 1:1:3 ratios).</a:t>
            </a:r>
          </a:p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Isopropyl alcohol allows for ink viscosity to be varied.</a:t>
            </a:r>
            <a:endParaRPr sz="2600"/>
          </a:p>
        </p:txBody>
      </p:sp>
      <p:sp>
        <p:nvSpPr>
          <p:cNvPr id="3" name="Google Shape;130;g3eff1210d59_0_37">
            <a:extLst>
              <a:ext uri="{FF2B5EF4-FFF2-40B4-BE49-F238E27FC236}">
                <a16:creationId xmlns:a16="http://schemas.microsoft.com/office/drawing/2014/main" id="{0D7A1B92-9BE0-7422-4DAA-EB59B5919CE3}"/>
              </a:ext>
            </a:extLst>
          </p:cNvPr>
          <p:cNvSpPr txBox="1">
            <a:spLocks/>
          </p:cNvSpPr>
          <p:nvPr/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4000" dirty="0"/>
              <a:t>Materials and Methods – Carbon Ink</a:t>
            </a:r>
          </a:p>
        </p:txBody>
      </p:sp>
    </p:spTree>
    <p:extLst>
      <p:ext uri="{BB962C8B-B14F-4D97-AF65-F5344CB8AC3E}">
        <p14:creationId xmlns:p14="http://schemas.microsoft.com/office/powerpoint/2010/main" val="3804915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eff1210d59_0_37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/>
              <a:t>Materials and Methods – PSC Procedure</a:t>
            </a:r>
            <a:endParaRPr sz="3000" dirty="0"/>
          </a:p>
        </p:txBody>
      </p:sp>
      <p:sp>
        <p:nvSpPr>
          <p:cNvPr id="131" name="Google Shape;131;g3eff1210d59_0_37"/>
          <p:cNvSpPr txBox="1">
            <a:spLocks noGrp="1"/>
          </p:cNvSpPr>
          <p:nvPr>
            <p:ph type="body" idx="1"/>
          </p:nvPr>
        </p:nvSpPr>
        <p:spPr>
          <a:xfrm>
            <a:off x="7715497" y="1884925"/>
            <a:ext cx="4305300" cy="352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Methods for carbon-coated PSC scribing and fabrication are scalable.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Desirable cost effectiveness due to open-air manufacturing methods [5].</a:t>
            </a:r>
            <a:endParaRPr dirty="0"/>
          </a:p>
        </p:txBody>
      </p:sp>
      <p:sp>
        <p:nvSpPr>
          <p:cNvPr id="134" name="Google Shape;134;g3eff1210d59_0_37"/>
          <p:cNvSpPr txBox="1"/>
          <p:nvPr/>
        </p:nvSpPr>
        <p:spPr>
          <a:xfrm>
            <a:off x="833197" y="5696232"/>
            <a:ext cx="68823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7.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General procedure for making carbon-coated PSCs.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52F55C41-72B0-4CE5-7A3C-790DA5F414C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8</a:t>
            </a:fld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024849EF-109B-E568-7DD3-97FFF304CAA1}"/>
              </a:ext>
            </a:extLst>
          </p:cNvPr>
          <p:cNvSpPr/>
          <p:nvPr/>
        </p:nvSpPr>
        <p:spPr>
          <a:xfrm>
            <a:off x="5902851" y="1634615"/>
            <a:ext cx="1117866" cy="196453"/>
          </a:xfrm>
          <a:prstGeom prst="ellipse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8888B90-6BF8-AC22-82A5-3FCEF5343928}"/>
              </a:ext>
            </a:extLst>
          </p:cNvPr>
          <p:cNvSpPr/>
          <p:nvPr/>
        </p:nvSpPr>
        <p:spPr>
          <a:xfrm>
            <a:off x="5557248" y="1690128"/>
            <a:ext cx="1811757" cy="52225"/>
          </a:xfrm>
          <a:prstGeom prst="rect">
            <a:avLst/>
          </a:prstGeom>
          <a:solidFill>
            <a:srgbClr val="C3D6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71E5091F-98C7-7705-E166-1121AD724FCF}"/>
              </a:ext>
            </a:extLst>
          </p:cNvPr>
          <p:cNvSpPr/>
          <p:nvPr/>
        </p:nvSpPr>
        <p:spPr>
          <a:xfrm>
            <a:off x="483020" y="1428616"/>
            <a:ext cx="1507759" cy="8749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8705243D-F2B7-F1FC-A9B3-5F870009FD65}"/>
              </a:ext>
            </a:extLst>
          </p:cNvPr>
          <p:cNvSpPr/>
          <p:nvPr/>
        </p:nvSpPr>
        <p:spPr>
          <a:xfrm>
            <a:off x="295646" y="1298575"/>
            <a:ext cx="288647" cy="12412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A2A7D53-06BD-D3B0-8FE5-C902675F423E}"/>
              </a:ext>
            </a:extLst>
          </p:cNvPr>
          <p:cNvSpPr/>
          <p:nvPr/>
        </p:nvSpPr>
        <p:spPr>
          <a:xfrm rot="16200000">
            <a:off x="1093167" y="1443475"/>
            <a:ext cx="296837" cy="18918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BB2E2995-6AA8-1AE3-87C2-8F7C159B2527}"/>
              </a:ext>
            </a:extLst>
          </p:cNvPr>
          <p:cNvSpPr/>
          <p:nvPr/>
        </p:nvSpPr>
        <p:spPr>
          <a:xfrm>
            <a:off x="1899068" y="1296541"/>
            <a:ext cx="288647" cy="12412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Flowchart: Process 194">
            <a:extLst>
              <a:ext uri="{FF2B5EF4-FFF2-40B4-BE49-F238E27FC236}">
                <a16:creationId xmlns:a16="http://schemas.microsoft.com/office/drawing/2014/main" id="{32C7761A-64C8-52C2-A50F-07468A0F9470}"/>
              </a:ext>
            </a:extLst>
          </p:cNvPr>
          <p:cNvSpPr/>
          <p:nvPr/>
        </p:nvSpPr>
        <p:spPr>
          <a:xfrm>
            <a:off x="965649" y="1584650"/>
            <a:ext cx="519721" cy="498283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18F88982-07BC-B725-80B0-FFAA15D7FB5A}"/>
              </a:ext>
            </a:extLst>
          </p:cNvPr>
          <p:cNvSpPr/>
          <p:nvPr/>
        </p:nvSpPr>
        <p:spPr>
          <a:xfrm>
            <a:off x="1148597" y="1583864"/>
            <a:ext cx="161880" cy="4982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66CFB01F-B9A9-B5F6-0851-8905ABCE49BF}"/>
              </a:ext>
            </a:extLst>
          </p:cNvPr>
          <p:cNvSpPr/>
          <p:nvPr/>
        </p:nvSpPr>
        <p:spPr>
          <a:xfrm>
            <a:off x="1391107" y="1583714"/>
            <a:ext cx="96275" cy="1209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888D8467-7AEF-FDC8-0ECA-2DC529EA163C}"/>
              </a:ext>
            </a:extLst>
          </p:cNvPr>
          <p:cNvSpPr/>
          <p:nvPr/>
        </p:nvSpPr>
        <p:spPr>
          <a:xfrm>
            <a:off x="1354728" y="1772521"/>
            <a:ext cx="135312" cy="1209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FFE1913F-C037-20B3-2523-EB55E4823514}"/>
              </a:ext>
            </a:extLst>
          </p:cNvPr>
          <p:cNvSpPr/>
          <p:nvPr/>
        </p:nvSpPr>
        <p:spPr>
          <a:xfrm>
            <a:off x="1391346" y="1961964"/>
            <a:ext cx="96275" cy="1209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7AC77D54-3A92-B018-48F9-A03F3F573A7D}"/>
              </a:ext>
            </a:extLst>
          </p:cNvPr>
          <p:cNvSpPr/>
          <p:nvPr/>
        </p:nvSpPr>
        <p:spPr>
          <a:xfrm>
            <a:off x="966619" y="1581834"/>
            <a:ext cx="96275" cy="1209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1386E337-BC98-DC4B-B918-F74EA0E3AB40}"/>
              </a:ext>
            </a:extLst>
          </p:cNvPr>
          <p:cNvSpPr/>
          <p:nvPr/>
        </p:nvSpPr>
        <p:spPr>
          <a:xfrm>
            <a:off x="964906" y="1773307"/>
            <a:ext cx="135312" cy="1209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7D12375A-355A-E589-E98B-9D95612BF9F7}"/>
              </a:ext>
            </a:extLst>
          </p:cNvPr>
          <p:cNvSpPr/>
          <p:nvPr/>
        </p:nvSpPr>
        <p:spPr>
          <a:xfrm>
            <a:off x="966619" y="1961475"/>
            <a:ext cx="96275" cy="1209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Left Bracket 202">
            <a:extLst>
              <a:ext uri="{FF2B5EF4-FFF2-40B4-BE49-F238E27FC236}">
                <a16:creationId xmlns:a16="http://schemas.microsoft.com/office/drawing/2014/main" id="{A5E30ED2-34AA-24DE-4D71-F4BBDB2A38B1}"/>
              </a:ext>
            </a:extLst>
          </p:cNvPr>
          <p:cNvSpPr/>
          <p:nvPr/>
        </p:nvSpPr>
        <p:spPr>
          <a:xfrm rot="10800000">
            <a:off x="1648444" y="1638185"/>
            <a:ext cx="79218" cy="422406"/>
          </a:xfrm>
          <a:prstGeom prst="leftBracket">
            <a:avLst>
              <a:gd name="adj" fmla="val 259254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Left Bracket 203">
            <a:extLst>
              <a:ext uri="{FF2B5EF4-FFF2-40B4-BE49-F238E27FC236}">
                <a16:creationId xmlns:a16="http://schemas.microsoft.com/office/drawing/2014/main" id="{69112B8C-64AC-13B1-BC9F-939CBDBE1C14}"/>
              </a:ext>
            </a:extLst>
          </p:cNvPr>
          <p:cNvSpPr/>
          <p:nvPr/>
        </p:nvSpPr>
        <p:spPr>
          <a:xfrm rot="10800000">
            <a:off x="1747309" y="1668285"/>
            <a:ext cx="84750" cy="336443"/>
          </a:xfrm>
          <a:prstGeom prst="leftBracket">
            <a:avLst>
              <a:gd name="adj" fmla="val 14821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Left Bracket 204">
            <a:extLst>
              <a:ext uri="{FF2B5EF4-FFF2-40B4-BE49-F238E27FC236}">
                <a16:creationId xmlns:a16="http://schemas.microsoft.com/office/drawing/2014/main" id="{E1D33F09-B982-9EF4-65FC-2084BEC9A069}"/>
              </a:ext>
            </a:extLst>
          </p:cNvPr>
          <p:cNvSpPr/>
          <p:nvPr/>
        </p:nvSpPr>
        <p:spPr>
          <a:xfrm>
            <a:off x="801833" y="1618697"/>
            <a:ext cx="79218" cy="422406"/>
          </a:xfrm>
          <a:prstGeom prst="leftBracket">
            <a:avLst>
              <a:gd name="adj" fmla="val 259254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Left Bracket 205">
            <a:extLst>
              <a:ext uri="{FF2B5EF4-FFF2-40B4-BE49-F238E27FC236}">
                <a16:creationId xmlns:a16="http://schemas.microsoft.com/office/drawing/2014/main" id="{2C524F26-CC55-8A7F-5A78-8A2D9393F69B}"/>
              </a:ext>
            </a:extLst>
          </p:cNvPr>
          <p:cNvSpPr/>
          <p:nvPr/>
        </p:nvSpPr>
        <p:spPr>
          <a:xfrm>
            <a:off x="651761" y="1672599"/>
            <a:ext cx="84750" cy="336443"/>
          </a:xfrm>
          <a:prstGeom prst="leftBracket">
            <a:avLst>
              <a:gd name="adj" fmla="val 14821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EEAE4461-4B32-EBA1-37BF-EEB49E4BDB8A}"/>
              </a:ext>
            </a:extLst>
          </p:cNvPr>
          <p:cNvSpPr/>
          <p:nvPr/>
        </p:nvSpPr>
        <p:spPr>
          <a:xfrm>
            <a:off x="3336952" y="1614985"/>
            <a:ext cx="1117866" cy="196453"/>
          </a:xfrm>
          <a:prstGeom prst="ellipse">
            <a:avLst/>
          </a:prstGeom>
          <a:solidFill>
            <a:srgbClr val="C3D6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060D13DA-FDF6-670E-34E9-09F3091667F0}"/>
              </a:ext>
            </a:extLst>
          </p:cNvPr>
          <p:cNvSpPr/>
          <p:nvPr/>
        </p:nvSpPr>
        <p:spPr>
          <a:xfrm>
            <a:off x="3631548" y="1945038"/>
            <a:ext cx="519861" cy="50119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: Rounded Corners 208">
            <a:extLst>
              <a:ext uri="{FF2B5EF4-FFF2-40B4-BE49-F238E27FC236}">
                <a16:creationId xmlns:a16="http://schemas.microsoft.com/office/drawing/2014/main" id="{6650778B-B552-DE73-637E-C266050C9A5D}"/>
              </a:ext>
            </a:extLst>
          </p:cNvPr>
          <p:cNvSpPr/>
          <p:nvPr/>
        </p:nvSpPr>
        <p:spPr>
          <a:xfrm>
            <a:off x="3403627" y="1797709"/>
            <a:ext cx="977205" cy="15347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Flowchart: Process 209">
            <a:extLst>
              <a:ext uri="{FF2B5EF4-FFF2-40B4-BE49-F238E27FC236}">
                <a16:creationId xmlns:a16="http://schemas.microsoft.com/office/drawing/2014/main" id="{B4C20590-2CED-2F4F-8679-B560204E17BE}"/>
              </a:ext>
            </a:extLst>
          </p:cNvPr>
          <p:cNvSpPr/>
          <p:nvPr/>
        </p:nvSpPr>
        <p:spPr>
          <a:xfrm>
            <a:off x="2992385" y="1692169"/>
            <a:ext cx="1811291" cy="110972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BA3C07C1-8A1D-8958-721E-D85AF75A3FBF}"/>
              </a:ext>
            </a:extLst>
          </p:cNvPr>
          <p:cNvSpPr/>
          <p:nvPr/>
        </p:nvSpPr>
        <p:spPr>
          <a:xfrm>
            <a:off x="6197447" y="1964668"/>
            <a:ext cx="519861" cy="50119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4E556024-3056-1803-F8D1-C3BBBA6E5BBF}"/>
              </a:ext>
            </a:extLst>
          </p:cNvPr>
          <p:cNvSpPr/>
          <p:nvPr/>
        </p:nvSpPr>
        <p:spPr>
          <a:xfrm>
            <a:off x="5969526" y="1817339"/>
            <a:ext cx="977205" cy="15347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Flowchart: Process 212">
            <a:extLst>
              <a:ext uri="{FF2B5EF4-FFF2-40B4-BE49-F238E27FC236}">
                <a16:creationId xmlns:a16="http://schemas.microsoft.com/office/drawing/2014/main" id="{AC5ED099-0630-E11C-D525-EFF9B943961F}"/>
              </a:ext>
            </a:extLst>
          </p:cNvPr>
          <p:cNvSpPr/>
          <p:nvPr/>
        </p:nvSpPr>
        <p:spPr>
          <a:xfrm>
            <a:off x="5558284" y="1711799"/>
            <a:ext cx="1811291" cy="110972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8FB9EE-E092-C0B3-8926-4F4233ACEC2F}"/>
              </a:ext>
            </a:extLst>
          </p:cNvPr>
          <p:cNvGrpSpPr/>
          <p:nvPr/>
        </p:nvGrpSpPr>
        <p:grpSpPr>
          <a:xfrm>
            <a:off x="4915900" y="3650136"/>
            <a:ext cx="2906502" cy="1842006"/>
            <a:chOff x="-176256" y="3222464"/>
            <a:chExt cx="2906502" cy="1842006"/>
          </a:xfrm>
        </p:grpSpPr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2A6C01E9-57D3-29D5-F3F3-01220C5828A1}"/>
                </a:ext>
              </a:extLst>
            </p:cNvPr>
            <p:cNvSpPr/>
            <p:nvPr/>
          </p:nvSpPr>
          <p:spPr>
            <a:xfrm>
              <a:off x="538793" y="3222464"/>
              <a:ext cx="1542372" cy="1444030"/>
            </a:xfrm>
            <a:prstGeom prst="rect">
              <a:avLst/>
            </a:prstGeom>
            <a:solidFill>
              <a:srgbClr val="96510C"/>
            </a:solidFill>
            <a:ln>
              <a:noFill/>
            </a:ln>
            <a:scene3d>
              <a:camera prst="isometricTopUp"/>
              <a:lightRig rig="threePt" dir="t"/>
            </a:scene3d>
            <a:sp3d extrusionH="1778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51C75D7D-657B-4BE4-B9D5-5C198D8C910F}"/>
                </a:ext>
              </a:extLst>
            </p:cNvPr>
            <p:cNvSpPr/>
            <p:nvPr/>
          </p:nvSpPr>
          <p:spPr>
            <a:xfrm>
              <a:off x="190642" y="3516934"/>
              <a:ext cx="1537321" cy="44476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: Rounded Corners 215">
              <a:extLst>
                <a:ext uri="{FF2B5EF4-FFF2-40B4-BE49-F238E27FC236}">
                  <a16:creationId xmlns:a16="http://schemas.microsoft.com/office/drawing/2014/main" id="{53273147-DAB4-4E7A-FF50-AF8B9416DF5E}"/>
                </a:ext>
              </a:extLst>
            </p:cNvPr>
            <p:cNvSpPr/>
            <p:nvPr/>
          </p:nvSpPr>
          <p:spPr>
            <a:xfrm>
              <a:off x="-176256" y="3859667"/>
              <a:ext cx="2875720" cy="393379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  <a:scene3d>
              <a:camera prst="isometricTopUp"/>
              <a:lightRig rig="threePt" dir="t"/>
            </a:scene3d>
            <a:sp3d extrusionH="889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Google Shape;129;p1">
              <a:extLst>
                <a:ext uri="{FF2B5EF4-FFF2-40B4-BE49-F238E27FC236}">
                  <a16:creationId xmlns:a16="http://schemas.microsoft.com/office/drawing/2014/main" id="{9FD517FB-F28C-D7F3-7DAF-942896EA376D}"/>
                </a:ext>
              </a:extLst>
            </p:cNvPr>
            <p:cNvSpPr txBox="1"/>
            <p:nvPr/>
          </p:nvSpPr>
          <p:spPr>
            <a:xfrm>
              <a:off x="640669" y="4802991"/>
              <a:ext cx="2089577" cy="2614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075" rIns="76200" bIns="380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/>
                <a:t>Blade Coating</a:t>
              </a:r>
              <a:endPara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9" name="Google Shape;129;p1">
            <a:extLst>
              <a:ext uri="{FF2B5EF4-FFF2-40B4-BE49-F238E27FC236}">
                <a16:creationId xmlns:a16="http://schemas.microsoft.com/office/drawing/2014/main" id="{9EA1EAF0-8CE0-52A3-1B31-8B698EF072D4}"/>
              </a:ext>
            </a:extLst>
          </p:cNvPr>
          <p:cNvSpPr txBox="1"/>
          <p:nvPr/>
        </p:nvSpPr>
        <p:spPr>
          <a:xfrm>
            <a:off x="131812" y="2571515"/>
            <a:ext cx="2518590" cy="35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/>
              <a:t>Substrate Cleaning</a:t>
            </a:r>
            <a:endParaRPr lang="en-US"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129;p1">
            <a:extLst>
              <a:ext uri="{FF2B5EF4-FFF2-40B4-BE49-F238E27FC236}">
                <a16:creationId xmlns:a16="http://schemas.microsoft.com/office/drawing/2014/main" id="{25594AC8-0B2B-3489-52F0-D1E9CA21AC65}"/>
              </a:ext>
            </a:extLst>
          </p:cNvPr>
          <p:cNvSpPr txBox="1"/>
          <p:nvPr/>
        </p:nvSpPr>
        <p:spPr>
          <a:xfrm>
            <a:off x="2718711" y="2573112"/>
            <a:ext cx="2397702" cy="35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dirty="0"/>
              <a:t>SnO</a:t>
            </a:r>
            <a:r>
              <a:rPr lang="en-US" sz="1800" b="1" baseline="-25000" dirty="0"/>
              <a:t>2 </a:t>
            </a:r>
            <a:r>
              <a:rPr lang="en-US" sz="1800" b="1" dirty="0"/>
              <a:t>Spin Coating</a:t>
            </a:r>
            <a:endParaRPr lang="en-US"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129;p1">
            <a:extLst>
              <a:ext uri="{FF2B5EF4-FFF2-40B4-BE49-F238E27FC236}">
                <a16:creationId xmlns:a16="http://schemas.microsoft.com/office/drawing/2014/main" id="{1E17B1B8-7FCC-7E7C-D12A-C7F4ABD99F75}"/>
              </a:ext>
            </a:extLst>
          </p:cNvPr>
          <p:cNvSpPr txBox="1"/>
          <p:nvPr/>
        </p:nvSpPr>
        <p:spPr>
          <a:xfrm>
            <a:off x="5184722" y="2583481"/>
            <a:ext cx="2761345" cy="35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dirty="0"/>
              <a:t>Perovskite</a:t>
            </a:r>
            <a:r>
              <a:rPr lang="en-US" sz="1800" b="1" baseline="-25000" dirty="0"/>
              <a:t> </a:t>
            </a:r>
            <a:r>
              <a:rPr lang="en-US" sz="1800" b="1" dirty="0"/>
              <a:t>Spin Coating</a:t>
            </a:r>
            <a:endParaRPr lang="en-US"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Arrow: Right 221">
            <a:extLst>
              <a:ext uri="{FF2B5EF4-FFF2-40B4-BE49-F238E27FC236}">
                <a16:creationId xmlns:a16="http://schemas.microsoft.com/office/drawing/2014/main" id="{E20435B1-0187-5563-6656-974CAE54D007}"/>
              </a:ext>
            </a:extLst>
          </p:cNvPr>
          <p:cNvSpPr/>
          <p:nvPr/>
        </p:nvSpPr>
        <p:spPr>
          <a:xfrm>
            <a:off x="2323018" y="1932968"/>
            <a:ext cx="614268" cy="33907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Arrow: Right 222">
            <a:extLst>
              <a:ext uri="{FF2B5EF4-FFF2-40B4-BE49-F238E27FC236}">
                <a16:creationId xmlns:a16="http://schemas.microsoft.com/office/drawing/2014/main" id="{1CF728CC-A52D-2D68-865A-BEB8FFF76FC7}"/>
              </a:ext>
            </a:extLst>
          </p:cNvPr>
          <p:cNvSpPr/>
          <p:nvPr/>
        </p:nvSpPr>
        <p:spPr>
          <a:xfrm>
            <a:off x="4942980" y="1903837"/>
            <a:ext cx="614268" cy="33907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Arrow: Right 223">
            <a:extLst>
              <a:ext uri="{FF2B5EF4-FFF2-40B4-BE49-F238E27FC236}">
                <a16:creationId xmlns:a16="http://schemas.microsoft.com/office/drawing/2014/main" id="{E3241259-7C8A-33BA-EC48-3AB34AFB5689}"/>
              </a:ext>
            </a:extLst>
          </p:cNvPr>
          <p:cNvSpPr/>
          <p:nvPr/>
        </p:nvSpPr>
        <p:spPr>
          <a:xfrm rot="10800000">
            <a:off x="2215879" y="4003519"/>
            <a:ext cx="614268" cy="33907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575D86F-BBA7-6ECE-402A-76DBF595F64A}"/>
              </a:ext>
            </a:extLst>
          </p:cNvPr>
          <p:cNvGrpSpPr/>
          <p:nvPr/>
        </p:nvGrpSpPr>
        <p:grpSpPr>
          <a:xfrm>
            <a:off x="146997" y="3368172"/>
            <a:ext cx="2089577" cy="1817229"/>
            <a:chOff x="5801942" y="3214579"/>
            <a:chExt cx="2089577" cy="1817229"/>
          </a:xfrm>
        </p:grpSpPr>
        <p:sp>
          <p:nvSpPr>
            <p:cNvPr id="217" name="Google Shape;129;p1">
              <a:extLst>
                <a:ext uri="{FF2B5EF4-FFF2-40B4-BE49-F238E27FC236}">
                  <a16:creationId xmlns:a16="http://schemas.microsoft.com/office/drawing/2014/main" id="{66D227CC-7432-9E83-5013-7A73D6CE5247}"/>
                </a:ext>
              </a:extLst>
            </p:cNvPr>
            <p:cNvSpPr txBox="1"/>
            <p:nvPr/>
          </p:nvSpPr>
          <p:spPr>
            <a:xfrm>
              <a:off x="5801942" y="4770329"/>
              <a:ext cx="2089577" cy="2614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075" rIns="76200" bIns="380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dirty="0"/>
                <a:t>Indirect Laser Marking</a:t>
              </a:r>
              <a:endPara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DC00964C-F74E-1312-EB41-B1A8D4AE8F58}"/>
                </a:ext>
              </a:extLst>
            </p:cNvPr>
            <p:cNvGrpSpPr/>
            <p:nvPr/>
          </p:nvGrpSpPr>
          <p:grpSpPr>
            <a:xfrm>
              <a:off x="6008672" y="3214579"/>
              <a:ext cx="1368802" cy="1387397"/>
              <a:chOff x="22690670" y="13791906"/>
              <a:chExt cx="1905142" cy="1877745"/>
            </a:xfrm>
          </p:grpSpPr>
          <p:sp>
            <p:nvSpPr>
              <p:cNvPr id="237" name="Rectangle: Rounded Corners 236">
                <a:extLst>
                  <a:ext uri="{FF2B5EF4-FFF2-40B4-BE49-F238E27FC236}">
                    <a16:creationId xmlns:a16="http://schemas.microsoft.com/office/drawing/2014/main" id="{9CEA4FE0-FDCB-D4C3-E03D-EDD36E93CE9E}"/>
                  </a:ext>
                </a:extLst>
              </p:cNvPr>
              <p:cNvSpPr/>
              <p:nvPr/>
            </p:nvSpPr>
            <p:spPr>
              <a:xfrm rot="20822335">
                <a:off x="23487262" y="14400809"/>
                <a:ext cx="108986" cy="1028061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Rectangle: Rounded Corners 237">
                <a:extLst>
                  <a:ext uri="{FF2B5EF4-FFF2-40B4-BE49-F238E27FC236}">
                    <a16:creationId xmlns:a16="http://schemas.microsoft.com/office/drawing/2014/main" id="{236F385E-A645-9CF0-8B96-70FA556C65C0}"/>
                  </a:ext>
                </a:extLst>
              </p:cNvPr>
              <p:cNvSpPr/>
              <p:nvPr/>
            </p:nvSpPr>
            <p:spPr>
              <a:xfrm rot="11823858">
                <a:off x="23758138" y="14432702"/>
                <a:ext cx="110368" cy="1010414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Rectangle: Top Corners Snipped 238">
                <a:extLst>
                  <a:ext uri="{FF2B5EF4-FFF2-40B4-BE49-F238E27FC236}">
                    <a16:creationId xmlns:a16="http://schemas.microsoft.com/office/drawing/2014/main" id="{50CBD658-C79C-8B03-BB78-B411EB2453C9}"/>
                  </a:ext>
                </a:extLst>
              </p:cNvPr>
              <p:cNvSpPr/>
              <p:nvPr/>
            </p:nvSpPr>
            <p:spPr>
              <a:xfrm rot="10800000">
                <a:off x="23197951" y="13791906"/>
                <a:ext cx="1003451" cy="734715"/>
              </a:xfrm>
              <a:prstGeom prst="snip2SameRect">
                <a:avLst>
                  <a:gd name="adj1" fmla="val 16667"/>
                  <a:gd name="adj2" fmla="val 4709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scene3d>
                <a:camera prst="obliqueBottomLeft"/>
                <a:lightRig rig="threePt" dir="t"/>
              </a:scene3d>
              <a:sp3d extrusionH="266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Rectangle 239">
                <a:extLst>
                  <a:ext uri="{FF2B5EF4-FFF2-40B4-BE49-F238E27FC236}">
                    <a16:creationId xmlns:a16="http://schemas.microsoft.com/office/drawing/2014/main" id="{E8DC9ABA-0B58-80F9-1BE0-7D24DA880934}"/>
                  </a:ext>
                </a:extLst>
              </p:cNvPr>
              <p:cNvSpPr/>
              <p:nvPr/>
            </p:nvSpPr>
            <p:spPr>
              <a:xfrm>
                <a:off x="22690670" y="15374310"/>
                <a:ext cx="1905142" cy="10137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B2CC76A4-794D-04CF-E942-0F5EAAC5525C}"/>
                  </a:ext>
                </a:extLst>
              </p:cNvPr>
              <p:cNvSpPr/>
              <p:nvPr/>
            </p:nvSpPr>
            <p:spPr>
              <a:xfrm>
                <a:off x="23724726" y="15466406"/>
                <a:ext cx="871086" cy="10137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Rectangle 241">
                <a:extLst>
                  <a:ext uri="{FF2B5EF4-FFF2-40B4-BE49-F238E27FC236}">
                    <a16:creationId xmlns:a16="http://schemas.microsoft.com/office/drawing/2014/main" id="{F1E8B5CA-9161-6983-9F92-21ECB2BA677C}"/>
                  </a:ext>
                </a:extLst>
              </p:cNvPr>
              <p:cNvSpPr/>
              <p:nvPr/>
            </p:nvSpPr>
            <p:spPr>
              <a:xfrm>
                <a:off x="22690671" y="15465410"/>
                <a:ext cx="938463" cy="10137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136A2959-2B0F-D505-628E-B117AA0CD897}"/>
                  </a:ext>
                </a:extLst>
              </p:cNvPr>
              <p:cNvSpPr/>
              <p:nvPr/>
            </p:nvSpPr>
            <p:spPr>
              <a:xfrm flipH="1">
                <a:off x="23610868" y="15560350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BB6469C5-61D0-483E-FE03-F4FBB75E0FAC}"/>
                  </a:ext>
                </a:extLst>
              </p:cNvPr>
              <p:cNvSpPr/>
              <p:nvPr/>
            </p:nvSpPr>
            <p:spPr>
              <a:xfrm flipH="1">
                <a:off x="23699677" y="15511527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id="{65494578-AB28-8462-ABD2-92013491D2EA}"/>
                  </a:ext>
                </a:extLst>
              </p:cNvPr>
              <p:cNvSpPr/>
              <p:nvPr/>
            </p:nvSpPr>
            <p:spPr>
              <a:xfrm flipH="1">
                <a:off x="23676817" y="15623932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228E441-3927-8921-CC27-6567817C2414}"/>
              </a:ext>
            </a:extLst>
          </p:cNvPr>
          <p:cNvGrpSpPr/>
          <p:nvPr/>
        </p:nvGrpSpPr>
        <p:grpSpPr>
          <a:xfrm>
            <a:off x="2920271" y="3449357"/>
            <a:ext cx="2089577" cy="1736743"/>
            <a:chOff x="3449664" y="3278181"/>
            <a:chExt cx="2089577" cy="1736743"/>
          </a:xfrm>
        </p:grpSpPr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AE642BA9-D464-1EEB-4B86-28A26F3E9EE5}"/>
                </a:ext>
              </a:extLst>
            </p:cNvPr>
            <p:cNvGrpSpPr/>
            <p:nvPr/>
          </p:nvGrpSpPr>
          <p:grpSpPr>
            <a:xfrm>
              <a:off x="3552831" y="3278181"/>
              <a:ext cx="1368802" cy="1270344"/>
              <a:chOff x="19272554" y="13877987"/>
              <a:chExt cx="1905142" cy="1719321"/>
            </a:xfrm>
          </p:grpSpPr>
          <p:sp>
            <p:nvSpPr>
              <p:cNvPr id="226" name="Rectangle: Rounded Corners 225">
                <a:extLst>
                  <a:ext uri="{FF2B5EF4-FFF2-40B4-BE49-F238E27FC236}">
                    <a16:creationId xmlns:a16="http://schemas.microsoft.com/office/drawing/2014/main" id="{DC59ACC6-8BB8-6079-CC9D-E83947E11E44}"/>
                  </a:ext>
                </a:extLst>
              </p:cNvPr>
              <p:cNvSpPr/>
              <p:nvPr/>
            </p:nvSpPr>
            <p:spPr>
              <a:xfrm rot="20822335">
                <a:off x="20010897" y="14486890"/>
                <a:ext cx="108986" cy="1028061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Rectangle: Rounded Corners 226">
                <a:extLst>
                  <a:ext uri="{FF2B5EF4-FFF2-40B4-BE49-F238E27FC236}">
                    <a16:creationId xmlns:a16="http://schemas.microsoft.com/office/drawing/2014/main" id="{28921904-432F-EC3D-A8C8-C643EB59E0E3}"/>
                  </a:ext>
                </a:extLst>
              </p:cNvPr>
              <p:cNvSpPr/>
              <p:nvPr/>
            </p:nvSpPr>
            <p:spPr>
              <a:xfrm rot="11823858">
                <a:off x="20281773" y="14518783"/>
                <a:ext cx="110368" cy="1010414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Rectangle: Top Corners Snipped 227">
                <a:extLst>
                  <a:ext uri="{FF2B5EF4-FFF2-40B4-BE49-F238E27FC236}">
                    <a16:creationId xmlns:a16="http://schemas.microsoft.com/office/drawing/2014/main" id="{DBE0203D-B5FD-2C1F-BA6B-6B0BA5E270FB}"/>
                  </a:ext>
                </a:extLst>
              </p:cNvPr>
              <p:cNvSpPr/>
              <p:nvPr/>
            </p:nvSpPr>
            <p:spPr>
              <a:xfrm rot="10800000">
                <a:off x="19721586" y="13877987"/>
                <a:ext cx="1003451" cy="734715"/>
              </a:xfrm>
              <a:prstGeom prst="snip2SameRect">
                <a:avLst>
                  <a:gd name="adj1" fmla="val 16667"/>
                  <a:gd name="adj2" fmla="val 4709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scene3d>
                <a:camera prst="obliqueBottomLeft"/>
                <a:lightRig rig="threePt" dir="t"/>
              </a:scene3d>
              <a:sp3d extrusionH="266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55647D94-260A-3F5E-29F7-807A597B0468}"/>
                  </a:ext>
                </a:extLst>
              </p:cNvPr>
              <p:cNvSpPr/>
              <p:nvPr/>
            </p:nvSpPr>
            <p:spPr>
              <a:xfrm>
                <a:off x="19272554" y="15495934"/>
                <a:ext cx="1905142" cy="10137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F57FB9C7-F9E4-74A2-6A1C-593209217BEB}"/>
                  </a:ext>
                </a:extLst>
              </p:cNvPr>
              <p:cNvSpPr/>
              <p:nvPr/>
            </p:nvSpPr>
            <p:spPr>
              <a:xfrm>
                <a:off x="19272554" y="15398534"/>
                <a:ext cx="871086" cy="10137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1" name="Graphic 230" descr="Squiggle with solid fill">
                <a:extLst>
                  <a:ext uri="{FF2B5EF4-FFF2-40B4-BE49-F238E27FC236}">
                    <a16:creationId xmlns:a16="http://schemas.microsoft.com/office/drawing/2014/main" id="{ED5E85F0-4B93-0D9B-55D2-9DB05E13DE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20019522">
                <a:off x="19910444" y="14858703"/>
                <a:ext cx="173873" cy="699130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  <p:pic>
            <p:nvPicPr>
              <p:cNvPr id="232" name="Graphic 231" descr="Squiggle with solid fill">
                <a:extLst>
                  <a:ext uri="{FF2B5EF4-FFF2-40B4-BE49-F238E27FC236}">
                    <a16:creationId xmlns:a16="http://schemas.microsoft.com/office/drawing/2014/main" id="{73277999-DA7D-81A7-1DD7-4B923CCEF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2026175">
                <a:off x="20341826" y="14872848"/>
                <a:ext cx="173873" cy="699130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3472C54D-68F1-F877-FFD3-F10C3CC34B1D}"/>
                  </a:ext>
                </a:extLst>
              </p:cNvPr>
              <p:cNvSpPr/>
              <p:nvPr/>
            </p:nvSpPr>
            <p:spPr>
              <a:xfrm>
                <a:off x="20239233" y="15396240"/>
                <a:ext cx="938463" cy="10137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D077FEF9-DD17-A83A-C05D-162FAC4D6974}"/>
                  </a:ext>
                </a:extLst>
              </p:cNvPr>
              <p:cNvSpPr/>
              <p:nvPr/>
            </p:nvSpPr>
            <p:spPr>
              <a:xfrm flipH="1">
                <a:off x="20129461" y="15450215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60E52751-2A3B-F01D-AF28-A33229E107F8}"/>
                  </a:ext>
                </a:extLst>
              </p:cNvPr>
              <p:cNvSpPr/>
              <p:nvPr/>
            </p:nvSpPr>
            <p:spPr>
              <a:xfrm flipH="1">
                <a:off x="20213598" y="15419961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6" name="Google Shape;129;p1">
              <a:extLst>
                <a:ext uri="{FF2B5EF4-FFF2-40B4-BE49-F238E27FC236}">
                  <a16:creationId xmlns:a16="http://schemas.microsoft.com/office/drawing/2014/main" id="{4410BD12-AE84-8BA3-A4B9-696A5F166302}"/>
                </a:ext>
              </a:extLst>
            </p:cNvPr>
            <p:cNvSpPr txBox="1"/>
            <p:nvPr/>
          </p:nvSpPr>
          <p:spPr>
            <a:xfrm>
              <a:off x="3449664" y="4753445"/>
              <a:ext cx="2089577" cy="2614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075" rIns="76200" bIns="380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dirty="0"/>
                <a:t>Direct Laser Marking</a:t>
              </a:r>
              <a:endPara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7" name="Arrow: Right 246">
            <a:extLst>
              <a:ext uri="{FF2B5EF4-FFF2-40B4-BE49-F238E27FC236}">
                <a16:creationId xmlns:a16="http://schemas.microsoft.com/office/drawing/2014/main" id="{FEC4E6EF-79D2-37E5-689D-8F1634AB2A87}"/>
              </a:ext>
            </a:extLst>
          </p:cNvPr>
          <p:cNvSpPr/>
          <p:nvPr/>
        </p:nvSpPr>
        <p:spPr>
          <a:xfrm rot="10800000">
            <a:off x="4573300" y="3924130"/>
            <a:ext cx="614268" cy="33907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667BD25-9ADF-EDDB-DC8F-E180F53540CE}"/>
              </a:ext>
            </a:extLst>
          </p:cNvPr>
          <p:cNvSpPr/>
          <p:nvPr/>
        </p:nvSpPr>
        <p:spPr>
          <a:xfrm rot="5400000">
            <a:off x="6142976" y="3135687"/>
            <a:ext cx="614268" cy="33907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 txBox="1">
            <a:spLocks noGrp="1"/>
          </p:cNvSpPr>
          <p:nvPr>
            <p:ph type="title"/>
          </p:nvPr>
        </p:nvSpPr>
        <p:spPr>
          <a:xfrm>
            <a:off x="1499752" y="146850"/>
            <a:ext cx="70323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Materials and Methods</a:t>
            </a:r>
            <a:endParaRPr/>
          </a:p>
        </p:txBody>
      </p:sp>
      <p:pic>
        <p:nvPicPr>
          <p:cNvPr id="141" name="Google Shape;141;p5" title="IMG_5364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261" y="963607"/>
            <a:ext cx="3322588" cy="443011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5"/>
          <p:cNvSpPr txBox="1"/>
          <p:nvPr/>
        </p:nvSpPr>
        <p:spPr>
          <a:xfrm>
            <a:off x="321331" y="5608548"/>
            <a:ext cx="11552766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Figures 8-11.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Keyence MD-X1000 Laser Marker and the laser parameter steps used to make a device pixel on carbon-coated PSCs.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7;p1">
            <a:extLst>
              <a:ext uri="{FF2B5EF4-FFF2-40B4-BE49-F238E27FC236}">
                <a16:creationId xmlns:a16="http://schemas.microsoft.com/office/drawing/2014/main" id="{BCF5E818-5A01-BF49-8C57-9F07D005AA4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4925" y="6617367"/>
            <a:ext cx="8069700" cy="23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Acknowledgement: This material is based upon work primarily supported by the National Science Foundation  under award </a:t>
            </a:r>
            <a:r>
              <a:rPr lang="en-US" sz="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No.ECCS-2025490.</a:t>
            </a:r>
            <a:endParaRPr lang="en-US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9</a:t>
            </a:fld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52;g3f329533b7a_0_37" title="M2_BotLeftFull_C.jpeg">
            <a:extLst>
              <a:ext uri="{FF2B5EF4-FFF2-40B4-BE49-F238E27FC236}">
                <a16:creationId xmlns:a16="http://schemas.microsoft.com/office/drawing/2014/main" id="{5BBD578B-1C9E-0950-43BD-E1E45DAE87D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0588" y="973876"/>
            <a:ext cx="4430117" cy="44301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580E7EF-53CA-F5CC-A8B7-704659AE35A7}"/>
              </a:ext>
            </a:extLst>
          </p:cNvPr>
          <p:cNvGrpSpPr/>
          <p:nvPr/>
        </p:nvGrpSpPr>
        <p:grpSpPr>
          <a:xfrm>
            <a:off x="3802893" y="963607"/>
            <a:ext cx="3486688" cy="4564930"/>
            <a:chOff x="3802893" y="963607"/>
            <a:chExt cx="3486688" cy="4564930"/>
          </a:xfrm>
        </p:grpSpPr>
        <p:sp>
          <p:nvSpPr>
            <p:cNvPr id="9" name="Google Shape;129;p1">
              <a:extLst>
                <a:ext uri="{FF2B5EF4-FFF2-40B4-BE49-F238E27FC236}">
                  <a16:creationId xmlns:a16="http://schemas.microsoft.com/office/drawing/2014/main" id="{50F76A07-A67A-D77C-EB9E-CEE10C7337BB}"/>
                </a:ext>
              </a:extLst>
            </p:cNvPr>
            <p:cNvSpPr txBox="1"/>
            <p:nvPr/>
          </p:nvSpPr>
          <p:spPr>
            <a:xfrm>
              <a:off x="3904411" y="963607"/>
              <a:ext cx="3384883" cy="3231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075" rIns="76200" bIns="380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b="1" dirty="0"/>
                <a:t>Step 1: Direct Laser Marking</a:t>
              </a:r>
              <a:endPara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29;p1">
              <a:extLst>
                <a:ext uri="{FF2B5EF4-FFF2-40B4-BE49-F238E27FC236}">
                  <a16:creationId xmlns:a16="http://schemas.microsoft.com/office/drawing/2014/main" id="{902ECC98-7618-8D67-3CEE-87A025D8DD98}"/>
                </a:ext>
              </a:extLst>
            </p:cNvPr>
            <p:cNvSpPr txBox="1"/>
            <p:nvPr/>
          </p:nvSpPr>
          <p:spPr>
            <a:xfrm>
              <a:off x="4193956" y="1295092"/>
              <a:ext cx="2871125" cy="815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075" rIns="76200" bIns="380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b="1"/>
                <a:t>Laser Power: </a:t>
              </a:r>
              <a:r>
                <a:rPr lang="en-US" sz="1600"/>
                <a:t>8%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b="1"/>
                <a:t>Scan Speed: </a:t>
              </a:r>
              <a:r>
                <a:rPr lang="en-US" sz="1600"/>
                <a:t>450 mm/s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b="1"/>
                <a:t>Pulse Frequency: </a:t>
              </a:r>
              <a:r>
                <a:rPr lang="en-US" sz="1600"/>
                <a:t>50 kHz</a:t>
              </a:r>
              <a:endParaRPr lang="en-US" sz="1600" b="1"/>
            </a:p>
          </p:txBody>
        </p:sp>
        <p:sp>
          <p:nvSpPr>
            <p:cNvPr id="11" name="Google Shape;129;p1">
              <a:extLst>
                <a:ext uri="{FF2B5EF4-FFF2-40B4-BE49-F238E27FC236}">
                  <a16:creationId xmlns:a16="http://schemas.microsoft.com/office/drawing/2014/main" id="{39D494CC-87D6-A4AB-D788-174D69FD8022}"/>
                </a:ext>
              </a:extLst>
            </p:cNvPr>
            <p:cNvSpPr txBox="1"/>
            <p:nvPr/>
          </p:nvSpPr>
          <p:spPr>
            <a:xfrm>
              <a:off x="3802893" y="3340248"/>
              <a:ext cx="3486688" cy="3231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075" rIns="76200" bIns="380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b="1"/>
                <a:t>Step 2: Indirect Laser Marking</a:t>
              </a:r>
              <a:endPara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9;p1">
              <a:extLst>
                <a:ext uri="{FF2B5EF4-FFF2-40B4-BE49-F238E27FC236}">
                  <a16:creationId xmlns:a16="http://schemas.microsoft.com/office/drawing/2014/main" id="{853CD11E-EE51-8A3C-48C3-02AEDA77EC5E}"/>
                </a:ext>
              </a:extLst>
            </p:cNvPr>
            <p:cNvSpPr txBox="1"/>
            <p:nvPr/>
          </p:nvSpPr>
          <p:spPr>
            <a:xfrm>
              <a:off x="4096337" y="3644706"/>
              <a:ext cx="3021763" cy="815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075" rIns="76200" bIns="380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b="1" dirty="0"/>
                <a:t>Laser Power: </a:t>
              </a:r>
              <a:r>
                <a:rPr lang="en-US" sz="1600" dirty="0"/>
                <a:t>9%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b="1" dirty="0"/>
                <a:t>Scan Speed: </a:t>
              </a:r>
              <a:r>
                <a:rPr lang="en-US" sz="1600" dirty="0"/>
                <a:t>450 mm/s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b="1" dirty="0"/>
                <a:t>Pulse Frequency: </a:t>
              </a:r>
              <a:r>
                <a:rPr lang="en-US" sz="1600" dirty="0"/>
                <a:t>100 kHz</a:t>
              </a:r>
              <a:endParaRPr lang="en-US" sz="1600" b="1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2775CD0-776F-8761-960F-316EB1B6A8FF}"/>
                </a:ext>
              </a:extLst>
            </p:cNvPr>
            <p:cNvGrpSpPr/>
            <p:nvPr/>
          </p:nvGrpSpPr>
          <p:grpSpPr>
            <a:xfrm>
              <a:off x="4761413" y="2243038"/>
              <a:ext cx="1111717" cy="906628"/>
              <a:chOff x="19272554" y="13877987"/>
              <a:chExt cx="1905142" cy="171932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FACCC3CB-6D4A-DD6F-9240-A1DEAFF3153A}"/>
                  </a:ext>
                </a:extLst>
              </p:cNvPr>
              <p:cNvSpPr/>
              <p:nvPr/>
            </p:nvSpPr>
            <p:spPr>
              <a:xfrm rot="20822335">
                <a:off x="20010897" y="14486890"/>
                <a:ext cx="108986" cy="1028061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160DFAC-E870-3933-2EB3-9170C81CD828}"/>
                  </a:ext>
                </a:extLst>
              </p:cNvPr>
              <p:cNvSpPr/>
              <p:nvPr/>
            </p:nvSpPr>
            <p:spPr>
              <a:xfrm rot="11823858">
                <a:off x="20281773" y="14518783"/>
                <a:ext cx="110368" cy="1010414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Top Corners Snipped 15">
                <a:extLst>
                  <a:ext uri="{FF2B5EF4-FFF2-40B4-BE49-F238E27FC236}">
                    <a16:creationId xmlns:a16="http://schemas.microsoft.com/office/drawing/2014/main" id="{5AC5F631-01FA-23BE-45DA-D2698E41395F}"/>
                  </a:ext>
                </a:extLst>
              </p:cNvPr>
              <p:cNvSpPr/>
              <p:nvPr/>
            </p:nvSpPr>
            <p:spPr>
              <a:xfrm rot="10800000">
                <a:off x="19721586" y="13877987"/>
                <a:ext cx="1003451" cy="734715"/>
              </a:xfrm>
              <a:prstGeom prst="snip2SameRect">
                <a:avLst>
                  <a:gd name="adj1" fmla="val 16667"/>
                  <a:gd name="adj2" fmla="val 4709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scene3d>
                <a:camera prst="obliqueBottomLeft"/>
                <a:lightRig rig="threePt" dir="t"/>
              </a:scene3d>
              <a:sp3d extrusionH="266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1B12FA9-77C3-381A-76B9-06B7A0658270}"/>
                  </a:ext>
                </a:extLst>
              </p:cNvPr>
              <p:cNvSpPr/>
              <p:nvPr/>
            </p:nvSpPr>
            <p:spPr>
              <a:xfrm>
                <a:off x="19272554" y="15495934"/>
                <a:ext cx="1905142" cy="10137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F046D80-ED49-221C-37AA-194818F13576}"/>
                  </a:ext>
                </a:extLst>
              </p:cNvPr>
              <p:cNvSpPr/>
              <p:nvPr/>
            </p:nvSpPr>
            <p:spPr>
              <a:xfrm>
                <a:off x="19272554" y="15398534"/>
                <a:ext cx="871086" cy="10137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Graphic 18" descr="Squiggle with solid fill">
                <a:extLst>
                  <a:ext uri="{FF2B5EF4-FFF2-40B4-BE49-F238E27FC236}">
                    <a16:creationId xmlns:a16="http://schemas.microsoft.com/office/drawing/2014/main" id="{89855558-F5B0-3FAC-0D85-FC9E23092E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20019522">
                <a:off x="19910444" y="14858703"/>
                <a:ext cx="173873" cy="699130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  <p:pic>
            <p:nvPicPr>
              <p:cNvPr id="20" name="Graphic 19" descr="Squiggle with solid fill">
                <a:extLst>
                  <a:ext uri="{FF2B5EF4-FFF2-40B4-BE49-F238E27FC236}">
                    <a16:creationId xmlns:a16="http://schemas.microsoft.com/office/drawing/2014/main" id="{33907C26-3BE0-8A6E-78F4-8947CB50C7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2026175">
                <a:off x="20341826" y="14872848"/>
                <a:ext cx="173873" cy="699130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FA890BE-25AE-BD86-B1BE-73D5E4245732}"/>
                  </a:ext>
                </a:extLst>
              </p:cNvPr>
              <p:cNvSpPr/>
              <p:nvPr/>
            </p:nvSpPr>
            <p:spPr>
              <a:xfrm>
                <a:off x="20239232" y="15404834"/>
                <a:ext cx="938463" cy="10137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0A72D42-6985-1663-3A17-6944B3BD055F}"/>
                  </a:ext>
                </a:extLst>
              </p:cNvPr>
              <p:cNvSpPr/>
              <p:nvPr/>
            </p:nvSpPr>
            <p:spPr>
              <a:xfrm flipH="1">
                <a:off x="20129461" y="15450215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55A3CA0-3B66-456D-EF2A-F7DA3359F516}"/>
                  </a:ext>
                </a:extLst>
              </p:cNvPr>
              <p:cNvSpPr/>
              <p:nvPr/>
            </p:nvSpPr>
            <p:spPr>
              <a:xfrm flipH="1">
                <a:off x="20213598" y="15419961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C65E58B-E88F-5079-94FA-8AE3046B28A7}"/>
                </a:ext>
              </a:extLst>
            </p:cNvPr>
            <p:cNvGrpSpPr/>
            <p:nvPr/>
          </p:nvGrpSpPr>
          <p:grpSpPr>
            <a:xfrm>
              <a:off x="4912559" y="4564250"/>
              <a:ext cx="963279" cy="964287"/>
              <a:chOff x="22690670" y="13791906"/>
              <a:chExt cx="1905142" cy="1877745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628E36E1-9154-EFCF-BB10-6AA03C00C3EB}"/>
                  </a:ext>
                </a:extLst>
              </p:cNvPr>
              <p:cNvSpPr/>
              <p:nvPr/>
            </p:nvSpPr>
            <p:spPr>
              <a:xfrm rot="20822335">
                <a:off x="23487262" y="14400809"/>
                <a:ext cx="108986" cy="1028061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7847A185-A1D2-8E7C-F54C-7D4A48C4E219}"/>
                  </a:ext>
                </a:extLst>
              </p:cNvPr>
              <p:cNvSpPr/>
              <p:nvPr/>
            </p:nvSpPr>
            <p:spPr>
              <a:xfrm rot="11823858">
                <a:off x="23758138" y="14432702"/>
                <a:ext cx="110368" cy="1010414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Top Corners Snipped 26">
                <a:extLst>
                  <a:ext uri="{FF2B5EF4-FFF2-40B4-BE49-F238E27FC236}">
                    <a16:creationId xmlns:a16="http://schemas.microsoft.com/office/drawing/2014/main" id="{D967696A-973D-8669-7266-C1BF45846628}"/>
                  </a:ext>
                </a:extLst>
              </p:cNvPr>
              <p:cNvSpPr/>
              <p:nvPr/>
            </p:nvSpPr>
            <p:spPr>
              <a:xfrm rot="10800000">
                <a:off x="23197951" y="13791906"/>
                <a:ext cx="1003451" cy="734715"/>
              </a:xfrm>
              <a:prstGeom prst="snip2SameRect">
                <a:avLst>
                  <a:gd name="adj1" fmla="val 16667"/>
                  <a:gd name="adj2" fmla="val 4709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scene3d>
                <a:camera prst="obliqueBottomLeft"/>
                <a:lightRig rig="threePt" dir="t"/>
              </a:scene3d>
              <a:sp3d extrusionH="266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7872255A-016D-4DD1-276C-1F96C0BDD530}"/>
                  </a:ext>
                </a:extLst>
              </p:cNvPr>
              <p:cNvSpPr/>
              <p:nvPr/>
            </p:nvSpPr>
            <p:spPr>
              <a:xfrm>
                <a:off x="22690670" y="15374310"/>
                <a:ext cx="1905142" cy="10137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6EAF8B9-8141-5B32-E74C-85CDE915A6C2}"/>
                  </a:ext>
                </a:extLst>
              </p:cNvPr>
              <p:cNvSpPr/>
              <p:nvPr/>
            </p:nvSpPr>
            <p:spPr>
              <a:xfrm>
                <a:off x="23724726" y="15466406"/>
                <a:ext cx="871086" cy="10137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CAF4C5A-6871-55E1-F265-F84C5E8021DE}"/>
                  </a:ext>
                </a:extLst>
              </p:cNvPr>
              <p:cNvSpPr/>
              <p:nvPr/>
            </p:nvSpPr>
            <p:spPr>
              <a:xfrm>
                <a:off x="22690671" y="15465410"/>
                <a:ext cx="938463" cy="10137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ADDBD56-8F84-8002-BC30-8E4835884F36}"/>
                  </a:ext>
                </a:extLst>
              </p:cNvPr>
              <p:cNvSpPr/>
              <p:nvPr/>
            </p:nvSpPr>
            <p:spPr>
              <a:xfrm flipH="1">
                <a:off x="23610868" y="15560350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DF9EEBD-0859-D1E2-3E25-6BE93B5506AE}"/>
                  </a:ext>
                </a:extLst>
              </p:cNvPr>
              <p:cNvSpPr/>
              <p:nvPr/>
            </p:nvSpPr>
            <p:spPr>
              <a:xfrm flipH="1">
                <a:off x="23699677" y="15511527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F273951-0919-01EB-13E0-388A31931851}"/>
                  </a:ext>
                </a:extLst>
              </p:cNvPr>
              <p:cNvSpPr/>
              <p:nvPr/>
            </p:nvSpPr>
            <p:spPr>
              <a:xfrm flipH="1">
                <a:off x="23676817" y="15623932"/>
                <a:ext cx="45719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51578F13-D6FD-FBC6-4E46-F907CD644013}"/>
              </a:ext>
            </a:extLst>
          </p:cNvPr>
          <p:cNvSpPr/>
          <p:nvPr/>
        </p:nvSpPr>
        <p:spPr>
          <a:xfrm>
            <a:off x="11152507" y="4935997"/>
            <a:ext cx="434991" cy="99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7410D48-5096-5FE4-CA99-830F2267565E}"/>
              </a:ext>
            </a:extLst>
          </p:cNvPr>
          <p:cNvCxnSpPr>
            <a:cxnSpLocks/>
          </p:cNvCxnSpPr>
          <p:nvPr/>
        </p:nvCxnSpPr>
        <p:spPr>
          <a:xfrm>
            <a:off x="11158048" y="4816858"/>
            <a:ext cx="0" cy="216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F5E154A-135F-2D1B-F91E-7B7B21B4645F}"/>
              </a:ext>
            </a:extLst>
          </p:cNvPr>
          <p:cNvCxnSpPr>
            <a:cxnSpLocks/>
          </p:cNvCxnSpPr>
          <p:nvPr/>
        </p:nvCxnSpPr>
        <p:spPr>
          <a:xfrm>
            <a:off x="11579185" y="4819630"/>
            <a:ext cx="0" cy="2161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A8EC553-107B-D986-803C-D3A29C80C83E}"/>
              </a:ext>
            </a:extLst>
          </p:cNvPr>
          <p:cNvSpPr txBox="1"/>
          <p:nvPr/>
        </p:nvSpPr>
        <p:spPr>
          <a:xfrm>
            <a:off x="11067501" y="4551586"/>
            <a:ext cx="793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90 </a:t>
            </a:r>
            <a:r>
              <a:rPr lang="el-GR" sz="1200">
                <a:solidFill>
                  <a:schemeClr val="bg1"/>
                </a:solidFill>
              </a:rPr>
              <a:t>μ</a:t>
            </a:r>
            <a:r>
              <a:rPr lang="en-US" sz="1200">
                <a:solidFill>
                  <a:schemeClr val="bg1"/>
                </a:solidFill>
              </a:rPr>
              <a:t>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4CC8770-9024-D994-DF72-ACD0081A032B}"/>
              </a:ext>
            </a:extLst>
          </p:cNvPr>
          <p:cNvGrpSpPr/>
          <p:nvPr/>
        </p:nvGrpSpPr>
        <p:grpSpPr>
          <a:xfrm>
            <a:off x="7498016" y="4828585"/>
            <a:ext cx="1372558" cy="524963"/>
            <a:chOff x="963706" y="1062658"/>
            <a:chExt cx="7486390" cy="286332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B33CD96-A85E-8ABB-6E91-D7A33E71E3B3}"/>
                </a:ext>
              </a:extLst>
            </p:cNvPr>
            <p:cNvSpPr/>
            <p:nvPr/>
          </p:nvSpPr>
          <p:spPr>
            <a:xfrm>
              <a:off x="6217701" y="1062658"/>
              <a:ext cx="2230395" cy="265206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81B8E77-283A-37B8-AE25-170F67B2415B}"/>
                </a:ext>
              </a:extLst>
            </p:cNvPr>
            <p:cNvSpPr/>
            <p:nvPr/>
          </p:nvSpPr>
          <p:spPr>
            <a:xfrm>
              <a:off x="6217701" y="1664231"/>
              <a:ext cx="2230395" cy="1962259"/>
            </a:xfrm>
            <a:prstGeom prst="rect">
              <a:avLst/>
            </a:prstGeom>
            <a:solidFill>
              <a:srgbClr val="F796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E6B33E0-1F61-EE0E-7D4A-C6048025B332}"/>
                </a:ext>
              </a:extLst>
            </p:cNvPr>
            <p:cNvSpPr/>
            <p:nvPr/>
          </p:nvSpPr>
          <p:spPr>
            <a:xfrm>
              <a:off x="6217701" y="2420292"/>
              <a:ext cx="2230395" cy="1229470"/>
            </a:xfrm>
            <a:prstGeom prst="rect">
              <a:avLst/>
            </a:prstGeom>
            <a:solidFill>
              <a:srgbClr val="C3D6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B13C9C9-2DA8-8299-EF8E-53A11D84D89D}"/>
                </a:ext>
              </a:extLst>
            </p:cNvPr>
            <p:cNvSpPr/>
            <p:nvPr/>
          </p:nvSpPr>
          <p:spPr>
            <a:xfrm>
              <a:off x="965515" y="1062658"/>
              <a:ext cx="4500254" cy="265206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121102E-2F77-40B5-5A0B-D0A1EA6DE6CB}"/>
                </a:ext>
              </a:extLst>
            </p:cNvPr>
            <p:cNvSpPr/>
            <p:nvPr/>
          </p:nvSpPr>
          <p:spPr>
            <a:xfrm>
              <a:off x="965515" y="1655576"/>
              <a:ext cx="4500254" cy="1977854"/>
            </a:xfrm>
            <a:prstGeom prst="rect">
              <a:avLst/>
            </a:prstGeom>
            <a:solidFill>
              <a:srgbClr val="F796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C27E669-C084-015D-2BAB-084E199BF5EF}"/>
                </a:ext>
              </a:extLst>
            </p:cNvPr>
            <p:cNvSpPr/>
            <p:nvPr/>
          </p:nvSpPr>
          <p:spPr>
            <a:xfrm>
              <a:off x="965514" y="2412342"/>
              <a:ext cx="4500255" cy="1229470"/>
            </a:xfrm>
            <a:prstGeom prst="rect">
              <a:avLst/>
            </a:prstGeom>
            <a:solidFill>
              <a:srgbClr val="C3D6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485219-0D9D-0C34-F4DD-1C850635E90F}"/>
                </a:ext>
              </a:extLst>
            </p:cNvPr>
            <p:cNvSpPr/>
            <p:nvPr/>
          </p:nvSpPr>
          <p:spPr>
            <a:xfrm>
              <a:off x="963706" y="3083997"/>
              <a:ext cx="7486390" cy="84198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9E78F8F-E331-CABF-5D7A-724A920C053E}"/>
                </a:ext>
              </a:extLst>
            </p:cNvPr>
            <p:cNvSpPr/>
            <p:nvPr/>
          </p:nvSpPr>
          <p:spPr>
            <a:xfrm>
              <a:off x="964811" y="2741017"/>
              <a:ext cx="7483285" cy="344791"/>
            </a:xfrm>
            <a:prstGeom prst="rect">
              <a:avLst/>
            </a:prstGeom>
            <a:solidFill>
              <a:srgbClr val="31859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14D78E40-780E-746B-6D46-1EB370A0D044}"/>
              </a:ext>
            </a:extLst>
          </p:cNvPr>
          <p:cNvSpPr txBox="1"/>
          <p:nvPr/>
        </p:nvSpPr>
        <p:spPr>
          <a:xfrm>
            <a:off x="7430588" y="4811182"/>
            <a:ext cx="457200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bg1"/>
                </a:solidFill>
              </a:rPr>
              <a:t>Carbon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CD1074-D66D-B911-C29A-0E6CF7D47B58}"/>
              </a:ext>
            </a:extLst>
          </p:cNvPr>
          <p:cNvSpPr txBox="1"/>
          <p:nvPr/>
        </p:nvSpPr>
        <p:spPr>
          <a:xfrm>
            <a:off x="7433263" y="5088660"/>
            <a:ext cx="457200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bg1"/>
                </a:solidFill>
              </a:rPr>
              <a:t>ITO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44B81BE-05E5-A0DF-1656-35CC91366E41}"/>
              </a:ext>
            </a:extLst>
          </p:cNvPr>
          <p:cNvSpPr txBox="1"/>
          <p:nvPr/>
        </p:nvSpPr>
        <p:spPr>
          <a:xfrm>
            <a:off x="7430588" y="4936393"/>
            <a:ext cx="457200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/>
                </a:solidFill>
              </a:rPr>
              <a:t>Perovskite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163E496-4ECC-23CB-B898-426A4D544DD8}"/>
              </a:ext>
            </a:extLst>
          </p:cNvPr>
          <p:cNvSpPr txBox="1"/>
          <p:nvPr/>
        </p:nvSpPr>
        <p:spPr>
          <a:xfrm>
            <a:off x="7430222" y="5027952"/>
            <a:ext cx="457200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/>
                </a:solidFill>
              </a:rPr>
              <a:t>SnO</a:t>
            </a:r>
            <a:r>
              <a:rPr lang="en-US" sz="400" b="1" baseline="-25000" dirty="0">
                <a:solidFill>
                  <a:schemeClr val="tx1"/>
                </a:solidFill>
              </a:rPr>
              <a:t>2</a:t>
            </a:r>
            <a:endParaRPr lang="en-US" sz="400" b="1" dirty="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32CE5D9-7F01-6830-D424-C4B5904163A8}"/>
              </a:ext>
            </a:extLst>
          </p:cNvPr>
          <p:cNvSpPr txBox="1"/>
          <p:nvPr/>
        </p:nvSpPr>
        <p:spPr>
          <a:xfrm>
            <a:off x="7430222" y="5196225"/>
            <a:ext cx="457200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" b="1" dirty="0">
                <a:solidFill>
                  <a:schemeClr val="tx1"/>
                </a:solidFill>
              </a:rPr>
              <a:t>Glass</a:t>
            </a:r>
          </a:p>
        </p:txBody>
      </p:sp>
      <p:sp>
        <p:nvSpPr>
          <p:cNvPr id="59" name="Arrow: Up 58">
            <a:extLst>
              <a:ext uri="{FF2B5EF4-FFF2-40B4-BE49-F238E27FC236}">
                <a16:creationId xmlns:a16="http://schemas.microsoft.com/office/drawing/2014/main" id="{4DB89B71-CD05-E1D4-CFDB-1F76EFB5E9FB}"/>
              </a:ext>
            </a:extLst>
          </p:cNvPr>
          <p:cNvSpPr/>
          <p:nvPr/>
        </p:nvSpPr>
        <p:spPr>
          <a:xfrm rot="2071455">
            <a:off x="8622875" y="4466712"/>
            <a:ext cx="89132" cy="739859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row: Up 60">
            <a:extLst>
              <a:ext uri="{FF2B5EF4-FFF2-40B4-BE49-F238E27FC236}">
                <a16:creationId xmlns:a16="http://schemas.microsoft.com/office/drawing/2014/main" id="{D7D5E535-EBF3-CB2B-C4AC-D3B77F08008C}"/>
              </a:ext>
            </a:extLst>
          </p:cNvPr>
          <p:cNvSpPr/>
          <p:nvPr/>
        </p:nvSpPr>
        <p:spPr>
          <a:xfrm rot="576564">
            <a:off x="7673841" y="4471618"/>
            <a:ext cx="89132" cy="375322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E0761F9ECE742888B906720ADBDD3" ma:contentTypeVersion="10" ma:contentTypeDescription="Create a new document." ma:contentTypeScope="" ma:versionID="25f5dbce5a2fab518626c92ac7b6a2f5">
  <xsd:schema xmlns:xsd="http://www.w3.org/2001/XMLSchema" xmlns:xs="http://www.w3.org/2001/XMLSchema" xmlns:p="http://schemas.microsoft.com/office/2006/metadata/properties" xmlns:ns3="81b47209-33a9-439c-9c3f-18bf98739a8b" xmlns:ns4="26c59807-aa9d-4055-96f3-7fe2b9a74574" targetNamespace="http://schemas.microsoft.com/office/2006/metadata/properties" ma:root="true" ma:fieldsID="7d7485637f6ad73349e84ec1c0092e6d" ns3:_="" ns4:_="">
    <xsd:import namespace="81b47209-33a9-439c-9c3f-18bf98739a8b"/>
    <xsd:import namespace="26c59807-aa9d-4055-96f3-7fe2b9a7457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47209-33a9-439c-9c3f-18bf98739a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59807-aa9d-4055-96f3-7fe2b9a7457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1b47209-33a9-439c-9c3f-18bf98739a8b" xsi:nil="true"/>
  </documentManagement>
</p:properties>
</file>

<file path=customXml/itemProps1.xml><?xml version="1.0" encoding="utf-8"?>
<ds:datastoreItem xmlns:ds="http://schemas.openxmlformats.org/officeDocument/2006/customXml" ds:itemID="{58ED84A3-C12C-4CA2-B041-A79BCB9CC810}">
  <ds:schemaRefs>
    <ds:schemaRef ds:uri="26c59807-aa9d-4055-96f3-7fe2b9a74574"/>
    <ds:schemaRef ds:uri="81b47209-33a9-439c-9c3f-18bf98739a8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0518663-EB90-415C-B9B3-5120494815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C34BCE-859E-436F-BDC3-85FEF21041EC}">
  <ds:schemaRefs>
    <ds:schemaRef ds:uri="http://purl.org/dc/elements/1.1/"/>
    <ds:schemaRef ds:uri="http://purl.org/dc/dcmitype/"/>
    <ds:schemaRef ds:uri="26c59807-aa9d-4055-96f3-7fe2b9a74574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81b47209-33a9-439c-9c3f-18bf98739a8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2230</Words>
  <Application>Microsoft Office PowerPoint</Application>
  <PresentationFormat>Widescreen</PresentationFormat>
  <Paragraphs>273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ADLaM Display</vt:lpstr>
      <vt:lpstr>Arial</vt:lpstr>
      <vt:lpstr>Calibri</vt:lpstr>
      <vt:lpstr>Cambria Math</vt:lpstr>
      <vt:lpstr>Office Theme</vt:lpstr>
      <vt:lpstr>PowerPoint Presentation</vt:lpstr>
      <vt:lpstr>About Me</vt:lpstr>
      <vt:lpstr>Background</vt:lpstr>
      <vt:lpstr>What are perovskites?</vt:lpstr>
      <vt:lpstr>The Problem</vt:lpstr>
      <vt:lpstr>The Research</vt:lpstr>
      <vt:lpstr>PowerPoint Presentation</vt:lpstr>
      <vt:lpstr>Materials and Methods – PSC Procedure</vt:lpstr>
      <vt:lpstr>Materials and Methods</vt:lpstr>
      <vt:lpstr>Materials and Methods – Solar Simulator</vt:lpstr>
      <vt:lpstr>PowerPoint Presentation</vt:lpstr>
      <vt:lpstr>PowerPoint Presentation</vt:lpstr>
      <vt:lpstr>PowerPoint Presentation</vt:lpstr>
      <vt:lpstr>PowerPoint Presentation</vt:lpstr>
      <vt:lpstr>Results – Carbon Device Aging</vt:lpstr>
      <vt:lpstr>PowerPoint Presentation</vt:lpstr>
      <vt:lpstr>PowerPoint Presentation</vt:lpstr>
      <vt:lpstr>Future Work</vt:lpstr>
      <vt:lpstr>Acknowledgements</vt:lpstr>
      <vt:lpstr>Acknowledgements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Kathryn Fisher</dc:creator>
  <cp:lastModifiedBy>Luca Felicioli (Student)</cp:lastModifiedBy>
  <cp:revision>1</cp:revision>
  <dcterms:created xsi:type="dcterms:W3CDTF">2016-05-27T19:52:28Z</dcterms:created>
  <dcterms:modified xsi:type="dcterms:W3CDTF">2026-07-31T08:07:23Z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0x010100955E0761F9ECE742888B906720ADBDD3</vt:lpwstr>
  </property>
</Properties>
</file>