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media/image39.jpg" ContentType="image/jpg"/>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sldIdLst>
    <p:sldId id="375" r:id="rId5"/>
    <p:sldId id="376" r:id="rId6"/>
    <p:sldId id="365" r:id="rId7"/>
    <p:sldId id="364" r:id="rId8"/>
    <p:sldId id="387" r:id="rId9"/>
    <p:sldId id="380" r:id="rId10"/>
    <p:sldId id="386" r:id="rId11"/>
    <p:sldId id="383" r:id="rId12"/>
    <p:sldId id="384" r:id="rId13"/>
    <p:sldId id="381" r:id="rId14"/>
    <p:sldId id="388" r:id="rId15"/>
    <p:sldId id="378" r:id="rId16"/>
    <p:sldId id="382" r:id="rId17"/>
    <p:sldId id="37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E714D6-96C7-4007-8B9A-1A43A34D50B0}" v="16" dt="2026-07-29T15:50:59.3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6" autoAdjust="0"/>
    <p:restoredTop sz="90741" autoAdjust="0"/>
  </p:normalViewPr>
  <p:slideViewPr>
    <p:cSldViewPr snapToGrid="0">
      <p:cViewPr varScale="1">
        <p:scale>
          <a:sx n="72" d="100"/>
          <a:sy n="72" d="100"/>
        </p:scale>
        <p:origin x="1104" y="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ke Loos" userId="486968c0-566f-479b-bf93-2ed630426711" providerId="ADAL" clId="{F00FB023-8CFF-494D-981F-80F11A7526C1}"/>
    <pc:docChg chg="addSld delSld modSld">
      <pc:chgData name="Jake Loos" userId="486968c0-566f-479b-bf93-2ed630426711" providerId="ADAL" clId="{F00FB023-8CFF-494D-981F-80F11A7526C1}" dt="2026-07-29T15:50:59.298" v="16"/>
      <pc:docMkLst>
        <pc:docMk/>
      </pc:docMkLst>
      <pc:sldChg chg="modSp">
        <pc:chgData name="Jake Loos" userId="486968c0-566f-479b-bf93-2ed630426711" providerId="ADAL" clId="{F00FB023-8CFF-494D-981F-80F11A7526C1}" dt="2026-07-29T15:39:09.613" v="11"/>
        <pc:sldMkLst>
          <pc:docMk/>
          <pc:sldMk cId="1404337549" sldId="378"/>
        </pc:sldMkLst>
        <pc:spChg chg="mod">
          <ac:chgData name="Jake Loos" userId="486968c0-566f-479b-bf93-2ed630426711" providerId="ADAL" clId="{F00FB023-8CFF-494D-981F-80F11A7526C1}" dt="2026-07-29T15:39:09.613" v="11"/>
          <ac:spMkLst>
            <pc:docMk/>
            <pc:sldMk cId="1404337549" sldId="378"/>
            <ac:spMk id="3" creationId="{EA39A24A-D5E2-1D82-FEBF-4F852D0B625F}"/>
          </ac:spMkLst>
        </pc:spChg>
      </pc:sldChg>
      <pc:sldChg chg="modSp">
        <pc:chgData name="Jake Loos" userId="486968c0-566f-479b-bf93-2ed630426711" providerId="ADAL" clId="{F00FB023-8CFF-494D-981F-80F11A7526C1}" dt="2026-07-29T15:38:42.041" v="10"/>
        <pc:sldMkLst>
          <pc:docMk/>
          <pc:sldMk cId="3021477685" sldId="382"/>
        </pc:sldMkLst>
        <pc:spChg chg="mod">
          <ac:chgData name="Jake Loos" userId="486968c0-566f-479b-bf93-2ed630426711" providerId="ADAL" clId="{F00FB023-8CFF-494D-981F-80F11A7526C1}" dt="2026-07-29T15:38:42.041" v="10"/>
          <ac:spMkLst>
            <pc:docMk/>
            <pc:sldMk cId="3021477685" sldId="382"/>
            <ac:spMk id="4" creationId="{042B0305-85A4-8BDA-A44C-FE540D42308A}"/>
          </ac:spMkLst>
        </pc:spChg>
      </pc:sldChg>
      <pc:sldChg chg="modSp">
        <pc:chgData name="Jake Loos" userId="486968c0-566f-479b-bf93-2ed630426711" providerId="ADAL" clId="{F00FB023-8CFF-494D-981F-80F11A7526C1}" dt="2026-07-29T15:50:59.298" v="16"/>
        <pc:sldMkLst>
          <pc:docMk/>
          <pc:sldMk cId="2510415962" sldId="383"/>
        </pc:sldMkLst>
        <pc:picChg chg="mod">
          <ac:chgData name="Jake Loos" userId="486968c0-566f-479b-bf93-2ed630426711" providerId="ADAL" clId="{F00FB023-8CFF-494D-981F-80F11A7526C1}" dt="2026-07-29T15:50:59.298" v="16"/>
          <ac:picMkLst>
            <pc:docMk/>
            <pc:sldMk cId="2510415962" sldId="383"/>
            <ac:picMk id="12" creationId="{FCAC07B3-E486-AD66-9753-35335EF9CA31}"/>
          </ac:picMkLst>
        </pc:picChg>
      </pc:sldChg>
      <pc:sldChg chg="addSp modSp">
        <pc:chgData name="Jake Loos" userId="486968c0-566f-479b-bf93-2ed630426711" providerId="ADAL" clId="{F00FB023-8CFF-494D-981F-80F11A7526C1}" dt="2026-07-29T15:48:52.815" v="15"/>
        <pc:sldMkLst>
          <pc:docMk/>
          <pc:sldMk cId="969715788" sldId="384"/>
        </pc:sldMkLst>
        <pc:picChg chg="add mod">
          <ac:chgData name="Jake Loos" userId="486968c0-566f-479b-bf93-2ed630426711" providerId="ADAL" clId="{F00FB023-8CFF-494D-981F-80F11A7526C1}" dt="2026-07-29T15:48:52.815" v="15"/>
          <ac:picMkLst>
            <pc:docMk/>
            <pc:sldMk cId="969715788" sldId="384"/>
            <ac:picMk id="9" creationId="{4404C77C-DE71-B306-C766-FA5A088AA86C}"/>
          </ac:picMkLst>
        </pc:picChg>
      </pc:sldChg>
      <pc:sldChg chg="addSp modSp">
        <pc:chgData name="Jake Loos" userId="486968c0-566f-479b-bf93-2ed630426711" providerId="ADAL" clId="{F00FB023-8CFF-494D-981F-80F11A7526C1}" dt="2026-07-29T15:41:18.231" v="12" actId="767"/>
        <pc:sldMkLst>
          <pc:docMk/>
          <pc:sldMk cId="3091171002" sldId="387"/>
        </pc:sldMkLst>
        <pc:spChg chg="add mod">
          <ac:chgData name="Jake Loos" userId="486968c0-566f-479b-bf93-2ed630426711" providerId="ADAL" clId="{F00FB023-8CFF-494D-981F-80F11A7526C1}" dt="2026-07-29T15:41:18.231" v="12" actId="767"/>
          <ac:spMkLst>
            <pc:docMk/>
            <pc:sldMk cId="3091171002" sldId="387"/>
            <ac:spMk id="19" creationId="{9D1A5283-D46B-5921-D20E-2932771FFD2C}"/>
          </ac:spMkLst>
        </pc:spChg>
      </pc:sldChg>
      <pc:sldChg chg="addSp modSp">
        <pc:chgData name="Jake Loos" userId="486968c0-566f-479b-bf93-2ed630426711" providerId="ADAL" clId="{F00FB023-8CFF-494D-981F-80F11A7526C1}" dt="2026-07-29T15:44:42.874" v="13" actId="767"/>
        <pc:sldMkLst>
          <pc:docMk/>
          <pc:sldMk cId="224244859" sldId="388"/>
        </pc:sldMkLst>
        <pc:spChg chg="add mod">
          <ac:chgData name="Jake Loos" userId="486968c0-566f-479b-bf93-2ed630426711" providerId="ADAL" clId="{F00FB023-8CFF-494D-981F-80F11A7526C1}" dt="2026-07-29T15:44:42.874" v="13" actId="767"/>
          <ac:spMkLst>
            <pc:docMk/>
            <pc:sldMk cId="224244859" sldId="388"/>
            <ac:spMk id="14" creationId="{6E368C7F-9CB0-8FD0-A0CE-4B6D67D4251C}"/>
          </ac:spMkLst>
        </pc:spChg>
      </pc:sldChg>
      <pc:sldChg chg="add del">
        <pc:chgData name="Jake Loos" userId="486968c0-566f-479b-bf93-2ed630426711" providerId="ADAL" clId="{F00FB023-8CFF-494D-981F-80F11A7526C1}" dt="2026-07-29T15:36:11.894" v="1"/>
        <pc:sldMkLst>
          <pc:docMk/>
          <pc:sldMk cId="2720357949" sldId="389"/>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uofnebraska-my.sharepoint.com/personal/59826632_nebraska_edu/Documents/Stamp%20Success%20Graph.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tx1"/>
              </a:solidFill>
              <a:prstDash val="dash"/>
              <a:round/>
            </a:ln>
            <a:effectLst/>
          </c:spPr>
          <c:marker>
            <c:symbol val="circle"/>
            <c:size val="5"/>
            <c:spPr>
              <a:solidFill>
                <a:schemeClr val="tx1"/>
              </a:solidFill>
              <a:ln w="9525">
                <a:solidFill>
                  <a:schemeClr val="tx1"/>
                </a:solidFill>
              </a:ln>
              <a:effectLst/>
            </c:spPr>
          </c:marker>
          <c:xVal>
            <c:numRef>
              <c:f>Sheet1!$A$2:$A$8</c:f>
              <c:numCache>
                <c:formatCode>General</c:formatCode>
                <c:ptCount val="7"/>
                <c:pt idx="0">
                  <c:v>0.5</c:v>
                </c:pt>
                <c:pt idx="1">
                  <c:v>0.7</c:v>
                </c:pt>
                <c:pt idx="2">
                  <c:v>0.9</c:v>
                </c:pt>
                <c:pt idx="3">
                  <c:v>1</c:v>
                </c:pt>
                <c:pt idx="4">
                  <c:v>1.2</c:v>
                </c:pt>
                <c:pt idx="5">
                  <c:v>2</c:v>
                </c:pt>
              </c:numCache>
            </c:numRef>
          </c:xVal>
          <c:yVal>
            <c:numRef>
              <c:f>Sheet1!$B$2:$B$8</c:f>
              <c:numCache>
                <c:formatCode>General</c:formatCode>
                <c:ptCount val="7"/>
                <c:pt idx="0">
                  <c:v>0</c:v>
                </c:pt>
                <c:pt idx="1">
                  <c:v>40</c:v>
                </c:pt>
                <c:pt idx="2">
                  <c:v>50</c:v>
                </c:pt>
                <c:pt idx="3">
                  <c:v>70</c:v>
                </c:pt>
                <c:pt idx="4">
                  <c:v>100</c:v>
                </c:pt>
                <c:pt idx="5">
                  <c:v>100</c:v>
                </c:pt>
              </c:numCache>
            </c:numRef>
          </c:yVal>
          <c:smooth val="0"/>
          <c:extLst>
            <c:ext xmlns:c16="http://schemas.microsoft.com/office/drawing/2014/chart" uri="{C3380CC4-5D6E-409C-BE32-E72D297353CC}">
              <c16:uniqueId val="{00000000-DBD1-4442-91FA-025570B8B81E}"/>
            </c:ext>
          </c:extLst>
        </c:ser>
        <c:dLbls>
          <c:showLegendKey val="0"/>
          <c:showVal val="0"/>
          <c:showCatName val="0"/>
          <c:showSerName val="0"/>
          <c:showPercent val="0"/>
          <c:showBubbleSize val="0"/>
        </c:dLbls>
        <c:axId val="1107908816"/>
        <c:axId val="1007972208"/>
      </c:scatterChart>
      <c:valAx>
        <c:axId val="1107908816"/>
        <c:scaling>
          <c:orientation val="minMax"/>
          <c:max val="2"/>
          <c:min val="0.4"/>
        </c:scaling>
        <c:delete val="0"/>
        <c:axPos val="b"/>
        <c:title>
          <c:tx>
            <c:rich>
              <a:bodyPr rot="0" spcFirstLastPara="1" vertOverflow="ellipsis" vert="horz" wrap="square" anchor="ctr" anchorCtr="1"/>
              <a:lstStyle/>
              <a:p>
                <a:pPr>
                  <a:defRPr sz="18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US"/>
                  <a:t>Interwell Spacing (mm)</a:t>
                </a:r>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007972208"/>
        <c:crosses val="autoZero"/>
        <c:crossBetween val="midCat"/>
        <c:majorUnit val="0.2"/>
      </c:valAx>
      <c:valAx>
        <c:axId val="1007972208"/>
        <c:scaling>
          <c:orientation val="minMax"/>
          <c:max val="100"/>
        </c:scaling>
        <c:delete val="0"/>
        <c:axPos val="l"/>
        <c:title>
          <c:tx>
            <c:rich>
              <a:bodyPr rot="-5400000" spcFirstLastPara="1" vertOverflow="ellipsis" vert="horz" wrap="square" anchor="ctr" anchorCtr="1"/>
              <a:lstStyle/>
              <a:p>
                <a:pPr>
                  <a:defRPr sz="18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US"/>
                  <a:t>Viable Wells (%)</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107908816"/>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chemeClr val="tx1"/>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02CA4F-DD1D-45A4-B91F-08C3367030D3}" type="datetimeFigureOut">
              <a:rPr lang="en-US" smtClean="0"/>
              <a:t>7/24/2026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4E05BA-90E7-4A10-9FAE-3D166FA9A9E7}" type="slidenum">
              <a:rPr lang="en-US" smtClean="0"/>
              <a:t>‹#›</a:t>
            </a:fld>
            <a:endParaRPr lang="en-US"/>
          </a:p>
        </p:txBody>
      </p:sp>
    </p:spTree>
    <p:extLst>
      <p:ext uri="{BB962C8B-B14F-4D97-AF65-F5344CB8AC3E}">
        <p14:creationId xmlns:p14="http://schemas.microsoft.com/office/powerpoint/2010/main" val="3516655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4B1CD8-9F96-4F1D-A5B8-2D9E0ECCEB3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7363979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684B1CD8-9F96-4F1D-A5B8-2D9E0ECCEB33}" type="slidenum">
              <a:rPr lang="zh-CN" altLang="en-US" smtClean="0"/>
              <a:pPr/>
              <a:t>10</a:t>
            </a:fld>
            <a:endParaRPr lang="zh-CN" altLang="en-US"/>
          </a:p>
        </p:txBody>
      </p:sp>
    </p:spTree>
    <p:extLst>
      <p:ext uri="{BB962C8B-B14F-4D97-AF65-F5344CB8AC3E}">
        <p14:creationId xmlns:p14="http://schemas.microsoft.com/office/powerpoint/2010/main" val="2377386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09B94-265B-B8A3-37E3-4867A1C33F6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2E9A86E-EFAD-3F67-BAB1-19F2C34E390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8BE70488-7EB1-5762-98B0-4724D5AE8B5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B0C341B7-736E-5AF8-EB54-9195A08725D7}"/>
              </a:ext>
            </a:extLst>
          </p:cNvPr>
          <p:cNvSpPr>
            <a:spLocks noGrp="1"/>
          </p:cNvSpPr>
          <p:nvPr>
            <p:ph type="sldNum" sz="quarter" idx="5"/>
          </p:nvPr>
        </p:nvSpPr>
        <p:spPr/>
        <p:txBody>
          <a:bodyPr/>
          <a:lstStyle/>
          <a:p>
            <a:fld id="{684B1CD8-9F96-4F1D-A5B8-2D9E0ECCEB33}" type="slidenum">
              <a:rPr lang="zh-CN" altLang="en-US" smtClean="0"/>
              <a:pPr/>
              <a:t>11</a:t>
            </a:fld>
            <a:endParaRPr lang="zh-CN" altLang="en-US"/>
          </a:p>
        </p:txBody>
      </p:sp>
    </p:spTree>
    <p:extLst>
      <p:ext uri="{BB962C8B-B14F-4D97-AF65-F5344CB8AC3E}">
        <p14:creationId xmlns:p14="http://schemas.microsoft.com/office/powerpoint/2010/main" val="691860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4B1CD8-9F96-4F1D-A5B8-2D9E0ECCEB3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7889152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4B1CD8-9F96-4F1D-A5B8-2D9E0ECCEB3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8847577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4B1CD8-9F96-4F1D-A5B8-2D9E0ECCEB3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528367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4B1CD8-9F96-4F1D-A5B8-2D9E0ECCEB3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168838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4B1CD8-9F96-4F1D-A5B8-2D9E0ECCEB3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921072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4B1CD8-9F96-4F1D-A5B8-2D9E0ECCEB3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640637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39B8B-71E7-F3D5-C15F-B7E764C730D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5FD02D1-11A3-F4F6-2F76-6D5B0DA7F1CD}"/>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A27E9F67-1398-127D-4F5A-3B5B9D53138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34EBFFE7-9B84-0446-464A-AD6C5E5BF7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4B1CD8-9F96-4F1D-A5B8-2D9E0ECCEB3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10249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4B1CD8-9F96-4F1D-A5B8-2D9E0ECCEB3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500288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4B1CD8-9F96-4F1D-A5B8-2D9E0ECCEB3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777386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4B1CD8-9F96-4F1D-A5B8-2D9E0ECCEB3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7900125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endParaRPr lang="en-US" sz="120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684B1CD8-9F96-4F1D-A5B8-2D9E0ECCEB33}" type="slidenum">
              <a:rPr lang="zh-CN" altLang="en-US" smtClean="0"/>
              <a:pPr/>
              <a:t>9</a:t>
            </a:fld>
            <a:endParaRPr lang="zh-CN" altLang="en-US"/>
          </a:p>
        </p:txBody>
      </p:sp>
    </p:spTree>
    <p:extLst>
      <p:ext uri="{BB962C8B-B14F-4D97-AF65-F5344CB8AC3E}">
        <p14:creationId xmlns:p14="http://schemas.microsoft.com/office/powerpoint/2010/main" val="26247727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内页">
    <p:spTree>
      <p:nvGrpSpPr>
        <p:cNvPr id="1" name=""/>
        <p:cNvGrpSpPr/>
        <p:nvPr/>
      </p:nvGrpSpPr>
      <p:grpSpPr>
        <a:xfrm>
          <a:off x="0" y="0"/>
          <a:ext cx="0" cy="0"/>
          <a:chOff x="0" y="0"/>
          <a:chExt cx="0" cy="0"/>
        </a:xfrm>
      </p:grpSpPr>
      <p:pic>
        <p:nvPicPr>
          <p:cNvPr id="13" name="Picture 27" descr="2-3">
            <a:extLst>
              <a:ext uri="{FF2B5EF4-FFF2-40B4-BE49-F238E27FC236}">
                <a16:creationId xmlns:a16="http://schemas.microsoft.com/office/drawing/2014/main" id="{C0AB4119-2899-4348-B972-9FE45AAD6547}"/>
              </a:ext>
            </a:extLst>
          </p:cNvPr>
          <p:cNvPicPr>
            <a:picLocks noChangeAspect="1" noChangeArrowheads="1"/>
          </p:cNvPicPr>
          <p:nvPr userDrawn="1"/>
        </p:nvPicPr>
        <p:blipFill>
          <a:blip r:embed="rId2" cstate="print"/>
          <a:srcRect/>
          <a:stretch>
            <a:fillRect/>
          </a:stretch>
        </p:blipFill>
        <p:spPr bwMode="auto">
          <a:xfrm>
            <a:off x="8117269" y="3799299"/>
            <a:ext cx="4065588" cy="3049587"/>
          </a:xfrm>
          <a:prstGeom prst="rect">
            <a:avLst/>
          </a:prstGeom>
          <a:noFill/>
          <a:ln w="9525">
            <a:noFill/>
            <a:miter lim="800000"/>
            <a:headEnd/>
            <a:tailEnd/>
          </a:ln>
        </p:spPr>
      </p:pic>
      <p:sp>
        <p:nvSpPr>
          <p:cNvPr id="14" name="Rectangle 9">
            <a:extLst>
              <a:ext uri="{FF2B5EF4-FFF2-40B4-BE49-F238E27FC236}">
                <a16:creationId xmlns:a16="http://schemas.microsoft.com/office/drawing/2014/main" id="{23DCFE91-C556-4BB7-9464-94AE5C841FFC}"/>
              </a:ext>
            </a:extLst>
          </p:cNvPr>
          <p:cNvSpPr>
            <a:spLocks noGrp="1" noChangeArrowheads="1"/>
          </p:cNvSpPr>
          <p:nvPr>
            <p:ph type="ctrTitle"/>
          </p:nvPr>
        </p:nvSpPr>
        <p:spPr>
          <a:xfrm>
            <a:off x="1959102" y="1829120"/>
            <a:ext cx="8420100" cy="1470025"/>
          </a:xfrm>
          <a:prstGeom prst="rect">
            <a:avLst/>
          </a:prstGeom>
          <a:ln/>
        </p:spPr>
        <p:txBody>
          <a:bodyPr tIns="45720" anchor="ctr"/>
          <a:lstStyle>
            <a:lvl1pPr>
              <a:defRPr sz="4300"/>
            </a:lvl1pPr>
          </a:lstStyle>
          <a:p>
            <a:r>
              <a:rPr lang="es-ES" altLang="zh-CN"/>
              <a:t>Haga clic para modificar el estilo de título del patrón</a:t>
            </a:r>
            <a:endParaRPr lang="zh-CN" altLang="en-US"/>
          </a:p>
        </p:txBody>
      </p:sp>
      <p:sp>
        <p:nvSpPr>
          <p:cNvPr id="16" name="Rectangle 10">
            <a:extLst>
              <a:ext uri="{FF2B5EF4-FFF2-40B4-BE49-F238E27FC236}">
                <a16:creationId xmlns:a16="http://schemas.microsoft.com/office/drawing/2014/main" id="{8C9E48C7-9B27-45E6-B737-4FAC9513EEBF}"/>
              </a:ext>
            </a:extLst>
          </p:cNvPr>
          <p:cNvSpPr>
            <a:spLocks noGrp="1" noChangeArrowheads="1"/>
          </p:cNvSpPr>
          <p:nvPr>
            <p:ph type="subTitle" idx="1"/>
          </p:nvPr>
        </p:nvSpPr>
        <p:spPr>
          <a:xfrm>
            <a:off x="2857519" y="4110825"/>
            <a:ext cx="6934200" cy="1079500"/>
          </a:xfrm>
          <a:prstGeom prst="rect">
            <a:avLst/>
          </a:prstGeom>
        </p:spPr>
        <p:txBody>
          <a:bodyPr anchor="ctr" anchorCtr="1"/>
          <a:lstStyle>
            <a:lvl1pPr marL="0" indent="0" algn="ctr">
              <a:buFontTx/>
              <a:buNone/>
              <a:defRPr sz="2400">
                <a:solidFill>
                  <a:srgbClr val="16388A"/>
                </a:solidFill>
              </a:defRPr>
            </a:lvl1pPr>
          </a:lstStyle>
          <a:p>
            <a:r>
              <a:rPr lang="es-ES" altLang="zh-CN"/>
              <a:t>Haga clic para modificar el estilo de subtítulo del patrón</a:t>
            </a:r>
            <a:endParaRPr lang="zh-CN" altLang="en-US" dirty="0"/>
          </a:p>
        </p:txBody>
      </p:sp>
      <p:pic>
        <p:nvPicPr>
          <p:cNvPr id="17" name="Picture 3">
            <a:extLst>
              <a:ext uri="{FF2B5EF4-FFF2-40B4-BE49-F238E27FC236}">
                <a16:creationId xmlns:a16="http://schemas.microsoft.com/office/drawing/2014/main" id="{A3CFA5FB-C8A9-41A6-95BB-19523B25F3C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716963" y="9120"/>
            <a:ext cx="3475037"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矩形 17">
            <a:extLst>
              <a:ext uri="{FF2B5EF4-FFF2-40B4-BE49-F238E27FC236}">
                <a16:creationId xmlns:a16="http://schemas.microsoft.com/office/drawing/2014/main" id="{6900E0BC-7178-4F6D-A0EE-91512377DA6A}"/>
              </a:ext>
            </a:extLst>
          </p:cNvPr>
          <p:cNvSpPr/>
          <p:nvPr userDrawn="1"/>
        </p:nvSpPr>
        <p:spPr bwMode="auto">
          <a:xfrm>
            <a:off x="35306" y="15617"/>
            <a:ext cx="707644" cy="777875"/>
          </a:xfrm>
          <a:prstGeom prst="rect">
            <a:avLst/>
          </a:prstGeom>
          <a:solidFill>
            <a:schemeClr val="bg1"/>
          </a:solidFill>
          <a:ln w="2857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2400" b="0" i="0" u="none" strike="noStrike" cap="none" normalizeH="0" baseline="0">
              <a:ln>
                <a:noFill/>
              </a:ln>
              <a:solidFill>
                <a:schemeClr val="tx1"/>
              </a:solidFill>
              <a:effectLst/>
              <a:latin typeface="Arial" charset="0"/>
              <a:ea typeface="黑体" pitchFamily="2" charset="-122"/>
            </a:endParaRPr>
          </a:p>
        </p:txBody>
      </p:sp>
      <p:pic>
        <p:nvPicPr>
          <p:cNvPr id="19" name="Picture 1" descr="C:\Users\lenovo\Desktop\22fc9c46e0998e2454d64f7eda901595-d2c02ba527abb94ad97653e36bbac8a1.png">
            <a:extLst>
              <a:ext uri="{FF2B5EF4-FFF2-40B4-BE49-F238E27FC236}">
                <a16:creationId xmlns:a16="http://schemas.microsoft.com/office/drawing/2014/main" id="{B88A31A4-2917-4409-8108-7DF480C6FDD4}"/>
              </a:ext>
            </a:extLst>
          </p:cNvPr>
          <p:cNvPicPr>
            <a:picLocks noChangeAspect="1" noChangeArrowheads="1"/>
          </p:cNvPicPr>
          <p:nvPr userDrawn="1"/>
        </p:nvPicPr>
        <p:blipFill>
          <a:blip r:embed="rId4" cstate="print"/>
          <a:srcRect/>
          <a:stretch>
            <a:fillRect/>
          </a:stretch>
        </p:blipFill>
        <p:spPr bwMode="auto">
          <a:xfrm>
            <a:off x="0" y="-24"/>
            <a:ext cx="2857519" cy="939385"/>
          </a:xfrm>
          <a:prstGeom prst="rect">
            <a:avLst/>
          </a:prstGeom>
          <a:noFill/>
        </p:spPr>
      </p:pic>
    </p:spTree>
    <p:extLst>
      <p:ext uri="{BB962C8B-B14F-4D97-AF65-F5344CB8AC3E}">
        <p14:creationId xmlns:p14="http://schemas.microsoft.com/office/powerpoint/2010/main" val="2978235216"/>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两栏">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
            <a:ext cx="12192000" cy="665863"/>
          </a:xfrm>
          <a:prstGeom prst="rect">
            <a:avLst/>
          </a:prstGeom>
        </p:spPr>
      </p:pic>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702" y="175417"/>
            <a:ext cx="2023540" cy="401413"/>
          </a:xfrm>
          <a:prstGeom prst="rect">
            <a:avLst/>
          </a:prstGeom>
        </p:spPr>
      </p:pic>
      <p:sp>
        <p:nvSpPr>
          <p:cNvPr id="15" name="矩形 14"/>
          <p:cNvSpPr/>
          <p:nvPr/>
        </p:nvSpPr>
        <p:spPr>
          <a:xfrm>
            <a:off x="0" y="6766563"/>
            <a:ext cx="12192000" cy="91439"/>
          </a:xfrm>
          <a:prstGeom prst="rect">
            <a:avLst/>
          </a:prstGeom>
          <a:solidFill>
            <a:srgbClr val="C91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2" name="内容占位符 11"/>
          <p:cNvSpPr>
            <a:spLocks noGrp="1"/>
          </p:cNvSpPr>
          <p:nvPr>
            <p:ph sz="quarter" idx="10"/>
          </p:nvPr>
        </p:nvSpPr>
        <p:spPr>
          <a:xfrm>
            <a:off x="349859" y="1717675"/>
            <a:ext cx="5376000" cy="4826248"/>
          </a:xfrm>
          <a:prstGeom prst="rect">
            <a:avLst/>
          </a:prstGeom>
        </p:spPr>
        <p:txBody>
          <a:bodyPr>
            <a:normAutofit/>
          </a:bodyPr>
          <a:lstStyle>
            <a:lvl1pPr>
              <a:buClr>
                <a:schemeClr val="accent1"/>
              </a:buClr>
              <a:defRPr sz="2000"/>
            </a:lvl1pPr>
            <a:lvl2pPr>
              <a:buClr>
                <a:schemeClr val="accent1"/>
              </a:buClr>
              <a:defRPr sz="1800"/>
            </a:lvl2pPr>
            <a:lvl3pPr>
              <a:buClr>
                <a:schemeClr val="accent1"/>
              </a:buClr>
              <a:defRPr sz="1600"/>
            </a:lvl3pPr>
            <a:lvl4pPr>
              <a:buClr>
                <a:schemeClr val="accent1"/>
              </a:buClr>
              <a:defRPr sz="1400"/>
            </a:lvl4pPr>
            <a:lvl5pPr>
              <a:buClr>
                <a:schemeClr val="accent1"/>
              </a:buClr>
              <a:defRPr sz="1400"/>
            </a:lvl5pPr>
          </a:lstStyle>
          <a:p>
            <a:pPr lvl="0"/>
            <a:r>
              <a:rPr lang="es-ES" altLang="zh-CN"/>
              <a:t>Haga clic para modificar los estilos de texto del patrón</a:t>
            </a:r>
          </a:p>
          <a:p>
            <a:pPr lvl="1"/>
            <a:r>
              <a:rPr lang="es-ES" altLang="zh-CN"/>
              <a:t>Segundo nivel</a:t>
            </a:r>
          </a:p>
          <a:p>
            <a:pPr lvl="2"/>
            <a:r>
              <a:rPr lang="es-ES" altLang="zh-CN"/>
              <a:t>Tercer nivel</a:t>
            </a:r>
          </a:p>
          <a:p>
            <a:pPr lvl="3"/>
            <a:r>
              <a:rPr lang="es-ES" altLang="zh-CN"/>
              <a:t>Cuarto nivel</a:t>
            </a:r>
          </a:p>
          <a:p>
            <a:pPr lvl="4"/>
            <a:r>
              <a:rPr lang="es-ES" altLang="zh-CN"/>
              <a:t>Quinto nivel</a:t>
            </a:r>
            <a:endParaRPr lang="zh-CN" altLang="en-US" dirty="0"/>
          </a:p>
        </p:txBody>
      </p:sp>
      <p:sp>
        <p:nvSpPr>
          <p:cNvPr id="16" name="内容占位符 15"/>
          <p:cNvSpPr>
            <a:spLocks noGrp="1"/>
          </p:cNvSpPr>
          <p:nvPr>
            <p:ph sz="quarter" idx="11"/>
          </p:nvPr>
        </p:nvSpPr>
        <p:spPr>
          <a:xfrm>
            <a:off x="6381752" y="1717675"/>
            <a:ext cx="5376333" cy="4826248"/>
          </a:xfrm>
          <a:prstGeom prst="rect">
            <a:avLst/>
          </a:prstGeom>
        </p:spPr>
        <p:txBody>
          <a:bodyPr>
            <a:normAutofit/>
          </a:bodyPr>
          <a:lstStyle>
            <a:lvl1pPr>
              <a:buClr>
                <a:schemeClr val="accent1"/>
              </a:buClr>
              <a:defRPr sz="2000"/>
            </a:lvl1pPr>
            <a:lvl2pPr>
              <a:buClr>
                <a:schemeClr val="accent1"/>
              </a:buClr>
              <a:defRPr sz="1800"/>
            </a:lvl2pPr>
            <a:lvl3pPr>
              <a:buClr>
                <a:schemeClr val="accent1"/>
              </a:buClr>
              <a:defRPr sz="1600"/>
            </a:lvl3pPr>
            <a:lvl4pPr>
              <a:buClr>
                <a:schemeClr val="accent1"/>
              </a:buClr>
              <a:defRPr sz="1400"/>
            </a:lvl4pPr>
            <a:lvl5pPr>
              <a:buClr>
                <a:schemeClr val="accent1"/>
              </a:buClr>
              <a:defRPr sz="1400"/>
            </a:lvl5pPr>
          </a:lstStyle>
          <a:p>
            <a:pPr lvl="0"/>
            <a:r>
              <a:rPr lang="es-ES" altLang="zh-CN"/>
              <a:t>Haga clic para modificar los estilos de texto del patrón</a:t>
            </a:r>
          </a:p>
          <a:p>
            <a:pPr lvl="1"/>
            <a:r>
              <a:rPr lang="es-ES" altLang="zh-CN"/>
              <a:t>Segundo nivel</a:t>
            </a:r>
          </a:p>
          <a:p>
            <a:pPr lvl="2"/>
            <a:r>
              <a:rPr lang="es-ES" altLang="zh-CN"/>
              <a:t>Tercer nivel</a:t>
            </a:r>
          </a:p>
          <a:p>
            <a:pPr lvl="3"/>
            <a:r>
              <a:rPr lang="es-ES" altLang="zh-CN"/>
              <a:t>Cuarto nivel</a:t>
            </a:r>
          </a:p>
          <a:p>
            <a:pPr lvl="4"/>
            <a:r>
              <a:rPr lang="es-ES" altLang="zh-CN"/>
              <a:t>Quinto nivel</a:t>
            </a:r>
            <a:endParaRPr lang="zh-CN" altLang="en-US" dirty="0"/>
          </a:p>
        </p:txBody>
      </p:sp>
      <p:sp>
        <p:nvSpPr>
          <p:cNvPr id="2" name="标题 1"/>
          <p:cNvSpPr>
            <a:spLocks noGrp="1"/>
          </p:cNvSpPr>
          <p:nvPr>
            <p:ph type="title"/>
          </p:nvPr>
        </p:nvSpPr>
        <p:spPr>
          <a:xfrm>
            <a:off x="349860" y="975600"/>
            <a:ext cx="11408225" cy="576000"/>
          </a:xfrm>
          <a:prstGeom prst="rect">
            <a:avLst/>
          </a:prstGeom>
        </p:spPr>
        <p:txBody>
          <a:bodyPr/>
          <a:lstStyle>
            <a:lvl1pPr>
              <a:defRPr lang="zh-CN" altLang="en-US" sz="3200" b="1">
                <a:solidFill>
                  <a:schemeClr val="accent1"/>
                </a:solidFill>
              </a:defRPr>
            </a:lvl1pPr>
          </a:lstStyle>
          <a:p>
            <a:pPr lvl="0"/>
            <a:r>
              <a:rPr lang="es-ES" altLang="zh-CN"/>
              <a:t>Haga clic para modificar el estilo de título del patrón</a:t>
            </a:r>
            <a:endParaRPr lang="zh-CN" altLang="en-US"/>
          </a:p>
        </p:txBody>
      </p:sp>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223521"/>
            <a:ext cx="12192000" cy="336803"/>
          </a:xfrm>
          <a:prstGeom prst="rect">
            <a:avLst/>
          </a:prstGeom>
        </p:spPr>
      </p:pic>
      <p:pic>
        <p:nvPicPr>
          <p:cNvPr id="9" name="图片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65863"/>
          </a:xfrm>
          <a:prstGeom prst="rect">
            <a:avLst/>
          </a:prstGeom>
        </p:spPr>
      </p:pic>
      <p:pic>
        <p:nvPicPr>
          <p:cNvPr id="10" name="图片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8701" y="175415"/>
            <a:ext cx="2023540" cy="401413"/>
          </a:xfrm>
          <a:prstGeom prst="rect">
            <a:avLst/>
          </a:prstGeom>
        </p:spPr>
      </p:pic>
      <p:sp>
        <p:nvSpPr>
          <p:cNvPr id="11" name="矩形 10"/>
          <p:cNvSpPr/>
          <p:nvPr userDrawn="1"/>
        </p:nvSpPr>
        <p:spPr>
          <a:xfrm>
            <a:off x="0" y="6766561"/>
            <a:ext cx="12192000" cy="91439"/>
          </a:xfrm>
          <a:prstGeom prst="rect">
            <a:avLst/>
          </a:prstGeom>
          <a:solidFill>
            <a:srgbClr val="C91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14" name="图片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1223519"/>
            <a:ext cx="12192000" cy="336803"/>
          </a:xfrm>
          <a:prstGeom prst="rect">
            <a:avLst/>
          </a:prstGeom>
        </p:spPr>
      </p:pic>
    </p:spTree>
    <p:extLst>
      <p:ext uri="{BB962C8B-B14F-4D97-AF65-F5344CB8AC3E}">
        <p14:creationId xmlns:p14="http://schemas.microsoft.com/office/powerpoint/2010/main" val="3698780300"/>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两栏-有页码">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
            <a:ext cx="12192000" cy="665863"/>
          </a:xfrm>
          <a:prstGeom prst="rect">
            <a:avLst/>
          </a:prstGeom>
        </p:spPr>
      </p:pic>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702" y="175417"/>
            <a:ext cx="2023540" cy="401413"/>
          </a:xfrm>
          <a:prstGeom prst="rect">
            <a:avLst/>
          </a:prstGeom>
        </p:spPr>
      </p:pic>
      <p:sp>
        <p:nvSpPr>
          <p:cNvPr id="15" name="矩形 14"/>
          <p:cNvSpPr/>
          <p:nvPr/>
        </p:nvSpPr>
        <p:spPr>
          <a:xfrm>
            <a:off x="0" y="6766563"/>
            <a:ext cx="12192000" cy="91439"/>
          </a:xfrm>
          <a:prstGeom prst="rect">
            <a:avLst/>
          </a:prstGeom>
          <a:solidFill>
            <a:srgbClr val="C91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 name="文本框 5"/>
          <p:cNvSpPr txBox="1"/>
          <p:nvPr/>
        </p:nvSpPr>
        <p:spPr>
          <a:xfrm>
            <a:off x="11000037" y="313203"/>
            <a:ext cx="578813" cy="276999"/>
          </a:xfrm>
          <a:prstGeom prst="rect">
            <a:avLst/>
          </a:prstGeom>
          <a:noFill/>
        </p:spPr>
        <p:txBody>
          <a:bodyPr wrap="none" rtlCol="0">
            <a:spAutoFit/>
          </a:bodyPr>
          <a:lstStyle/>
          <a:p>
            <a:r>
              <a:rPr lang="en-US" altLang="zh-CN" sz="1200" spc="-60" baseline="0" dirty="0">
                <a:solidFill>
                  <a:schemeClr val="bg1"/>
                </a:solidFill>
                <a:latin typeface="微软雅黑" panose="020B0503020204020204" pitchFamily="34" charset="-122"/>
                <a:ea typeface="微软雅黑" panose="020B0503020204020204" pitchFamily="34" charset="-122"/>
              </a:rPr>
              <a:t>Page .</a:t>
            </a:r>
            <a:endParaRPr lang="zh-CN" altLang="en-US" sz="1200" spc="-60" baseline="0" dirty="0">
              <a:solidFill>
                <a:schemeClr val="bg1"/>
              </a:solidFill>
              <a:latin typeface="微软雅黑" panose="020B0503020204020204" pitchFamily="34" charset="-122"/>
              <a:ea typeface="微软雅黑" panose="020B0503020204020204" pitchFamily="34" charset="-122"/>
            </a:endParaRPr>
          </a:p>
        </p:txBody>
      </p:sp>
      <p:sp>
        <p:nvSpPr>
          <p:cNvPr id="12" name="内容占位符 11"/>
          <p:cNvSpPr>
            <a:spLocks noGrp="1"/>
          </p:cNvSpPr>
          <p:nvPr>
            <p:ph sz="quarter" idx="10"/>
          </p:nvPr>
        </p:nvSpPr>
        <p:spPr>
          <a:xfrm>
            <a:off x="349859" y="1717675"/>
            <a:ext cx="5376000" cy="4826248"/>
          </a:xfrm>
          <a:prstGeom prst="rect">
            <a:avLst/>
          </a:prstGeom>
        </p:spPr>
        <p:txBody>
          <a:bodyPr>
            <a:normAutofit/>
          </a:bodyPr>
          <a:lstStyle>
            <a:lvl1pPr>
              <a:buClr>
                <a:schemeClr val="accent1"/>
              </a:buClr>
              <a:defRPr sz="2000"/>
            </a:lvl1pPr>
            <a:lvl2pPr>
              <a:buClr>
                <a:schemeClr val="accent1"/>
              </a:buClr>
              <a:defRPr sz="1800"/>
            </a:lvl2pPr>
            <a:lvl3pPr>
              <a:buClr>
                <a:schemeClr val="accent1"/>
              </a:buClr>
              <a:defRPr sz="1600"/>
            </a:lvl3pPr>
            <a:lvl4pPr>
              <a:buClr>
                <a:schemeClr val="accent1"/>
              </a:buClr>
              <a:defRPr sz="1400"/>
            </a:lvl4pPr>
            <a:lvl5pPr>
              <a:buClr>
                <a:schemeClr val="accent1"/>
              </a:buClr>
              <a:defRPr sz="1400"/>
            </a:lvl5pPr>
          </a:lstStyle>
          <a:p>
            <a:pPr lvl="0"/>
            <a:r>
              <a:rPr lang="es-ES" altLang="zh-CN"/>
              <a:t>Haga clic para modificar los estilos de texto del patrón</a:t>
            </a:r>
          </a:p>
          <a:p>
            <a:pPr lvl="1"/>
            <a:r>
              <a:rPr lang="es-ES" altLang="zh-CN"/>
              <a:t>Segundo nivel</a:t>
            </a:r>
          </a:p>
          <a:p>
            <a:pPr lvl="2"/>
            <a:r>
              <a:rPr lang="es-ES" altLang="zh-CN"/>
              <a:t>Tercer nivel</a:t>
            </a:r>
          </a:p>
          <a:p>
            <a:pPr lvl="3"/>
            <a:r>
              <a:rPr lang="es-ES" altLang="zh-CN"/>
              <a:t>Cuarto nivel</a:t>
            </a:r>
          </a:p>
          <a:p>
            <a:pPr lvl="4"/>
            <a:r>
              <a:rPr lang="es-ES" altLang="zh-CN"/>
              <a:t>Quinto nivel</a:t>
            </a:r>
            <a:endParaRPr lang="zh-CN" altLang="en-US" dirty="0"/>
          </a:p>
        </p:txBody>
      </p:sp>
      <p:sp>
        <p:nvSpPr>
          <p:cNvPr id="16" name="内容占位符 15"/>
          <p:cNvSpPr>
            <a:spLocks noGrp="1"/>
          </p:cNvSpPr>
          <p:nvPr>
            <p:ph sz="quarter" idx="11"/>
          </p:nvPr>
        </p:nvSpPr>
        <p:spPr>
          <a:xfrm>
            <a:off x="6381752" y="1717675"/>
            <a:ext cx="5376333" cy="4826248"/>
          </a:xfrm>
          <a:prstGeom prst="rect">
            <a:avLst/>
          </a:prstGeom>
        </p:spPr>
        <p:txBody>
          <a:bodyPr>
            <a:normAutofit/>
          </a:bodyPr>
          <a:lstStyle>
            <a:lvl1pPr>
              <a:buClr>
                <a:schemeClr val="accent1"/>
              </a:buClr>
              <a:defRPr sz="2000"/>
            </a:lvl1pPr>
            <a:lvl2pPr>
              <a:buClr>
                <a:schemeClr val="accent1"/>
              </a:buClr>
              <a:defRPr sz="1800"/>
            </a:lvl2pPr>
            <a:lvl3pPr>
              <a:buClr>
                <a:schemeClr val="accent1"/>
              </a:buClr>
              <a:defRPr sz="1600"/>
            </a:lvl3pPr>
            <a:lvl4pPr>
              <a:buClr>
                <a:schemeClr val="accent1"/>
              </a:buClr>
              <a:defRPr sz="1400"/>
            </a:lvl4pPr>
            <a:lvl5pPr>
              <a:buClr>
                <a:schemeClr val="accent1"/>
              </a:buClr>
              <a:defRPr sz="1400"/>
            </a:lvl5pPr>
          </a:lstStyle>
          <a:p>
            <a:pPr lvl="0"/>
            <a:r>
              <a:rPr lang="es-ES" altLang="zh-CN"/>
              <a:t>Haga clic para modificar los estilos de texto del patrón</a:t>
            </a:r>
          </a:p>
          <a:p>
            <a:pPr lvl="1"/>
            <a:r>
              <a:rPr lang="es-ES" altLang="zh-CN"/>
              <a:t>Segundo nivel</a:t>
            </a:r>
          </a:p>
          <a:p>
            <a:pPr lvl="2"/>
            <a:r>
              <a:rPr lang="es-ES" altLang="zh-CN"/>
              <a:t>Tercer nivel</a:t>
            </a:r>
          </a:p>
          <a:p>
            <a:pPr lvl="3"/>
            <a:r>
              <a:rPr lang="es-ES" altLang="zh-CN"/>
              <a:t>Cuarto nivel</a:t>
            </a:r>
          </a:p>
          <a:p>
            <a:pPr lvl="4"/>
            <a:r>
              <a:rPr lang="es-ES" altLang="zh-CN"/>
              <a:t>Quinto nivel</a:t>
            </a:r>
            <a:endParaRPr lang="zh-CN" altLang="en-US" dirty="0"/>
          </a:p>
        </p:txBody>
      </p:sp>
      <p:sp>
        <p:nvSpPr>
          <p:cNvPr id="21" name="灯片编号占位符 8"/>
          <p:cNvSpPr>
            <a:spLocks noGrp="1"/>
          </p:cNvSpPr>
          <p:nvPr>
            <p:ph type="sldNum" sz="quarter" idx="12"/>
          </p:nvPr>
        </p:nvSpPr>
        <p:spPr>
          <a:xfrm>
            <a:off x="11595421" y="313203"/>
            <a:ext cx="649587" cy="276999"/>
          </a:xfrm>
          <a:prstGeom prst="rect">
            <a:avLst/>
          </a:prstGeom>
          <a:noFill/>
        </p:spPr>
        <p:txBody>
          <a:bodyPr wrap="square" rtlCol="0">
            <a:spAutoFit/>
          </a:bodyPr>
          <a:lstStyle>
            <a:lvl1pPr>
              <a:defRPr lang="zh-CN" altLang="en-US" sz="1200" spc="-60" baseline="0" smtClean="0">
                <a:solidFill>
                  <a:schemeClr val="bg1"/>
                </a:solidFill>
                <a:latin typeface="微软雅黑" panose="020B0503020204020204" pitchFamily="34" charset="-122"/>
                <a:ea typeface="微软雅黑" panose="020B0503020204020204" pitchFamily="34" charset="-122"/>
              </a:defRPr>
            </a:lvl1pPr>
          </a:lstStyle>
          <a:p>
            <a:fld id="{54BD5A17-3153-4A95-988E-B577C14000F1}" type="slidenum">
              <a:rPr lang="en-US" altLang="zh-CN" smtClean="0"/>
              <a:pPr/>
              <a:t>‹#›</a:t>
            </a:fld>
            <a:endParaRPr lang="en-US" altLang="zh-CN" dirty="0"/>
          </a:p>
        </p:txBody>
      </p:sp>
      <p:sp>
        <p:nvSpPr>
          <p:cNvPr id="2" name="标题 1"/>
          <p:cNvSpPr>
            <a:spLocks noGrp="1"/>
          </p:cNvSpPr>
          <p:nvPr>
            <p:ph type="title"/>
          </p:nvPr>
        </p:nvSpPr>
        <p:spPr>
          <a:xfrm>
            <a:off x="349859" y="975600"/>
            <a:ext cx="11421927" cy="576000"/>
          </a:xfrm>
          <a:prstGeom prst="rect">
            <a:avLst/>
          </a:prstGeom>
        </p:spPr>
        <p:txBody>
          <a:bodyPr/>
          <a:lstStyle>
            <a:lvl1pPr>
              <a:defRPr lang="zh-CN" altLang="en-US" sz="3200" b="1">
                <a:solidFill>
                  <a:schemeClr val="accent1"/>
                </a:solidFill>
              </a:defRPr>
            </a:lvl1pPr>
          </a:lstStyle>
          <a:p>
            <a:pPr lvl="0"/>
            <a:r>
              <a:rPr lang="es-ES" altLang="zh-CN"/>
              <a:t>Haga clic para modificar el estilo de título del patrón</a:t>
            </a:r>
            <a:endParaRPr lang="zh-CN" altLang="en-US" dirty="0"/>
          </a:p>
        </p:txBody>
      </p:sp>
      <p:pic>
        <p:nvPicPr>
          <p:cNvPr id="14" name="图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223521"/>
            <a:ext cx="12192000" cy="336803"/>
          </a:xfrm>
          <a:prstGeom prst="rect">
            <a:avLst/>
          </a:prstGeom>
        </p:spPr>
      </p:pic>
      <p:pic>
        <p:nvPicPr>
          <p:cNvPr id="11" name="图片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65863"/>
          </a:xfrm>
          <a:prstGeom prst="rect">
            <a:avLst/>
          </a:prstGeom>
        </p:spPr>
      </p:pic>
      <p:pic>
        <p:nvPicPr>
          <p:cNvPr id="13" name="图片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8701" y="175415"/>
            <a:ext cx="2023540" cy="401413"/>
          </a:xfrm>
          <a:prstGeom prst="rect">
            <a:avLst/>
          </a:prstGeom>
        </p:spPr>
      </p:pic>
      <p:sp>
        <p:nvSpPr>
          <p:cNvPr id="17" name="矩形 16"/>
          <p:cNvSpPr/>
          <p:nvPr userDrawn="1"/>
        </p:nvSpPr>
        <p:spPr>
          <a:xfrm>
            <a:off x="0" y="6766561"/>
            <a:ext cx="12192000" cy="91439"/>
          </a:xfrm>
          <a:prstGeom prst="rect">
            <a:avLst/>
          </a:prstGeom>
          <a:solidFill>
            <a:srgbClr val="C91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8" name="文本框 17"/>
          <p:cNvSpPr txBox="1"/>
          <p:nvPr userDrawn="1"/>
        </p:nvSpPr>
        <p:spPr>
          <a:xfrm>
            <a:off x="11000035" y="313201"/>
            <a:ext cx="578813" cy="276999"/>
          </a:xfrm>
          <a:prstGeom prst="rect">
            <a:avLst/>
          </a:prstGeom>
          <a:noFill/>
        </p:spPr>
        <p:txBody>
          <a:bodyPr wrap="none" rtlCol="0">
            <a:spAutoFit/>
          </a:bodyPr>
          <a:lstStyle/>
          <a:p>
            <a:r>
              <a:rPr lang="en-US" altLang="zh-CN" sz="1200" spc="-60" baseline="0" dirty="0">
                <a:solidFill>
                  <a:schemeClr val="bg1"/>
                </a:solidFill>
                <a:latin typeface="微软雅黑" panose="020B0503020204020204" pitchFamily="34" charset="-122"/>
                <a:ea typeface="微软雅黑" panose="020B0503020204020204" pitchFamily="34" charset="-122"/>
              </a:rPr>
              <a:t>Page .</a:t>
            </a:r>
            <a:endParaRPr lang="zh-CN" altLang="en-US" sz="1200" spc="-60" baseline="0" dirty="0">
              <a:solidFill>
                <a:schemeClr val="bg1"/>
              </a:solidFill>
              <a:latin typeface="微软雅黑" panose="020B0503020204020204" pitchFamily="34" charset="-122"/>
              <a:ea typeface="微软雅黑" panose="020B0503020204020204" pitchFamily="34" charset="-122"/>
            </a:endParaRPr>
          </a:p>
        </p:txBody>
      </p:sp>
      <p:pic>
        <p:nvPicPr>
          <p:cNvPr id="19" name="图片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1223519"/>
            <a:ext cx="12192000" cy="336803"/>
          </a:xfrm>
          <a:prstGeom prst="rect">
            <a:avLst/>
          </a:prstGeom>
        </p:spPr>
      </p:pic>
    </p:spTree>
    <p:extLst>
      <p:ext uri="{BB962C8B-B14F-4D97-AF65-F5344CB8AC3E}">
        <p14:creationId xmlns:p14="http://schemas.microsoft.com/office/powerpoint/2010/main" val="2740952470"/>
      </p:ext>
    </p:extLst>
  </p:cSld>
  <p:clrMapOvr>
    <a:masterClrMapping/>
  </p:clrMapOvr>
  <p:extLst>
    <p:ext uri="{DCECCB84-F9BA-43D5-87BE-67443E8EF086}">
      <p15:sldGuideLst xmlns:p15="http://schemas.microsoft.com/office/powerpoint/2012/main">
        <p15:guide id="1" pos="2880">
          <p15:clr>
            <a:srgbClr val="FBAE40"/>
          </p15:clr>
        </p15:guide>
        <p15:guide id="2" pos="5193">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对比">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
            <a:ext cx="12192000" cy="665863"/>
          </a:xfrm>
          <a:prstGeom prst="rect">
            <a:avLst/>
          </a:prstGeom>
        </p:spPr>
      </p:pic>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702" y="175417"/>
            <a:ext cx="2023540" cy="401413"/>
          </a:xfrm>
          <a:prstGeom prst="rect">
            <a:avLst/>
          </a:prstGeom>
        </p:spPr>
      </p:pic>
      <p:sp>
        <p:nvSpPr>
          <p:cNvPr id="15" name="矩形 14"/>
          <p:cNvSpPr/>
          <p:nvPr/>
        </p:nvSpPr>
        <p:spPr>
          <a:xfrm>
            <a:off x="0" y="6766563"/>
            <a:ext cx="12192000" cy="91439"/>
          </a:xfrm>
          <a:prstGeom prst="rect">
            <a:avLst/>
          </a:prstGeom>
          <a:solidFill>
            <a:srgbClr val="C91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 name="标题 4"/>
          <p:cNvSpPr>
            <a:spLocks noGrp="1"/>
          </p:cNvSpPr>
          <p:nvPr>
            <p:ph type="title" hasCustomPrompt="1"/>
          </p:nvPr>
        </p:nvSpPr>
        <p:spPr>
          <a:xfrm>
            <a:off x="349859" y="960117"/>
            <a:ext cx="5376000" cy="574183"/>
          </a:xfrm>
          <a:prstGeom prst="rect">
            <a:avLst/>
          </a:prstGeom>
        </p:spPr>
        <p:txBody>
          <a:bodyPr anchor="b">
            <a:normAutofit/>
          </a:bodyPr>
          <a:lstStyle>
            <a:lvl1pPr algn="ctr">
              <a:defRPr sz="2800" b="1">
                <a:solidFill>
                  <a:schemeClr val="accent1"/>
                </a:solidFill>
              </a:defRPr>
            </a:lvl1pPr>
          </a:lstStyle>
          <a:p>
            <a:r>
              <a:rPr lang="zh-CN" altLang="en-US" dirty="0"/>
              <a:t>单击此处编辑标题</a:t>
            </a:r>
          </a:p>
        </p:txBody>
      </p:sp>
      <p:cxnSp>
        <p:nvCxnSpPr>
          <p:cNvPr id="3" name="直接连接符 2"/>
          <p:cNvCxnSpPr/>
          <p:nvPr/>
        </p:nvCxnSpPr>
        <p:spPr>
          <a:xfrm flipV="1">
            <a:off x="0" y="1550505"/>
            <a:ext cx="12192000" cy="7952"/>
          </a:xfrm>
          <a:prstGeom prst="line">
            <a:avLst/>
          </a:prstGeom>
        </p:spPr>
        <p:style>
          <a:lnRef idx="1">
            <a:schemeClr val="accent1"/>
          </a:lnRef>
          <a:fillRef idx="0">
            <a:schemeClr val="accent1"/>
          </a:fillRef>
          <a:effectRef idx="0">
            <a:schemeClr val="accent1"/>
          </a:effectRef>
          <a:fontRef idx="minor">
            <a:schemeClr val="tx1"/>
          </a:fontRef>
        </p:style>
      </p:cxnSp>
      <p:sp>
        <p:nvSpPr>
          <p:cNvPr id="12" name="内容占位符 11"/>
          <p:cNvSpPr>
            <a:spLocks noGrp="1"/>
          </p:cNvSpPr>
          <p:nvPr>
            <p:ph sz="quarter" idx="10"/>
          </p:nvPr>
        </p:nvSpPr>
        <p:spPr>
          <a:xfrm>
            <a:off x="349859" y="1717675"/>
            <a:ext cx="5376000" cy="4826248"/>
          </a:xfrm>
          <a:prstGeom prst="rect">
            <a:avLst/>
          </a:prstGeom>
        </p:spPr>
        <p:txBody>
          <a:bodyPr>
            <a:normAutofit/>
          </a:bodyPr>
          <a:lstStyle>
            <a:lvl1pPr>
              <a:buClr>
                <a:schemeClr val="accent1"/>
              </a:buClr>
              <a:defRPr sz="2000"/>
            </a:lvl1pPr>
            <a:lvl2pPr>
              <a:buClr>
                <a:schemeClr val="accent1"/>
              </a:buClr>
              <a:defRPr sz="1800"/>
            </a:lvl2pPr>
            <a:lvl3pPr>
              <a:buClr>
                <a:schemeClr val="accent1"/>
              </a:buClr>
              <a:defRPr sz="1600"/>
            </a:lvl3pPr>
            <a:lvl4pPr>
              <a:buClr>
                <a:schemeClr val="accent1"/>
              </a:buClr>
              <a:defRPr sz="1400"/>
            </a:lvl4pPr>
            <a:lvl5pPr>
              <a:buClr>
                <a:schemeClr val="accent1"/>
              </a:buClr>
              <a:defRPr sz="1400"/>
            </a:lvl5pPr>
          </a:lstStyle>
          <a:p>
            <a:pPr lvl="0"/>
            <a:r>
              <a:rPr lang="es-ES" altLang="zh-CN"/>
              <a:t>Haga clic para modificar los estilos de texto del patrón</a:t>
            </a:r>
          </a:p>
          <a:p>
            <a:pPr lvl="1"/>
            <a:r>
              <a:rPr lang="es-ES" altLang="zh-CN"/>
              <a:t>Segundo nivel</a:t>
            </a:r>
          </a:p>
          <a:p>
            <a:pPr lvl="2"/>
            <a:r>
              <a:rPr lang="es-ES" altLang="zh-CN"/>
              <a:t>Tercer nivel</a:t>
            </a:r>
          </a:p>
          <a:p>
            <a:pPr lvl="3"/>
            <a:r>
              <a:rPr lang="es-ES" altLang="zh-CN"/>
              <a:t>Cuarto nivel</a:t>
            </a:r>
          </a:p>
          <a:p>
            <a:pPr lvl="4"/>
            <a:r>
              <a:rPr lang="es-ES" altLang="zh-CN"/>
              <a:t>Quinto nivel</a:t>
            </a:r>
            <a:endParaRPr lang="zh-CN" altLang="en-US" dirty="0"/>
          </a:p>
        </p:txBody>
      </p:sp>
      <p:sp>
        <p:nvSpPr>
          <p:cNvPr id="16" name="内容占位符 15"/>
          <p:cNvSpPr>
            <a:spLocks noGrp="1"/>
          </p:cNvSpPr>
          <p:nvPr>
            <p:ph sz="quarter" idx="11"/>
          </p:nvPr>
        </p:nvSpPr>
        <p:spPr>
          <a:xfrm>
            <a:off x="6381752" y="1717675"/>
            <a:ext cx="5376333" cy="4826248"/>
          </a:xfrm>
          <a:prstGeom prst="rect">
            <a:avLst/>
          </a:prstGeom>
        </p:spPr>
        <p:txBody>
          <a:bodyPr>
            <a:normAutofit/>
          </a:bodyPr>
          <a:lstStyle>
            <a:lvl1pPr>
              <a:buClr>
                <a:schemeClr val="accent1"/>
              </a:buClr>
              <a:defRPr sz="2000"/>
            </a:lvl1pPr>
            <a:lvl2pPr>
              <a:buClr>
                <a:schemeClr val="accent1"/>
              </a:buClr>
              <a:defRPr sz="1800"/>
            </a:lvl2pPr>
            <a:lvl3pPr>
              <a:buClr>
                <a:schemeClr val="accent1"/>
              </a:buClr>
              <a:defRPr sz="1600"/>
            </a:lvl3pPr>
            <a:lvl4pPr>
              <a:buClr>
                <a:schemeClr val="accent1"/>
              </a:buClr>
              <a:defRPr sz="1400"/>
            </a:lvl4pPr>
            <a:lvl5pPr>
              <a:buClr>
                <a:schemeClr val="accent1"/>
              </a:buClr>
              <a:defRPr sz="1400"/>
            </a:lvl5pPr>
          </a:lstStyle>
          <a:p>
            <a:pPr lvl="0"/>
            <a:r>
              <a:rPr lang="es-ES" altLang="zh-CN"/>
              <a:t>Haga clic para modificar los estilos de texto del patrón</a:t>
            </a:r>
          </a:p>
          <a:p>
            <a:pPr lvl="1"/>
            <a:r>
              <a:rPr lang="es-ES" altLang="zh-CN"/>
              <a:t>Segundo nivel</a:t>
            </a:r>
          </a:p>
          <a:p>
            <a:pPr lvl="2"/>
            <a:r>
              <a:rPr lang="es-ES" altLang="zh-CN"/>
              <a:t>Tercer nivel</a:t>
            </a:r>
          </a:p>
          <a:p>
            <a:pPr lvl="3"/>
            <a:r>
              <a:rPr lang="es-ES" altLang="zh-CN"/>
              <a:t>Cuarto nivel</a:t>
            </a:r>
          </a:p>
          <a:p>
            <a:pPr lvl="4"/>
            <a:r>
              <a:rPr lang="es-ES" altLang="zh-CN"/>
              <a:t>Quinto nivel</a:t>
            </a:r>
            <a:endParaRPr lang="zh-CN" altLang="en-US" dirty="0"/>
          </a:p>
        </p:txBody>
      </p:sp>
      <p:sp>
        <p:nvSpPr>
          <p:cNvPr id="18" name="文本占位符 4"/>
          <p:cNvSpPr>
            <a:spLocks noGrp="1"/>
          </p:cNvSpPr>
          <p:nvPr>
            <p:ph type="body" sz="quarter" idx="3" hasCustomPrompt="1"/>
          </p:nvPr>
        </p:nvSpPr>
        <p:spPr>
          <a:xfrm>
            <a:off x="6381751" y="958297"/>
            <a:ext cx="5376000" cy="576000"/>
          </a:xfrm>
          <a:prstGeom prst="rect">
            <a:avLst/>
          </a:prstGeom>
        </p:spPr>
        <p:txBody>
          <a:bodyPr anchor="b">
            <a:normAutofit/>
          </a:bodyPr>
          <a:lstStyle>
            <a:lvl1pPr marL="0" indent="0" algn="ctr">
              <a:buNone/>
              <a:defRPr lang="zh-CN" altLang="en-US" sz="2800" b="1" dirty="0" smtClean="0">
                <a:solidFill>
                  <a:schemeClr val="accent1"/>
                </a:solidFill>
                <a:latin typeface="+mj-lt"/>
                <a:ea typeface="+mj-ea"/>
                <a:cs typeface="+mj-cs"/>
              </a:defRPr>
            </a:lvl1pPr>
          </a:lstStyle>
          <a:p>
            <a:pPr marL="228600" lvl="0" indent="-228600" algn="ctr">
              <a:lnSpc>
                <a:spcPct val="90000"/>
              </a:lnSpc>
              <a:spcBef>
                <a:spcPct val="0"/>
              </a:spcBef>
            </a:pPr>
            <a:r>
              <a:rPr lang="zh-CN" altLang="en-US" dirty="0"/>
              <a:t>单击此处编辑标题</a:t>
            </a:r>
          </a:p>
        </p:txBody>
      </p:sp>
      <p:pic>
        <p:nvPicPr>
          <p:cNvPr id="10" name="图片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65863"/>
          </a:xfrm>
          <a:prstGeom prst="rect">
            <a:avLst/>
          </a:prstGeom>
        </p:spPr>
      </p:pic>
      <p:pic>
        <p:nvPicPr>
          <p:cNvPr id="11" name="图片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8701" y="175415"/>
            <a:ext cx="2023540" cy="401413"/>
          </a:xfrm>
          <a:prstGeom prst="rect">
            <a:avLst/>
          </a:prstGeom>
        </p:spPr>
      </p:pic>
      <p:sp>
        <p:nvSpPr>
          <p:cNvPr id="13" name="矩形 12"/>
          <p:cNvSpPr/>
          <p:nvPr userDrawn="1"/>
        </p:nvSpPr>
        <p:spPr>
          <a:xfrm>
            <a:off x="0" y="6766561"/>
            <a:ext cx="12192000" cy="91439"/>
          </a:xfrm>
          <a:prstGeom prst="rect">
            <a:avLst/>
          </a:prstGeom>
          <a:solidFill>
            <a:srgbClr val="C91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cxnSp>
        <p:nvCxnSpPr>
          <p:cNvPr id="14" name="直接连接符 13"/>
          <p:cNvCxnSpPr/>
          <p:nvPr userDrawn="1"/>
        </p:nvCxnSpPr>
        <p:spPr>
          <a:xfrm flipV="1">
            <a:off x="0" y="1550505"/>
            <a:ext cx="12192000" cy="795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4606043"/>
      </p:ext>
    </p:extLst>
  </p:cSld>
  <p:clrMapOvr>
    <a:masterClrMapping/>
  </p:clrMapOvr>
  <p:extLst>
    <p:ext uri="{DCECCB84-F9BA-43D5-87BE-67443E8EF086}">
      <p15:sldGuideLst xmlns:p15="http://schemas.microsoft.com/office/powerpoint/2012/main">
        <p15:guide id="1" pos="288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对比-有页码">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
            <a:ext cx="12192000" cy="665863"/>
          </a:xfrm>
          <a:prstGeom prst="rect">
            <a:avLst/>
          </a:prstGeom>
        </p:spPr>
      </p:pic>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702" y="175417"/>
            <a:ext cx="2023540" cy="401413"/>
          </a:xfrm>
          <a:prstGeom prst="rect">
            <a:avLst/>
          </a:prstGeom>
        </p:spPr>
      </p:pic>
      <p:sp>
        <p:nvSpPr>
          <p:cNvPr id="15" name="矩形 14"/>
          <p:cNvSpPr/>
          <p:nvPr/>
        </p:nvSpPr>
        <p:spPr>
          <a:xfrm>
            <a:off x="0" y="6766563"/>
            <a:ext cx="12192000" cy="91439"/>
          </a:xfrm>
          <a:prstGeom prst="rect">
            <a:avLst/>
          </a:prstGeom>
          <a:solidFill>
            <a:srgbClr val="C91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 name="文本框 5"/>
          <p:cNvSpPr txBox="1"/>
          <p:nvPr/>
        </p:nvSpPr>
        <p:spPr>
          <a:xfrm>
            <a:off x="11000037" y="313203"/>
            <a:ext cx="578813" cy="276999"/>
          </a:xfrm>
          <a:prstGeom prst="rect">
            <a:avLst/>
          </a:prstGeom>
          <a:noFill/>
        </p:spPr>
        <p:txBody>
          <a:bodyPr wrap="none" rtlCol="0">
            <a:spAutoFit/>
          </a:bodyPr>
          <a:lstStyle/>
          <a:p>
            <a:r>
              <a:rPr lang="en-US" altLang="zh-CN" sz="1200" spc="-60" baseline="0" dirty="0">
                <a:solidFill>
                  <a:schemeClr val="bg1"/>
                </a:solidFill>
                <a:latin typeface="微软雅黑" panose="020B0503020204020204" pitchFamily="34" charset="-122"/>
                <a:ea typeface="微软雅黑" panose="020B0503020204020204" pitchFamily="34" charset="-122"/>
              </a:rPr>
              <a:t>Page .</a:t>
            </a:r>
            <a:endParaRPr lang="zh-CN" altLang="en-US" sz="1200" spc="-60" baseline="0" dirty="0">
              <a:solidFill>
                <a:schemeClr val="bg1"/>
              </a:solidFill>
              <a:latin typeface="微软雅黑" panose="020B0503020204020204" pitchFamily="34" charset="-122"/>
              <a:ea typeface="微软雅黑" panose="020B0503020204020204" pitchFamily="34" charset="-122"/>
            </a:endParaRPr>
          </a:p>
        </p:txBody>
      </p:sp>
      <p:sp>
        <p:nvSpPr>
          <p:cNvPr id="5" name="标题 4"/>
          <p:cNvSpPr>
            <a:spLocks noGrp="1"/>
          </p:cNvSpPr>
          <p:nvPr>
            <p:ph type="title" hasCustomPrompt="1"/>
          </p:nvPr>
        </p:nvSpPr>
        <p:spPr>
          <a:xfrm>
            <a:off x="349859" y="960117"/>
            <a:ext cx="5376000" cy="574183"/>
          </a:xfrm>
          <a:prstGeom prst="rect">
            <a:avLst/>
          </a:prstGeom>
        </p:spPr>
        <p:txBody>
          <a:bodyPr anchor="b">
            <a:normAutofit/>
          </a:bodyPr>
          <a:lstStyle>
            <a:lvl1pPr algn="ctr">
              <a:defRPr sz="2800" b="1">
                <a:solidFill>
                  <a:schemeClr val="accent1"/>
                </a:solidFill>
              </a:defRPr>
            </a:lvl1pPr>
          </a:lstStyle>
          <a:p>
            <a:r>
              <a:rPr lang="zh-CN" altLang="en-US" dirty="0"/>
              <a:t>单击此处编辑标题</a:t>
            </a:r>
          </a:p>
        </p:txBody>
      </p:sp>
      <p:cxnSp>
        <p:nvCxnSpPr>
          <p:cNvPr id="3" name="直接连接符 2"/>
          <p:cNvCxnSpPr/>
          <p:nvPr/>
        </p:nvCxnSpPr>
        <p:spPr>
          <a:xfrm flipV="1">
            <a:off x="0" y="1550505"/>
            <a:ext cx="12192000" cy="7952"/>
          </a:xfrm>
          <a:prstGeom prst="line">
            <a:avLst/>
          </a:prstGeom>
        </p:spPr>
        <p:style>
          <a:lnRef idx="1">
            <a:schemeClr val="accent1"/>
          </a:lnRef>
          <a:fillRef idx="0">
            <a:schemeClr val="accent1"/>
          </a:fillRef>
          <a:effectRef idx="0">
            <a:schemeClr val="accent1"/>
          </a:effectRef>
          <a:fontRef idx="minor">
            <a:schemeClr val="tx1"/>
          </a:fontRef>
        </p:style>
      </p:cxnSp>
      <p:sp>
        <p:nvSpPr>
          <p:cNvPr id="12" name="内容占位符 11"/>
          <p:cNvSpPr>
            <a:spLocks noGrp="1"/>
          </p:cNvSpPr>
          <p:nvPr>
            <p:ph sz="quarter" idx="10"/>
          </p:nvPr>
        </p:nvSpPr>
        <p:spPr>
          <a:xfrm>
            <a:off x="349859" y="1717675"/>
            <a:ext cx="5376000" cy="4826248"/>
          </a:xfrm>
          <a:prstGeom prst="rect">
            <a:avLst/>
          </a:prstGeom>
        </p:spPr>
        <p:txBody>
          <a:bodyPr>
            <a:normAutofit/>
          </a:bodyPr>
          <a:lstStyle>
            <a:lvl1pPr>
              <a:buClr>
                <a:schemeClr val="accent1"/>
              </a:buClr>
              <a:defRPr sz="2000"/>
            </a:lvl1pPr>
            <a:lvl2pPr>
              <a:buClr>
                <a:schemeClr val="accent1"/>
              </a:buClr>
              <a:defRPr sz="1800"/>
            </a:lvl2pPr>
            <a:lvl3pPr>
              <a:buClr>
                <a:schemeClr val="accent1"/>
              </a:buClr>
              <a:defRPr sz="1600"/>
            </a:lvl3pPr>
            <a:lvl4pPr>
              <a:buClr>
                <a:schemeClr val="accent1"/>
              </a:buClr>
              <a:defRPr sz="1400"/>
            </a:lvl4pPr>
            <a:lvl5pPr>
              <a:buClr>
                <a:schemeClr val="accent1"/>
              </a:buClr>
              <a:defRPr sz="1400"/>
            </a:lvl5pPr>
          </a:lstStyle>
          <a:p>
            <a:pPr lvl="0"/>
            <a:r>
              <a:rPr lang="es-ES" altLang="zh-CN"/>
              <a:t>Haga clic para modificar los estilos de texto del patrón</a:t>
            </a:r>
          </a:p>
          <a:p>
            <a:pPr lvl="1"/>
            <a:r>
              <a:rPr lang="es-ES" altLang="zh-CN"/>
              <a:t>Segundo nivel</a:t>
            </a:r>
          </a:p>
          <a:p>
            <a:pPr lvl="2"/>
            <a:r>
              <a:rPr lang="es-ES" altLang="zh-CN"/>
              <a:t>Tercer nivel</a:t>
            </a:r>
          </a:p>
          <a:p>
            <a:pPr lvl="3"/>
            <a:r>
              <a:rPr lang="es-ES" altLang="zh-CN"/>
              <a:t>Cuarto nivel</a:t>
            </a:r>
          </a:p>
          <a:p>
            <a:pPr lvl="4"/>
            <a:r>
              <a:rPr lang="es-ES" altLang="zh-CN"/>
              <a:t>Quinto nivel</a:t>
            </a:r>
            <a:endParaRPr lang="zh-CN" altLang="en-US" dirty="0"/>
          </a:p>
        </p:txBody>
      </p:sp>
      <p:sp>
        <p:nvSpPr>
          <p:cNvPr id="16" name="内容占位符 15"/>
          <p:cNvSpPr>
            <a:spLocks noGrp="1"/>
          </p:cNvSpPr>
          <p:nvPr>
            <p:ph sz="quarter" idx="11"/>
          </p:nvPr>
        </p:nvSpPr>
        <p:spPr>
          <a:xfrm>
            <a:off x="6381752" y="1717675"/>
            <a:ext cx="5376333" cy="4826248"/>
          </a:xfrm>
          <a:prstGeom prst="rect">
            <a:avLst/>
          </a:prstGeom>
        </p:spPr>
        <p:txBody>
          <a:bodyPr>
            <a:normAutofit/>
          </a:bodyPr>
          <a:lstStyle>
            <a:lvl1pPr>
              <a:buClr>
                <a:schemeClr val="accent1"/>
              </a:buClr>
              <a:defRPr sz="2000"/>
            </a:lvl1pPr>
            <a:lvl2pPr>
              <a:buClr>
                <a:schemeClr val="accent1"/>
              </a:buClr>
              <a:defRPr sz="1800"/>
            </a:lvl2pPr>
            <a:lvl3pPr>
              <a:buClr>
                <a:schemeClr val="accent1"/>
              </a:buClr>
              <a:defRPr sz="1600"/>
            </a:lvl3pPr>
            <a:lvl4pPr>
              <a:buClr>
                <a:schemeClr val="accent1"/>
              </a:buClr>
              <a:defRPr sz="1400"/>
            </a:lvl4pPr>
            <a:lvl5pPr>
              <a:buClr>
                <a:schemeClr val="accent1"/>
              </a:buClr>
              <a:defRPr sz="1400"/>
            </a:lvl5pPr>
          </a:lstStyle>
          <a:p>
            <a:pPr lvl="0"/>
            <a:r>
              <a:rPr lang="es-ES" altLang="zh-CN"/>
              <a:t>Haga clic para modificar los estilos de texto del patrón</a:t>
            </a:r>
          </a:p>
          <a:p>
            <a:pPr lvl="1"/>
            <a:r>
              <a:rPr lang="es-ES" altLang="zh-CN"/>
              <a:t>Segundo nivel</a:t>
            </a:r>
          </a:p>
          <a:p>
            <a:pPr lvl="2"/>
            <a:r>
              <a:rPr lang="es-ES" altLang="zh-CN"/>
              <a:t>Tercer nivel</a:t>
            </a:r>
          </a:p>
          <a:p>
            <a:pPr lvl="3"/>
            <a:r>
              <a:rPr lang="es-ES" altLang="zh-CN"/>
              <a:t>Cuarto nivel</a:t>
            </a:r>
          </a:p>
          <a:p>
            <a:pPr lvl="4"/>
            <a:r>
              <a:rPr lang="es-ES" altLang="zh-CN"/>
              <a:t>Quinto nivel</a:t>
            </a:r>
            <a:endParaRPr lang="zh-CN" altLang="en-US" dirty="0"/>
          </a:p>
        </p:txBody>
      </p:sp>
      <p:sp>
        <p:nvSpPr>
          <p:cNvPr id="18" name="文本占位符 4"/>
          <p:cNvSpPr>
            <a:spLocks noGrp="1"/>
          </p:cNvSpPr>
          <p:nvPr>
            <p:ph type="body" sz="quarter" idx="3" hasCustomPrompt="1"/>
          </p:nvPr>
        </p:nvSpPr>
        <p:spPr>
          <a:xfrm>
            <a:off x="6381751" y="958297"/>
            <a:ext cx="5376000" cy="576000"/>
          </a:xfrm>
          <a:prstGeom prst="rect">
            <a:avLst/>
          </a:prstGeom>
        </p:spPr>
        <p:txBody>
          <a:bodyPr anchor="b">
            <a:normAutofit/>
          </a:bodyPr>
          <a:lstStyle>
            <a:lvl1pPr marL="0" indent="0" algn="ctr">
              <a:buNone/>
              <a:defRPr lang="zh-CN" altLang="en-US" sz="2800" b="1" dirty="0" smtClean="0">
                <a:solidFill>
                  <a:schemeClr val="accent1"/>
                </a:solidFill>
                <a:latin typeface="+mj-lt"/>
                <a:ea typeface="+mj-ea"/>
                <a:cs typeface="+mj-cs"/>
              </a:defRPr>
            </a:lvl1pPr>
          </a:lstStyle>
          <a:p>
            <a:pPr marL="228600" lvl="0" indent="-228600" algn="ctr">
              <a:lnSpc>
                <a:spcPct val="90000"/>
              </a:lnSpc>
              <a:spcBef>
                <a:spcPct val="0"/>
              </a:spcBef>
            </a:pPr>
            <a:r>
              <a:rPr lang="zh-CN" altLang="en-US" dirty="0"/>
              <a:t>单击此处编辑标题</a:t>
            </a:r>
          </a:p>
        </p:txBody>
      </p:sp>
      <p:sp>
        <p:nvSpPr>
          <p:cNvPr id="21" name="灯片编号占位符 8"/>
          <p:cNvSpPr>
            <a:spLocks noGrp="1"/>
          </p:cNvSpPr>
          <p:nvPr>
            <p:ph type="sldNum" sz="quarter" idx="12"/>
          </p:nvPr>
        </p:nvSpPr>
        <p:spPr>
          <a:xfrm>
            <a:off x="11595421" y="313203"/>
            <a:ext cx="649587" cy="276999"/>
          </a:xfrm>
          <a:prstGeom prst="rect">
            <a:avLst/>
          </a:prstGeom>
          <a:noFill/>
        </p:spPr>
        <p:txBody>
          <a:bodyPr wrap="square" rtlCol="0">
            <a:spAutoFit/>
          </a:bodyPr>
          <a:lstStyle>
            <a:lvl1pPr>
              <a:defRPr lang="zh-CN" altLang="en-US" sz="1200" spc="-60" baseline="0" smtClean="0">
                <a:solidFill>
                  <a:schemeClr val="bg1"/>
                </a:solidFill>
                <a:latin typeface="微软雅黑" panose="020B0503020204020204" pitchFamily="34" charset="-122"/>
                <a:ea typeface="微软雅黑" panose="020B0503020204020204" pitchFamily="34" charset="-122"/>
              </a:defRPr>
            </a:lvl1pPr>
          </a:lstStyle>
          <a:p>
            <a:fld id="{54BD5A17-3153-4A95-988E-B577C14000F1}" type="slidenum">
              <a:rPr lang="en-US" altLang="zh-CN" smtClean="0"/>
              <a:pPr/>
              <a:t>‹#›</a:t>
            </a:fld>
            <a:endParaRPr lang="en-US" altLang="zh-CN" dirty="0"/>
          </a:p>
        </p:txBody>
      </p:sp>
      <p:pic>
        <p:nvPicPr>
          <p:cNvPr id="13" name="图片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65863"/>
          </a:xfrm>
          <a:prstGeom prst="rect">
            <a:avLst/>
          </a:prstGeom>
        </p:spPr>
      </p:pic>
      <p:pic>
        <p:nvPicPr>
          <p:cNvPr id="14" name="图片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8701" y="175415"/>
            <a:ext cx="2023540" cy="401413"/>
          </a:xfrm>
          <a:prstGeom prst="rect">
            <a:avLst/>
          </a:prstGeom>
        </p:spPr>
      </p:pic>
      <p:sp>
        <p:nvSpPr>
          <p:cNvPr id="17" name="矩形 16"/>
          <p:cNvSpPr/>
          <p:nvPr userDrawn="1"/>
        </p:nvSpPr>
        <p:spPr>
          <a:xfrm>
            <a:off x="0" y="6766561"/>
            <a:ext cx="12192000" cy="91439"/>
          </a:xfrm>
          <a:prstGeom prst="rect">
            <a:avLst/>
          </a:prstGeom>
          <a:solidFill>
            <a:srgbClr val="C91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9" name="文本框 18"/>
          <p:cNvSpPr txBox="1"/>
          <p:nvPr userDrawn="1"/>
        </p:nvSpPr>
        <p:spPr>
          <a:xfrm>
            <a:off x="11000035" y="313201"/>
            <a:ext cx="578813" cy="276999"/>
          </a:xfrm>
          <a:prstGeom prst="rect">
            <a:avLst/>
          </a:prstGeom>
          <a:noFill/>
        </p:spPr>
        <p:txBody>
          <a:bodyPr wrap="none" rtlCol="0">
            <a:spAutoFit/>
          </a:bodyPr>
          <a:lstStyle/>
          <a:p>
            <a:r>
              <a:rPr lang="en-US" altLang="zh-CN" sz="1200" spc="-60" baseline="0" dirty="0">
                <a:solidFill>
                  <a:schemeClr val="bg1"/>
                </a:solidFill>
                <a:latin typeface="微软雅黑" panose="020B0503020204020204" pitchFamily="34" charset="-122"/>
                <a:ea typeface="微软雅黑" panose="020B0503020204020204" pitchFamily="34" charset="-122"/>
              </a:rPr>
              <a:t>Page .</a:t>
            </a:r>
            <a:endParaRPr lang="zh-CN" altLang="en-US" sz="1200" spc="-60" baseline="0" dirty="0">
              <a:solidFill>
                <a:schemeClr val="bg1"/>
              </a:solidFill>
              <a:latin typeface="微软雅黑" panose="020B0503020204020204" pitchFamily="34" charset="-122"/>
              <a:ea typeface="微软雅黑" panose="020B0503020204020204" pitchFamily="34" charset="-122"/>
            </a:endParaRPr>
          </a:p>
        </p:txBody>
      </p:sp>
      <p:cxnSp>
        <p:nvCxnSpPr>
          <p:cNvPr id="20" name="直接连接符 19"/>
          <p:cNvCxnSpPr/>
          <p:nvPr userDrawn="1"/>
        </p:nvCxnSpPr>
        <p:spPr>
          <a:xfrm flipV="1">
            <a:off x="0" y="1550505"/>
            <a:ext cx="12192000" cy="795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2367137"/>
      </p:ext>
    </p:extLst>
  </p:cSld>
  <p:clrMapOvr>
    <a:masterClrMapping/>
  </p:clrMapOvr>
  <p:extLst>
    <p:ext uri="{DCECCB84-F9BA-43D5-87BE-67443E8EF086}">
      <p15:sldGuideLst xmlns:p15="http://schemas.microsoft.com/office/powerpoint/2012/main">
        <p15:guide id="1" pos="2880">
          <p15:clr>
            <a:srgbClr val="FBAE40"/>
          </p15:clr>
        </p15:guide>
        <p15:guide id="2" pos="5193">
          <p15:clr>
            <a:srgbClr val="FBAE40"/>
          </p15:clr>
        </p15:guide>
        <p15:guide id="3" pos="692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1_封面">
    <p:bg>
      <p:bgPr>
        <a:solidFill>
          <a:schemeClr val="accent1"/>
        </a:solidFill>
        <a:effectLst/>
      </p:bgPr>
    </p:bg>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7015" y="5815086"/>
            <a:ext cx="3278293" cy="650876"/>
          </a:xfrm>
          <a:prstGeom prst="rect">
            <a:avLst/>
          </a:prstGeom>
        </p:spPr>
      </p:pic>
      <p:sp>
        <p:nvSpPr>
          <p:cNvPr id="2" name="标题 1"/>
          <p:cNvSpPr>
            <a:spLocks noGrp="1"/>
          </p:cNvSpPr>
          <p:nvPr>
            <p:ph type="title"/>
          </p:nvPr>
        </p:nvSpPr>
        <p:spPr>
          <a:xfrm>
            <a:off x="625500" y="4006448"/>
            <a:ext cx="11100025" cy="1114192"/>
          </a:xfrm>
          <a:prstGeom prst="rect">
            <a:avLst/>
          </a:prstGeom>
        </p:spPr>
        <p:txBody>
          <a:bodyPr anchor="ctr">
            <a:noAutofit/>
          </a:bodyPr>
          <a:lstStyle>
            <a:lvl1pPr algn="l">
              <a:lnSpc>
                <a:spcPct val="100000"/>
              </a:lnSpc>
              <a:defRPr sz="4000" b="1">
                <a:solidFill>
                  <a:schemeClr val="bg1"/>
                </a:solidFill>
                <a:latin typeface="+mn-ea"/>
                <a:ea typeface="+mn-ea"/>
              </a:defRPr>
            </a:lvl1pPr>
          </a:lstStyle>
          <a:p>
            <a:r>
              <a:rPr lang="es-ES" altLang="zh-CN"/>
              <a:t>Haga clic para modificar el estilo de título del patrón</a:t>
            </a:r>
            <a:endParaRPr lang="zh-CN" altLang="en-US" dirty="0"/>
          </a:p>
        </p:txBody>
      </p:sp>
      <p:sp>
        <p:nvSpPr>
          <p:cNvPr id="6" name="副标题 2"/>
          <p:cNvSpPr>
            <a:spLocks noGrp="1"/>
          </p:cNvSpPr>
          <p:nvPr>
            <p:ph type="subTitle" idx="1"/>
          </p:nvPr>
        </p:nvSpPr>
        <p:spPr>
          <a:xfrm>
            <a:off x="625500" y="5245249"/>
            <a:ext cx="7760477" cy="468179"/>
          </a:xfrm>
          <a:prstGeom prst="rect">
            <a:avLst/>
          </a:prstGeom>
        </p:spPr>
        <p:txBody>
          <a:bodyPr anchor="ctr">
            <a:noAutofit/>
          </a:bodyPr>
          <a:lstStyle>
            <a:lvl1pPr marL="0" indent="0" algn="l">
              <a:lnSpc>
                <a:spcPct val="100000"/>
              </a:lnSpc>
              <a:buNone/>
              <a:defRPr lang="zh-CN" altLang="en-US" sz="2400" b="0">
                <a:solidFill>
                  <a:schemeClr val="bg1"/>
                </a:solidFill>
                <a:latin typeface="+mn-ea"/>
                <a:cs typeface="+mj-cs"/>
              </a:defRPr>
            </a:lvl1pPr>
          </a:lstStyle>
          <a:p>
            <a:pPr marL="228600" lvl="0" indent="-228600" algn="ctr">
              <a:lnSpc>
                <a:spcPct val="90000"/>
              </a:lnSpc>
              <a:spcBef>
                <a:spcPct val="0"/>
              </a:spcBef>
            </a:pPr>
            <a:r>
              <a:rPr lang="es-ES" altLang="zh-CN"/>
              <a:t>Haga clic para modificar el estilo de subtítulo del patrón</a:t>
            </a:r>
            <a:endParaRPr lang="zh-CN" altLang="en-US" dirty="0"/>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8132"/>
            <a:ext cx="12192000" cy="3931920"/>
          </a:xfrm>
          <a:prstGeom prst="rect">
            <a:avLst/>
          </a:prstGeom>
        </p:spPr>
      </p:pic>
      <p:cxnSp>
        <p:nvCxnSpPr>
          <p:cNvPr id="9" name="直接连接符 8"/>
          <p:cNvCxnSpPr/>
          <p:nvPr/>
        </p:nvCxnSpPr>
        <p:spPr>
          <a:xfrm>
            <a:off x="0" y="3893788"/>
            <a:ext cx="12192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文本占位符 6"/>
          <p:cNvSpPr>
            <a:spLocks noGrp="1"/>
          </p:cNvSpPr>
          <p:nvPr>
            <p:ph type="body" sz="quarter" idx="10" hasCustomPrompt="1"/>
          </p:nvPr>
        </p:nvSpPr>
        <p:spPr>
          <a:xfrm>
            <a:off x="625500" y="5815087"/>
            <a:ext cx="5545667" cy="499004"/>
          </a:xfrm>
          <a:prstGeom prst="rect">
            <a:avLst/>
          </a:prstGeom>
        </p:spPr>
        <p:txBody>
          <a:bodyPr>
            <a:noAutofit/>
          </a:bodyPr>
          <a:lstStyle>
            <a:lvl1pPr marL="0" indent="0">
              <a:lnSpc>
                <a:spcPct val="100000"/>
              </a:lnSpc>
              <a:buNone/>
              <a:defRPr sz="2400">
                <a:solidFill>
                  <a:schemeClr val="bg1"/>
                </a:solidFill>
              </a:defRPr>
            </a:lvl1pPr>
          </a:lstStyle>
          <a:p>
            <a:pPr lvl="0"/>
            <a:r>
              <a:rPr lang="zh-CN" altLang="en-US" dirty="0"/>
              <a:t>单击此处添加日期</a:t>
            </a:r>
          </a:p>
        </p:txBody>
      </p:sp>
      <p:pic>
        <p:nvPicPr>
          <p:cNvPr id="10" name="图片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8132"/>
            <a:ext cx="12192000" cy="3931920"/>
          </a:xfrm>
          <a:prstGeom prst="rect">
            <a:avLst/>
          </a:prstGeom>
        </p:spPr>
      </p:pic>
      <p:cxnSp>
        <p:nvCxnSpPr>
          <p:cNvPr id="11" name="直接连接符 10"/>
          <p:cNvCxnSpPr/>
          <p:nvPr userDrawn="1"/>
        </p:nvCxnSpPr>
        <p:spPr>
          <a:xfrm>
            <a:off x="0" y="3893788"/>
            <a:ext cx="12192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4630578"/>
      </p:ext>
    </p:extLst>
  </p:cSld>
  <p:clrMapOvr>
    <a:masterClrMapping/>
  </p:clrMapOvr>
  <p:extLst>
    <p:ext uri="{DCECCB84-F9BA-43D5-87BE-67443E8EF086}">
      <p15:sldGuideLst xmlns:p15="http://schemas.microsoft.com/office/powerpoint/2012/main">
        <p15:guide id="1" orient="horz" pos="2160">
          <p15:clr>
            <a:srgbClr val="FBAE40"/>
          </p15:clr>
        </p15:guide>
        <p15:guide id="2" pos="295">
          <p15:clr>
            <a:srgbClr val="FBAE40"/>
          </p15:clr>
        </p15:guide>
        <p15:guide id="3" pos="393">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FA3A21F-EF95-1C65-BB37-29B91E33B898}"/>
              </a:ext>
            </a:extLst>
          </p:cNvPr>
          <p:cNvSpPr>
            <a:spLocks noGrp="1"/>
          </p:cNvSpPr>
          <p:nvPr>
            <p:ph type="dt" sz="half" idx="10"/>
          </p:nvPr>
        </p:nvSpPr>
        <p:spPr/>
        <p:txBody>
          <a:bodyPr/>
          <a:lstStyle/>
          <a:p>
            <a:fld id="{A6E42D94-1402-48CD-85A0-C0AFCEAE37D9}" type="datetimeFigureOut">
              <a:rPr lang="en-US" smtClean="0"/>
              <a:t>7/24/2026</a:t>
            </a:fld>
            <a:endParaRPr lang="en-US" dirty="0"/>
          </a:p>
        </p:txBody>
      </p:sp>
      <p:sp>
        <p:nvSpPr>
          <p:cNvPr id="3" name="Marcador de pie de página 2">
            <a:extLst>
              <a:ext uri="{FF2B5EF4-FFF2-40B4-BE49-F238E27FC236}">
                <a16:creationId xmlns:a16="http://schemas.microsoft.com/office/drawing/2014/main" id="{0245C68E-853E-C44F-C056-1247BE7F78FC}"/>
              </a:ext>
            </a:extLst>
          </p:cNvPr>
          <p:cNvSpPr>
            <a:spLocks noGrp="1"/>
          </p:cNvSpPr>
          <p:nvPr>
            <p:ph type="ftr" sz="quarter" idx="11"/>
          </p:nvPr>
        </p:nvSpPr>
        <p:spPr/>
        <p:txBody>
          <a:bodyPr/>
          <a:lstStyle/>
          <a:p>
            <a:endParaRPr lang="en-US" dirty="0"/>
          </a:p>
        </p:txBody>
      </p:sp>
      <p:sp>
        <p:nvSpPr>
          <p:cNvPr id="4" name="Marcador de número de diapositiva 3">
            <a:extLst>
              <a:ext uri="{FF2B5EF4-FFF2-40B4-BE49-F238E27FC236}">
                <a16:creationId xmlns:a16="http://schemas.microsoft.com/office/drawing/2014/main" id="{6ED553AE-9DFB-7DC6-FB43-1CE230014C40}"/>
              </a:ext>
            </a:extLst>
          </p:cNvPr>
          <p:cNvSpPr>
            <a:spLocks noGrp="1"/>
          </p:cNvSpPr>
          <p:nvPr>
            <p:ph type="sldNum" sz="quarter" idx="12"/>
          </p:nvPr>
        </p:nvSpPr>
        <p:spPr/>
        <p:txBody>
          <a:bodyPr/>
          <a:lstStyle/>
          <a:p>
            <a:fld id="{7105842C-D6AE-42FC-B84D-6C3610820AB9}" type="slidenum">
              <a:rPr lang="en-US" smtClean="0"/>
              <a:t>‹#›</a:t>
            </a:fld>
            <a:endParaRPr lang="en-US" dirty="0"/>
          </a:p>
        </p:txBody>
      </p:sp>
    </p:spTree>
    <p:extLst>
      <p:ext uri="{BB962C8B-B14F-4D97-AF65-F5344CB8AC3E}">
        <p14:creationId xmlns:p14="http://schemas.microsoft.com/office/powerpoint/2010/main" val="2289644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内页-有页码">
    <p:spTree>
      <p:nvGrpSpPr>
        <p:cNvPr id="1" name=""/>
        <p:cNvGrpSpPr/>
        <p:nvPr/>
      </p:nvGrpSpPr>
      <p:grpSpPr>
        <a:xfrm>
          <a:off x="0" y="0"/>
          <a:ext cx="0" cy="0"/>
          <a:chOff x="0" y="0"/>
          <a:chExt cx="0" cy="0"/>
        </a:xfrm>
      </p:grpSpPr>
      <p:pic>
        <p:nvPicPr>
          <p:cNvPr id="19" name="Picture 2" descr="C:\Users\lenovo\Desktop\caf2f5045c47308250fab3812dfe2003-6896b91594f238b24e67696224948251.png">
            <a:extLst>
              <a:ext uri="{FF2B5EF4-FFF2-40B4-BE49-F238E27FC236}">
                <a16:creationId xmlns:a16="http://schemas.microsoft.com/office/drawing/2014/main" id="{04B5C455-D2E7-4CB0-B64A-C14FA280CF7B}"/>
              </a:ext>
            </a:extLst>
          </p:cNvPr>
          <p:cNvPicPr>
            <a:picLocks noChangeAspect="1" noChangeArrowheads="1"/>
          </p:cNvPicPr>
          <p:nvPr userDrawn="1"/>
        </p:nvPicPr>
        <p:blipFill>
          <a:blip r:embed="rId2" cstate="print"/>
          <a:srcRect/>
          <a:stretch>
            <a:fillRect/>
          </a:stretch>
        </p:blipFill>
        <p:spPr bwMode="auto">
          <a:xfrm>
            <a:off x="30303" y="24510"/>
            <a:ext cx="779294" cy="779572"/>
          </a:xfrm>
          <a:prstGeom prst="rect">
            <a:avLst/>
          </a:prstGeom>
          <a:noFill/>
        </p:spPr>
      </p:pic>
    </p:spTree>
    <p:extLst>
      <p:ext uri="{BB962C8B-B14F-4D97-AF65-F5344CB8AC3E}">
        <p14:creationId xmlns:p14="http://schemas.microsoft.com/office/powerpoint/2010/main" val="39096232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内页-有页码">
    <p:spTree>
      <p:nvGrpSpPr>
        <p:cNvPr id="1" name=""/>
        <p:cNvGrpSpPr/>
        <p:nvPr/>
      </p:nvGrpSpPr>
      <p:grpSpPr>
        <a:xfrm>
          <a:off x="0" y="0"/>
          <a:ext cx="0" cy="0"/>
          <a:chOff x="0" y="0"/>
          <a:chExt cx="0" cy="0"/>
        </a:xfrm>
      </p:grpSpPr>
      <p:sp>
        <p:nvSpPr>
          <p:cNvPr id="3" name="标题 1">
            <a:extLst>
              <a:ext uri="{FF2B5EF4-FFF2-40B4-BE49-F238E27FC236}">
                <a16:creationId xmlns:a16="http://schemas.microsoft.com/office/drawing/2014/main" id="{13A00F99-CD14-4E8D-8990-E77F9A0709E0}"/>
              </a:ext>
            </a:extLst>
          </p:cNvPr>
          <p:cNvSpPr>
            <a:spLocks noGrp="1"/>
          </p:cNvSpPr>
          <p:nvPr>
            <p:ph type="title"/>
          </p:nvPr>
        </p:nvSpPr>
        <p:spPr>
          <a:xfrm>
            <a:off x="0" y="125731"/>
            <a:ext cx="12192000" cy="688975"/>
          </a:xfrm>
          <a:prstGeom prst="rect">
            <a:avLst/>
          </a:prstGeom>
        </p:spPr>
        <p:txBody>
          <a:bodyPr/>
          <a:lstStyle>
            <a:lvl1pPr algn="ctr">
              <a:defRPr sz="3800">
                <a:latin typeface="Arial" panose="020B0604020202020204" pitchFamily="34" charset="0"/>
                <a:cs typeface="Arial" panose="020B0604020202020204" pitchFamily="34" charset="0"/>
              </a:defRPr>
            </a:lvl1pPr>
          </a:lstStyle>
          <a:p>
            <a:r>
              <a:rPr lang="es-ES" altLang="zh-CN"/>
              <a:t>Haga clic para modificar el estilo de título del patrón</a:t>
            </a:r>
            <a:endParaRPr lang="zh-CN" altLang="en-US" dirty="0"/>
          </a:p>
        </p:txBody>
      </p:sp>
    </p:spTree>
    <p:extLst>
      <p:ext uri="{BB962C8B-B14F-4D97-AF65-F5344CB8AC3E}">
        <p14:creationId xmlns:p14="http://schemas.microsoft.com/office/powerpoint/2010/main" val="79356536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标题幻灯片">
    <p:spTree>
      <p:nvGrpSpPr>
        <p:cNvPr id="1" name=""/>
        <p:cNvGrpSpPr/>
        <p:nvPr/>
      </p:nvGrpSpPr>
      <p:grpSpPr>
        <a:xfrm>
          <a:off x="0" y="0"/>
          <a:ext cx="0" cy="0"/>
          <a:chOff x="0" y="0"/>
          <a:chExt cx="0" cy="0"/>
        </a:xfrm>
      </p:grpSpPr>
      <p:pic>
        <p:nvPicPr>
          <p:cNvPr id="8" name="Picture 2" descr="C:\Users\lenovo\Desktop\caf2f5045c47308250fab3812dfe2003-6896b91594f238b24e67696224948251.png">
            <a:extLst>
              <a:ext uri="{FF2B5EF4-FFF2-40B4-BE49-F238E27FC236}">
                <a16:creationId xmlns:a16="http://schemas.microsoft.com/office/drawing/2014/main" id="{8BA50A4D-138F-4E81-89EA-0DB52E270426}"/>
              </a:ext>
            </a:extLst>
          </p:cNvPr>
          <p:cNvPicPr>
            <a:picLocks noChangeAspect="1" noChangeArrowheads="1"/>
          </p:cNvPicPr>
          <p:nvPr userDrawn="1"/>
        </p:nvPicPr>
        <p:blipFill>
          <a:blip r:embed="rId2" cstate="print"/>
          <a:srcRect/>
          <a:stretch>
            <a:fillRect/>
          </a:stretch>
        </p:blipFill>
        <p:spPr bwMode="auto">
          <a:xfrm>
            <a:off x="30303" y="6222"/>
            <a:ext cx="779294" cy="779572"/>
          </a:xfrm>
          <a:prstGeom prst="rect">
            <a:avLst/>
          </a:prstGeom>
          <a:noFill/>
        </p:spPr>
      </p:pic>
    </p:spTree>
    <p:extLst>
      <p:ext uri="{BB962C8B-B14F-4D97-AF65-F5344CB8AC3E}">
        <p14:creationId xmlns:p14="http://schemas.microsoft.com/office/powerpoint/2010/main" val="3197918407"/>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目录">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
            <a:ext cx="12192000" cy="665863"/>
          </a:xfrm>
          <a:prstGeom prst="rect">
            <a:avLst/>
          </a:prstGeom>
        </p:spPr>
      </p:pic>
      <p:sp>
        <p:nvSpPr>
          <p:cNvPr id="7" name="矩形 6"/>
          <p:cNvSpPr/>
          <p:nvPr/>
        </p:nvSpPr>
        <p:spPr>
          <a:xfrm>
            <a:off x="0" y="5821680"/>
            <a:ext cx="12192000" cy="1036320"/>
          </a:xfrm>
          <a:prstGeom prst="rect">
            <a:avLst/>
          </a:prstGeom>
          <a:solidFill>
            <a:srgbClr val="C91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89726" y="6100774"/>
            <a:ext cx="2611396" cy="518469"/>
          </a:xfrm>
          <a:prstGeom prst="rect">
            <a:avLst/>
          </a:prstGeom>
        </p:spPr>
      </p:pic>
      <p:sp>
        <p:nvSpPr>
          <p:cNvPr id="2" name="标题 1"/>
          <p:cNvSpPr>
            <a:spLocks noGrp="1"/>
          </p:cNvSpPr>
          <p:nvPr>
            <p:ph type="title"/>
          </p:nvPr>
        </p:nvSpPr>
        <p:spPr>
          <a:xfrm>
            <a:off x="431802" y="235137"/>
            <a:ext cx="8632687" cy="337358"/>
          </a:xfrm>
          <a:prstGeom prst="rect">
            <a:avLst/>
          </a:prstGeom>
        </p:spPr>
        <p:txBody>
          <a:bodyPr anchor="ctr"/>
          <a:lstStyle>
            <a:lvl1pPr>
              <a:defRPr sz="2000">
                <a:solidFill>
                  <a:schemeClr val="accent1"/>
                </a:solidFill>
                <a:effectLst>
                  <a:glow rad="25400">
                    <a:srgbClr val="BFE2F3"/>
                  </a:glow>
                </a:effectLst>
              </a:defRPr>
            </a:lvl1pPr>
          </a:lstStyle>
          <a:p>
            <a:r>
              <a:rPr lang="es-ES" altLang="zh-CN"/>
              <a:t>Haga clic para modificar el estilo de título del patrón</a:t>
            </a:r>
            <a:endParaRPr lang="zh-CN" altLang="en-US" dirty="0"/>
          </a:p>
        </p:txBody>
      </p:sp>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80411"/>
            <a:ext cx="12192000" cy="5181600"/>
          </a:xfrm>
          <a:prstGeom prst="rect">
            <a:avLst/>
          </a:prstGeom>
        </p:spPr>
      </p:pic>
      <p:pic>
        <p:nvPicPr>
          <p:cNvPr id="9" name="图片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65863"/>
          </a:xfrm>
          <a:prstGeom prst="rect">
            <a:avLst/>
          </a:prstGeom>
        </p:spPr>
      </p:pic>
      <p:sp>
        <p:nvSpPr>
          <p:cNvPr id="10" name="矩形 9"/>
          <p:cNvSpPr/>
          <p:nvPr userDrawn="1"/>
        </p:nvSpPr>
        <p:spPr>
          <a:xfrm>
            <a:off x="0" y="5821680"/>
            <a:ext cx="12192000" cy="1036320"/>
          </a:xfrm>
          <a:prstGeom prst="rect">
            <a:avLst/>
          </a:prstGeom>
          <a:solidFill>
            <a:srgbClr val="C91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11" name="图片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89725" y="6100772"/>
            <a:ext cx="2611396" cy="518469"/>
          </a:xfrm>
          <a:prstGeom prst="rect">
            <a:avLst/>
          </a:prstGeom>
        </p:spPr>
      </p:pic>
      <p:pic>
        <p:nvPicPr>
          <p:cNvPr id="12" name="图片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680411"/>
            <a:ext cx="12192000" cy="5181600"/>
          </a:xfrm>
          <a:prstGeom prst="rect">
            <a:avLst/>
          </a:prstGeom>
        </p:spPr>
      </p:pic>
    </p:spTree>
    <p:extLst>
      <p:ext uri="{BB962C8B-B14F-4D97-AF65-F5344CB8AC3E}">
        <p14:creationId xmlns:p14="http://schemas.microsoft.com/office/powerpoint/2010/main" val="362944657"/>
      </p:ext>
    </p:extLst>
  </p:cSld>
  <p:clrMapOvr>
    <a:masterClrMapping/>
  </p:clrMapOvr>
  <p:extLst>
    <p:ext uri="{DCECCB84-F9BA-43D5-87BE-67443E8EF086}">
      <p15:sldGuideLst xmlns:p15="http://schemas.microsoft.com/office/powerpoint/2012/main">
        <p15:guide id="1" pos="5556">
          <p15:clr>
            <a:srgbClr val="FBAE40"/>
          </p15:clr>
        </p15:guide>
        <p15:guide id="2" pos="204">
          <p15:clr>
            <a:srgbClr val="FBAE40"/>
          </p15:clr>
        </p15:guide>
        <p15:guide id="3" pos="7408">
          <p15:clr>
            <a:srgbClr val="FBAE40"/>
          </p15:clr>
        </p15:guide>
        <p15:guide id="4" pos="27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纯标题">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
            <a:ext cx="12192000" cy="665863"/>
          </a:xfrm>
          <a:prstGeom prst="rect">
            <a:avLst/>
          </a:prstGeom>
        </p:spPr>
      </p:pic>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702" y="175417"/>
            <a:ext cx="2023540" cy="401413"/>
          </a:xfrm>
          <a:prstGeom prst="rect">
            <a:avLst/>
          </a:prstGeom>
        </p:spPr>
      </p:pic>
      <p:sp>
        <p:nvSpPr>
          <p:cNvPr id="15" name="矩形 14"/>
          <p:cNvSpPr/>
          <p:nvPr/>
        </p:nvSpPr>
        <p:spPr>
          <a:xfrm>
            <a:off x="0" y="6766563"/>
            <a:ext cx="12192000" cy="91439"/>
          </a:xfrm>
          <a:prstGeom prst="rect">
            <a:avLst/>
          </a:prstGeom>
          <a:solidFill>
            <a:srgbClr val="C91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 name="标题 4"/>
          <p:cNvSpPr>
            <a:spLocks noGrp="1"/>
          </p:cNvSpPr>
          <p:nvPr>
            <p:ph type="title"/>
          </p:nvPr>
        </p:nvSpPr>
        <p:spPr>
          <a:xfrm>
            <a:off x="658702" y="975603"/>
            <a:ext cx="11162884" cy="574183"/>
          </a:xfrm>
          <a:prstGeom prst="rect">
            <a:avLst/>
          </a:prstGeom>
        </p:spPr>
        <p:txBody>
          <a:bodyPr/>
          <a:lstStyle>
            <a:lvl1pPr>
              <a:defRPr sz="3200" b="1">
                <a:solidFill>
                  <a:schemeClr val="accent1"/>
                </a:solidFill>
              </a:defRPr>
            </a:lvl1pPr>
          </a:lstStyle>
          <a:p>
            <a:r>
              <a:rPr lang="es-ES" altLang="zh-CN"/>
              <a:t>Haga clic para modificar el estilo de título del patrón</a:t>
            </a:r>
            <a:endParaRPr lang="zh-CN" altLang="en-US"/>
          </a:p>
        </p:txBody>
      </p:sp>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223521"/>
            <a:ext cx="12192000" cy="336803"/>
          </a:xfrm>
          <a:prstGeom prst="rect">
            <a:avLst/>
          </a:prstGeom>
        </p:spPr>
      </p:pic>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65863"/>
          </a:xfrm>
          <a:prstGeom prst="rect">
            <a:avLst/>
          </a:prstGeom>
        </p:spPr>
      </p:pic>
      <p:pic>
        <p:nvPicPr>
          <p:cNvPr id="9" name="图片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8701" y="175415"/>
            <a:ext cx="2023540" cy="401413"/>
          </a:xfrm>
          <a:prstGeom prst="rect">
            <a:avLst/>
          </a:prstGeom>
        </p:spPr>
      </p:pic>
      <p:sp>
        <p:nvSpPr>
          <p:cNvPr id="10" name="矩形 9"/>
          <p:cNvSpPr/>
          <p:nvPr userDrawn="1"/>
        </p:nvSpPr>
        <p:spPr>
          <a:xfrm>
            <a:off x="0" y="6766561"/>
            <a:ext cx="12192000" cy="91439"/>
          </a:xfrm>
          <a:prstGeom prst="rect">
            <a:avLst/>
          </a:prstGeom>
          <a:solidFill>
            <a:srgbClr val="C91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11" name="图片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1223519"/>
            <a:ext cx="12192000" cy="336803"/>
          </a:xfrm>
          <a:prstGeom prst="rect">
            <a:avLst/>
          </a:prstGeom>
        </p:spPr>
      </p:pic>
    </p:spTree>
    <p:extLst>
      <p:ext uri="{BB962C8B-B14F-4D97-AF65-F5344CB8AC3E}">
        <p14:creationId xmlns:p14="http://schemas.microsoft.com/office/powerpoint/2010/main" val="1647878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纯标题-有页码">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
            <a:ext cx="12192000" cy="665863"/>
          </a:xfrm>
          <a:prstGeom prst="rect">
            <a:avLst/>
          </a:prstGeom>
        </p:spPr>
      </p:pic>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702" y="175417"/>
            <a:ext cx="2023540" cy="401413"/>
          </a:xfrm>
          <a:prstGeom prst="rect">
            <a:avLst/>
          </a:prstGeom>
        </p:spPr>
      </p:pic>
      <p:sp>
        <p:nvSpPr>
          <p:cNvPr id="15" name="矩形 14"/>
          <p:cNvSpPr/>
          <p:nvPr/>
        </p:nvSpPr>
        <p:spPr>
          <a:xfrm>
            <a:off x="0" y="6766563"/>
            <a:ext cx="12192000" cy="91439"/>
          </a:xfrm>
          <a:prstGeom prst="rect">
            <a:avLst/>
          </a:prstGeom>
          <a:solidFill>
            <a:srgbClr val="C91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 name="标题 4"/>
          <p:cNvSpPr>
            <a:spLocks noGrp="1"/>
          </p:cNvSpPr>
          <p:nvPr>
            <p:ph type="title"/>
          </p:nvPr>
        </p:nvSpPr>
        <p:spPr>
          <a:xfrm>
            <a:off x="658702" y="975603"/>
            <a:ext cx="11162884" cy="574183"/>
          </a:xfrm>
          <a:prstGeom prst="rect">
            <a:avLst/>
          </a:prstGeom>
        </p:spPr>
        <p:txBody>
          <a:bodyPr/>
          <a:lstStyle>
            <a:lvl1pPr>
              <a:defRPr sz="3200" b="1">
                <a:solidFill>
                  <a:schemeClr val="accent1"/>
                </a:solidFill>
              </a:defRPr>
            </a:lvl1pPr>
          </a:lstStyle>
          <a:p>
            <a:r>
              <a:rPr lang="es-ES" altLang="zh-CN"/>
              <a:t>Haga clic para modificar el estilo de título del patrón</a:t>
            </a:r>
            <a:endParaRPr lang="zh-CN" altLang="en-US" dirty="0"/>
          </a:p>
        </p:txBody>
      </p:sp>
      <p:sp>
        <p:nvSpPr>
          <p:cNvPr id="10" name="文本框 9"/>
          <p:cNvSpPr txBox="1"/>
          <p:nvPr/>
        </p:nvSpPr>
        <p:spPr>
          <a:xfrm>
            <a:off x="11000037" y="311755"/>
            <a:ext cx="578813" cy="276999"/>
          </a:xfrm>
          <a:prstGeom prst="rect">
            <a:avLst/>
          </a:prstGeom>
          <a:noFill/>
        </p:spPr>
        <p:txBody>
          <a:bodyPr wrap="none" rtlCol="0">
            <a:spAutoFit/>
          </a:bodyPr>
          <a:lstStyle/>
          <a:p>
            <a:r>
              <a:rPr lang="en-US" altLang="zh-CN" sz="1200" spc="-60" baseline="0" dirty="0">
                <a:solidFill>
                  <a:schemeClr val="bg1"/>
                </a:solidFill>
                <a:latin typeface="微软雅黑" panose="020B0503020204020204" pitchFamily="34" charset="-122"/>
                <a:ea typeface="微软雅黑" panose="020B0503020204020204" pitchFamily="34" charset="-122"/>
              </a:rPr>
              <a:t>Page .</a:t>
            </a:r>
            <a:endParaRPr lang="zh-CN" altLang="en-US" sz="1200" spc="-60" baseline="0" dirty="0">
              <a:solidFill>
                <a:schemeClr val="bg1"/>
              </a:solidFill>
              <a:latin typeface="微软雅黑" panose="020B0503020204020204" pitchFamily="34" charset="-122"/>
              <a:ea typeface="微软雅黑" panose="020B0503020204020204" pitchFamily="34" charset="-122"/>
            </a:endParaRPr>
          </a:p>
        </p:txBody>
      </p:sp>
      <p:sp>
        <p:nvSpPr>
          <p:cNvPr id="12" name="灯片编号占位符 5"/>
          <p:cNvSpPr txBox="1">
            <a:spLocks/>
          </p:cNvSpPr>
          <p:nvPr/>
        </p:nvSpPr>
        <p:spPr>
          <a:xfrm>
            <a:off x="11595422" y="311755"/>
            <a:ext cx="596580" cy="276999"/>
          </a:xfrm>
          <a:prstGeom prst="rect">
            <a:avLst/>
          </a:prstGeom>
          <a:noFill/>
        </p:spPr>
        <p:txBody>
          <a:bodyPr wrap="square" rtlCol="0">
            <a:spAutoFit/>
          </a:bodyPr>
          <a:lstStyle>
            <a:defPPr>
              <a:defRPr lang="zh-CN"/>
            </a:defPPr>
            <a:lvl1pPr>
              <a:defRPr sz="1200" spc="-60" baseline="0">
                <a:solidFill>
                  <a:schemeClr val="bg1"/>
                </a:solidFill>
                <a:latin typeface="微软雅黑" panose="020B0503020204020204" pitchFamily="34" charset="-122"/>
                <a:ea typeface="微软雅黑" panose="020B0503020204020204" pitchFamily="34" charset="-122"/>
              </a:defRPr>
            </a:lvl1pPr>
          </a:lstStyle>
          <a:p>
            <a:pPr lvl="0"/>
            <a:fld id="{7E0B4DC1-AB35-4259-8072-EA8F5B8A0BBF}" type="slidenum">
              <a:rPr lang="zh-CN" altLang="en-US" sz="1200" smtClean="0"/>
              <a:pPr lvl="0"/>
              <a:t>‹#›</a:t>
            </a:fld>
            <a:endParaRPr lang="zh-CN" altLang="en-US" sz="1200" dirty="0"/>
          </a:p>
        </p:txBody>
      </p:sp>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223521"/>
            <a:ext cx="12192000" cy="336803"/>
          </a:xfrm>
          <a:prstGeom prst="rect">
            <a:avLst/>
          </a:prstGeom>
        </p:spPr>
      </p:pic>
      <p:pic>
        <p:nvPicPr>
          <p:cNvPr id="11" name="图片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65863"/>
          </a:xfrm>
          <a:prstGeom prst="rect">
            <a:avLst/>
          </a:prstGeom>
        </p:spPr>
      </p:pic>
      <p:pic>
        <p:nvPicPr>
          <p:cNvPr id="13" name="图片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8701" y="175415"/>
            <a:ext cx="2023540" cy="401413"/>
          </a:xfrm>
          <a:prstGeom prst="rect">
            <a:avLst/>
          </a:prstGeom>
        </p:spPr>
      </p:pic>
      <p:sp>
        <p:nvSpPr>
          <p:cNvPr id="14" name="矩形 13"/>
          <p:cNvSpPr/>
          <p:nvPr userDrawn="1"/>
        </p:nvSpPr>
        <p:spPr>
          <a:xfrm>
            <a:off x="0" y="6766561"/>
            <a:ext cx="12192000" cy="91439"/>
          </a:xfrm>
          <a:prstGeom prst="rect">
            <a:avLst/>
          </a:prstGeom>
          <a:solidFill>
            <a:srgbClr val="C91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6" name="文本框 15"/>
          <p:cNvSpPr txBox="1"/>
          <p:nvPr userDrawn="1"/>
        </p:nvSpPr>
        <p:spPr>
          <a:xfrm>
            <a:off x="11000035" y="311755"/>
            <a:ext cx="578813" cy="276999"/>
          </a:xfrm>
          <a:prstGeom prst="rect">
            <a:avLst/>
          </a:prstGeom>
          <a:noFill/>
        </p:spPr>
        <p:txBody>
          <a:bodyPr wrap="none" rtlCol="0">
            <a:spAutoFit/>
          </a:bodyPr>
          <a:lstStyle/>
          <a:p>
            <a:r>
              <a:rPr lang="en-US" altLang="zh-CN" sz="1200" spc="-60" baseline="0" dirty="0">
                <a:solidFill>
                  <a:schemeClr val="bg1"/>
                </a:solidFill>
                <a:latin typeface="微软雅黑" panose="020B0503020204020204" pitchFamily="34" charset="-122"/>
                <a:ea typeface="微软雅黑" panose="020B0503020204020204" pitchFamily="34" charset="-122"/>
              </a:rPr>
              <a:t>Page .</a:t>
            </a:r>
            <a:endParaRPr lang="zh-CN" altLang="en-US" sz="1200" spc="-60" baseline="0" dirty="0">
              <a:solidFill>
                <a:schemeClr val="bg1"/>
              </a:solidFill>
              <a:latin typeface="微软雅黑" panose="020B0503020204020204" pitchFamily="34" charset="-122"/>
              <a:ea typeface="微软雅黑" panose="020B0503020204020204" pitchFamily="34" charset="-122"/>
            </a:endParaRPr>
          </a:p>
        </p:txBody>
      </p:sp>
      <p:sp>
        <p:nvSpPr>
          <p:cNvPr id="17" name="灯片编号占位符 5"/>
          <p:cNvSpPr txBox="1">
            <a:spLocks/>
          </p:cNvSpPr>
          <p:nvPr userDrawn="1"/>
        </p:nvSpPr>
        <p:spPr>
          <a:xfrm>
            <a:off x="11595421" y="311755"/>
            <a:ext cx="596580" cy="276999"/>
          </a:xfrm>
          <a:prstGeom prst="rect">
            <a:avLst/>
          </a:prstGeom>
          <a:noFill/>
        </p:spPr>
        <p:txBody>
          <a:bodyPr wrap="square" rtlCol="0">
            <a:spAutoFit/>
          </a:bodyPr>
          <a:lstStyle>
            <a:defPPr>
              <a:defRPr lang="zh-CN"/>
            </a:defPPr>
            <a:lvl1pPr>
              <a:defRPr sz="1200" spc="-60" baseline="0">
                <a:solidFill>
                  <a:schemeClr val="bg1"/>
                </a:solidFill>
                <a:latin typeface="微软雅黑" panose="020B0503020204020204" pitchFamily="34" charset="-122"/>
                <a:ea typeface="微软雅黑" panose="020B0503020204020204" pitchFamily="34" charset="-122"/>
              </a:defRPr>
            </a:lvl1pPr>
          </a:lstStyle>
          <a:p>
            <a:pPr lvl="0"/>
            <a:fld id="{7E0B4DC1-AB35-4259-8072-EA8F5B8A0BBF}" type="slidenum">
              <a:rPr lang="zh-CN" altLang="en-US" sz="1200" smtClean="0"/>
              <a:pPr lvl="0"/>
              <a:t>‹#›</a:t>
            </a:fld>
            <a:endParaRPr lang="zh-CN" altLang="en-US" sz="1200" dirty="0"/>
          </a:p>
        </p:txBody>
      </p:sp>
      <p:pic>
        <p:nvPicPr>
          <p:cNvPr id="18" name="图片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1223519"/>
            <a:ext cx="12192000" cy="336803"/>
          </a:xfrm>
          <a:prstGeom prst="rect">
            <a:avLst/>
          </a:prstGeom>
        </p:spPr>
      </p:pic>
    </p:spTree>
    <p:extLst>
      <p:ext uri="{BB962C8B-B14F-4D97-AF65-F5344CB8AC3E}">
        <p14:creationId xmlns:p14="http://schemas.microsoft.com/office/powerpoint/2010/main" val="3718911146"/>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5705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空白-有页码">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
            <a:ext cx="12192000" cy="665863"/>
          </a:xfrm>
          <a:prstGeom prst="rect">
            <a:avLst/>
          </a:prstGeom>
        </p:spPr>
      </p:pic>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702" y="175417"/>
            <a:ext cx="2023540" cy="401413"/>
          </a:xfrm>
          <a:prstGeom prst="rect">
            <a:avLst/>
          </a:prstGeom>
        </p:spPr>
      </p:pic>
      <p:sp>
        <p:nvSpPr>
          <p:cNvPr id="15" name="矩形 14"/>
          <p:cNvSpPr/>
          <p:nvPr/>
        </p:nvSpPr>
        <p:spPr>
          <a:xfrm>
            <a:off x="0" y="6766563"/>
            <a:ext cx="12192000" cy="91439"/>
          </a:xfrm>
          <a:prstGeom prst="rect">
            <a:avLst/>
          </a:prstGeom>
          <a:solidFill>
            <a:srgbClr val="C91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 name="文本框 4"/>
          <p:cNvSpPr txBox="1"/>
          <p:nvPr/>
        </p:nvSpPr>
        <p:spPr>
          <a:xfrm>
            <a:off x="11000037" y="311755"/>
            <a:ext cx="578813" cy="276999"/>
          </a:xfrm>
          <a:prstGeom prst="rect">
            <a:avLst/>
          </a:prstGeom>
          <a:noFill/>
        </p:spPr>
        <p:txBody>
          <a:bodyPr wrap="none" rtlCol="0">
            <a:spAutoFit/>
          </a:bodyPr>
          <a:lstStyle/>
          <a:p>
            <a:r>
              <a:rPr lang="en-US" altLang="zh-CN" sz="1200" spc="-60" baseline="0" dirty="0">
                <a:solidFill>
                  <a:schemeClr val="bg1"/>
                </a:solidFill>
                <a:latin typeface="微软雅黑" panose="020B0503020204020204" pitchFamily="34" charset="-122"/>
                <a:ea typeface="微软雅黑" panose="020B0503020204020204" pitchFamily="34" charset="-122"/>
              </a:rPr>
              <a:t>Page .</a:t>
            </a:r>
            <a:endParaRPr lang="zh-CN" altLang="en-US" sz="1200" spc="-60" baseline="0" dirty="0">
              <a:solidFill>
                <a:schemeClr val="bg1"/>
              </a:solidFill>
              <a:latin typeface="微软雅黑" panose="020B0503020204020204" pitchFamily="34" charset="-122"/>
              <a:ea typeface="微软雅黑" panose="020B0503020204020204" pitchFamily="34" charset="-122"/>
            </a:endParaRPr>
          </a:p>
        </p:txBody>
      </p:sp>
      <p:sp>
        <p:nvSpPr>
          <p:cNvPr id="7" name="灯片编号占位符 5"/>
          <p:cNvSpPr>
            <a:spLocks noGrp="1"/>
          </p:cNvSpPr>
          <p:nvPr>
            <p:ph type="sldNum" sz="quarter" idx="12"/>
          </p:nvPr>
        </p:nvSpPr>
        <p:spPr>
          <a:xfrm>
            <a:off x="11596802" y="313203"/>
            <a:ext cx="365165" cy="276999"/>
          </a:xfrm>
          <a:prstGeom prst="rect">
            <a:avLst/>
          </a:prstGeom>
          <a:noFill/>
        </p:spPr>
        <p:txBody>
          <a:bodyPr wrap="none" rtlCol="0">
            <a:spAutoFit/>
          </a:bodyPr>
          <a:lstStyle>
            <a:lvl1pPr>
              <a:defRPr lang="zh-CN" altLang="en-US" sz="1200" spc="-60" baseline="0" smtClean="0">
                <a:solidFill>
                  <a:schemeClr val="bg1"/>
                </a:solidFill>
                <a:latin typeface="微软雅黑" panose="020B0503020204020204" pitchFamily="34" charset="-122"/>
                <a:ea typeface="微软雅黑" panose="020B0503020204020204" pitchFamily="34" charset="-122"/>
              </a:defRPr>
            </a:lvl1pPr>
          </a:lstStyle>
          <a:p>
            <a:fld id="{E1703B59-C883-4B8B-974E-AFB30A6C43A7}" type="slidenum">
              <a:rPr lang="en-US" altLang="zh-CN" smtClean="0"/>
              <a:pPr/>
              <a:t>‹#›</a:t>
            </a:fld>
            <a:endParaRPr lang="en-US" altLang="zh-CN"/>
          </a:p>
        </p:txBody>
      </p:sp>
      <p:pic>
        <p:nvPicPr>
          <p:cNvPr id="9" name="图片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65863"/>
          </a:xfrm>
          <a:prstGeom prst="rect">
            <a:avLst/>
          </a:prstGeom>
        </p:spPr>
      </p:pic>
      <p:pic>
        <p:nvPicPr>
          <p:cNvPr id="10" name="图片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8701" y="175415"/>
            <a:ext cx="2023540" cy="401413"/>
          </a:xfrm>
          <a:prstGeom prst="rect">
            <a:avLst/>
          </a:prstGeom>
        </p:spPr>
      </p:pic>
      <p:sp>
        <p:nvSpPr>
          <p:cNvPr id="11" name="矩形 10"/>
          <p:cNvSpPr/>
          <p:nvPr userDrawn="1"/>
        </p:nvSpPr>
        <p:spPr>
          <a:xfrm>
            <a:off x="0" y="6766561"/>
            <a:ext cx="12192000" cy="91439"/>
          </a:xfrm>
          <a:prstGeom prst="rect">
            <a:avLst/>
          </a:prstGeom>
          <a:solidFill>
            <a:srgbClr val="C91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2" name="文本框 11"/>
          <p:cNvSpPr txBox="1"/>
          <p:nvPr userDrawn="1"/>
        </p:nvSpPr>
        <p:spPr>
          <a:xfrm>
            <a:off x="11000035" y="311755"/>
            <a:ext cx="578813" cy="276999"/>
          </a:xfrm>
          <a:prstGeom prst="rect">
            <a:avLst/>
          </a:prstGeom>
          <a:noFill/>
        </p:spPr>
        <p:txBody>
          <a:bodyPr wrap="none" rtlCol="0">
            <a:spAutoFit/>
          </a:bodyPr>
          <a:lstStyle/>
          <a:p>
            <a:r>
              <a:rPr lang="en-US" altLang="zh-CN" sz="1200" spc="-60" baseline="0" dirty="0">
                <a:solidFill>
                  <a:schemeClr val="bg1"/>
                </a:solidFill>
                <a:latin typeface="微软雅黑" panose="020B0503020204020204" pitchFamily="34" charset="-122"/>
                <a:ea typeface="微软雅黑" panose="020B0503020204020204" pitchFamily="34" charset="-122"/>
              </a:rPr>
              <a:t>Page .</a:t>
            </a:r>
            <a:endParaRPr lang="zh-CN" altLang="en-US" sz="1200" spc="-60" baseline="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627952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 name="矩形 18">
            <a:extLst>
              <a:ext uri="{FF2B5EF4-FFF2-40B4-BE49-F238E27FC236}">
                <a16:creationId xmlns:a16="http://schemas.microsoft.com/office/drawing/2014/main" id="{465A42F2-CDF4-4730-9822-76EB3289E3F7}"/>
              </a:ext>
            </a:extLst>
          </p:cNvPr>
          <p:cNvSpPr/>
          <p:nvPr userDrawn="1"/>
        </p:nvSpPr>
        <p:spPr>
          <a:xfrm>
            <a:off x="29" y="822960"/>
            <a:ext cx="10958954" cy="85752"/>
          </a:xfrm>
          <a:prstGeom prst="rect">
            <a:avLst/>
          </a:prstGeom>
          <a:gradFill>
            <a:gsLst>
              <a:gs pos="2000">
                <a:srgbClr val="C00000"/>
              </a:gs>
              <a:gs pos="50000">
                <a:srgbClr val="C00000"/>
              </a:gs>
              <a:gs pos="100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prstClr val="white"/>
              </a:solidFill>
            </a:endParaRPr>
          </a:p>
        </p:txBody>
      </p:sp>
      <p:sp>
        <p:nvSpPr>
          <p:cNvPr id="21" name="Rectangle 6">
            <a:extLst>
              <a:ext uri="{FF2B5EF4-FFF2-40B4-BE49-F238E27FC236}">
                <a16:creationId xmlns:a16="http://schemas.microsoft.com/office/drawing/2014/main" id="{61F98850-9B98-48A9-8C94-CB81E4FBC2CE}"/>
              </a:ext>
            </a:extLst>
          </p:cNvPr>
          <p:cNvSpPr txBox="1">
            <a:spLocks noChangeArrowheads="1"/>
          </p:cNvSpPr>
          <p:nvPr userDrawn="1"/>
        </p:nvSpPr>
        <p:spPr bwMode="auto">
          <a:xfrm>
            <a:off x="11096653" y="6215058"/>
            <a:ext cx="1095347" cy="642942"/>
          </a:xfrm>
          <a:prstGeom prst="rect">
            <a:avLst/>
          </a:prstGeom>
          <a:noFill/>
          <a:ln w="12700">
            <a:noFill/>
          </a:ln>
          <a:effectLst/>
        </p:spPr>
        <p:txBody>
          <a:bodyPr tIns="180000"/>
          <a:lstStyle/>
          <a:p>
            <a:pPr marL="0" marR="0" lvl="0" indent="0" algn="ctr" defTabSz="914423" eaLnBrk="0" fontAlgn="auto" latinLnBrk="0" hangingPunct="0">
              <a:lnSpc>
                <a:spcPct val="100000"/>
              </a:lnSpc>
              <a:spcBef>
                <a:spcPts val="1200"/>
              </a:spcBef>
              <a:spcAft>
                <a:spcPts val="0"/>
              </a:spcAft>
              <a:buClrTx/>
              <a:buSzTx/>
              <a:buFontTx/>
              <a:buNone/>
              <a:tabLst/>
              <a:defRPr/>
            </a:pPr>
            <a:fld id="{3753C12D-FE4E-4A5F-A7AE-B0B542A71DB3}" type="slidenum">
              <a:rPr kumimoji="0" lang="zh-CN" altLang="en-US" sz="2400" b="1" i="0" u="none" strike="noStrike" kern="0" cap="none" spc="0" normalizeH="0" baseline="0" noProof="0" smtClean="0">
                <a:ln>
                  <a:noFill/>
                </a:ln>
                <a:solidFill>
                  <a:srgbClr val="C00000"/>
                </a:solidFill>
                <a:effectLst/>
                <a:uLnTx/>
                <a:uFillTx/>
                <a:latin typeface="Cambria Math" panose="02040503050406030204" pitchFamily="18" charset="0"/>
                <a:cs typeface="Times New Roman" pitchFamily="18" charset="0"/>
              </a:rPr>
              <a:pPr marL="0" marR="0" lvl="0" indent="0" algn="ctr" defTabSz="914423" eaLnBrk="0" fontAlgn="auto" latinLnBrk="0" hangingPunct="0">
                <a:lnSpc>
                  <a:spcPct val="100000"/>
                </a:lnSpc>
                <a:spcBef>
                  <a:spcPts val="1200"/>
                </a:spcBef>
                <a:spcAft>
                  <a:spcPts val="0"/>
                </a:spcAft>
                <a:buClrTx/>
                <a:buSzTx/>
                <a:buFontTx/>
                <a:buNone/>
                <a:tabLst/>
                <a:defRPr/>
              </a:pPr>
              <a:t>‹#›</a:t>
            </a:fld>
            <a:endParaRPr kumimoji="0" lang="en-US" altLang="zh-CN" sz="2400" b="1" i="0" u="none" strike="noStrike" kern="0" cap="none" spc="0" normalizeH="0" baseline="0" noProof="0" dirty="0">
              <a:ln>
                <a:noFill/>
              </a:ln>
              <a:solidFill>
                <a:srgbClr val="C00000"/>
              </a:solidFill>
              <a:effectLst/>
              <a:uLnTx/>
              <a:uFillTx/>
              <a:latin typeface="Cambria Math" panose="02040503050406030204" pitchFamily="18" charset="0"/>
              <a:ea typeface="Cambria Math" panose="02040503050406030204" pitchFamily="18" charset="0"/>
              <a:cs typeface="Times New Roman" pitchFamily="18" charset="0"/>
            </a:endParaRPr>
          </a:p>
        </p:txBody>
      </p:sp>
    </p:spTree>
    <p:extLst>
      <p:ext uri="{BB962C8B-B14F-4D97-AF65-F5344CB8AC3E}">
        <p14:creationId xmlns:p14="http://schemas.microsoft.com/office/powerpoint/2010/main" val="34856753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Calibri" panose="020F050202020403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Calibri" panose="020F050202020403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Calibri" panose="020F050202020403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Calibri" panose="020F050202020403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37.jp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34.jp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5.xml"/><Relationship Id="rId5" Type="http://schemas.openxmlformats.org/officeDocument/2006/relationships/image" Target="../media/image39.jp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5.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image" Target="../media/image17.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microsoft.com/office/2007/relationships/hdphoto" Target="../media/hdphoto1.wdp"/><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32.png"/><Relationship Id="rId5" Type="http://schemas.microsoft.com/office/2007/relationships/hdphoto" Target="../media/hdphoto2.wdp"/><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10378233" y="93306"/>
            <a:ext cx="1701800" cy="732059"/>
          </a:xfrm>
          <a:prstGeom prst="rect">
            <a:avLst/>
          </a:prstGeom>
          <a:noFill/>
          <a:ln w="9525">
            <a:noFill/>
            <a:miter lim="800000"/>
            <a:headEnd/>
            <a:tailEnd/>
          </a:ln>
        </p:spPr>
      </p:pic>
      <p:sp>
        <p:nvSpPr>
          <p:cNvPr id="2" name="TextBox 1">
            <a:extLst>
              <a:ext uri="{FF2B5EF4-FFF2-40B4-BE49-F238E27FC236}">
                <a16:creationId xmlns:a16="http://schemas.microsoft.com/office/drawing/2014/main" id="{C4561230-484D-EC89-847E-F651F20965C1}"/>
              </a:ext>
            </a:extLst>
          </p:cNvPr>
          <p:cNvSpPr txBox="1"/>
          <p:nvPr/>
        </p:nvSpPr>
        <p:spPr>
          <a:xfrm>
            <a:off x="1287235" y="1580870"/>
            <a:ext cx="9617529" cy="49552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accent1"/>
                </a:solidFill>
                <a:effectLst/>
                <a:uLnTx/>
                <a:uFillTx/>
                <a:latin typeface="Times New Roman" panose="02020603050405020304" pitchFamily="18" charset="0"/>
                <a:ea typeface="Calibri" panose="020F0502020204030204" pitchFamily="34" charset="0"/>
                <a:cs typeface="Times New Roman" panose="02020603050405020304" pitchFamily="18" charset="0"/>
              </a:rPr>
              <a:t>Development of 3D Printed Stamps for Extracellular Nitric</a:t>
            </a:r>
            <a:r>
              <a:rPr lang="en-US" sz="44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 Oxide Gradient Quantification via Single Walled Carbon Nanotubes</a:t>
            </a:r>
            <a:endParaRPr kumimoji="0" lang="en-US" sz="4400" b="1" i="0" u="none" strike="noStrike" kern="1200" cap="none" spc="0" normalizeH="0" baseline="0" noProof="0" dirty="0">
              <a:ln>
                <a:noFill/>
              </a:ln>
              <a:solidFill>
                <a:schemeClr val="accent1"/>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Jake Loos, Nicky Tagoe, Nicole Iverson</a:t>
            </a:r>
            <a:endParaRPr kumimoji="0" lang="en-US" sz="36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lumMod val="65000"/>
                    <a:lumOff val="3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Department of Biological Systems Engineering  University of Nebraska – Lincoln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descr="A black and red object with a red ribbon&#10;&#10;Description automatically generated">
            <a:extLst>
              <a:ext uri="{FF2B5EF4-FFF2-40B4-BE49-F238E27FC236}">
                <a16:creationId xmlns:a16="http://schemas.microsoft.com/office/drawing/2014/main" id="{09D45711-A218-E378-F151-EBD876557A98}"/>
              </a:ext>
            </a:extLst>
          </p:cNvPr>
          <p:cNvPicPr>
            <a:picLocks noChangeAspect="1"/>
          </p:cNvPicPr>
          <p:nvPr/>
        </p:nvPicPr>
        <p:blipFill>
          <a:blip r:embed="rId4"/>
          <a:stretch>
            <a:fillRect/>
          </a:stretch>
        </p:blipFill>
        <p:spPr>
          <a:xfrm>
            <a:off x="207480" y="93306"/>
            <a:ext cx="2159510" cy="716325"/>
          </a:xfrm>
          <a:prstGeom prst="rect">
            <a:avLst/>
          </a:prstGeom>
        </p:spPr>
      </p:pic>
    </p:spTree>
    <p:extLst>
      <p:ext uri="{BB962C8B-B14F-4D97-AF65-F5344CB8AC3E}">
        <p14:creationId xmlns:p14="http://schemas.microsoft.com/office/powerpoint/2010/main" val="3415800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E11DAA-D2E8-A737-BA34-789D908C0D80}"/>
              </a:ext>
            </a:extLst>
          </p:cNvPr>
          <p:cNvPicPr>
            <a:picLocks noChangeAspect="1"/>
          </p:cNvPicPr>
          <p:nvPr/>
        </p:nvPicPr>
        <p:blipFill>
          <a:blip r:embed="rId3"/>
          <a:stretch>
            <a:fillRect/>
          </a:stretch>
        </p:blipFill>
        <p:spPr>
          <a:xfrm>
            <a:off x="1970040" y="1089740"/>
            <a:ext cx="7972614" cy="4678520"/>
          </a:xfrm>
          <a:prstGeom prst="rect">
            <a:avLst/>
          </a:prstGeom>
        </p:spPr>
      </p:pic>
      <p:pic>
        <p:nvPicPr>
          <p:cNvPr id="6" name="Picture 2"/>
          <p:cNvPicPr>
            <a:picLocks noChangeAspect="1" noChangeArrowheads="1"/>
          </p:cNvPicPr>
          <p:nvPr/>
        </p:nvPicPr>
        <p:blipFill>
          <a:blip r:embed="rId4" cstate="print"/>
          <a:srcRect/>
          <a:stretch>
            <a:fillRect/>
          </a:stretch>
        </p:blipFill>
        <p:spPr bwMode="auto">
          <a:xfrm>
            <a:off x="10378233" y="93306"/>
            <a:ext cx="1701800" cy="732059"/>
          </a:xfrm>
          <a:prstGeom prst="rect">
            <a:avLst/>
          </a:prstGeom>
          <a:noFill/>
          <a:ln w="9525">
            <a:noFill/>
            <a:miter lim="800000"/>
            <a:headEnd/>
            <a:tailEnd/>
          </a:ln>
        </p:spPr>
      </p:pic>
      <p:sp>
        <p:nvSpPr>
          <p:cNvPr id="2" name="TextBox 1">
            <a:extLst>
              <a:ext uri="{FF2B5EF4-FFF2-40B4-BE49-F238E27FC236}">
                <a16:creationId xmlns:a16="http://schemas.microsoft.com/office/drawing/2014/main" id="{2AE8B7E0-69EF-8CBB-477F-12E9C3AB9782}"/>
              </a:ext>
            </a:extLst>
          </p:cNvPr>
          <p:cNvSpPr txBox="1"/>
          <p:nvPr/>
        </p:nvSpPr>
        <p:spPr>
          <a:xfrm>
            <a:off x="793102" y="699796"/>
            <a:ext cx="184731" cy="369332"/>
          </a:xfrm>
          <a:prstGeom prst="rect">
            <a:avLst/>
          </a:prstGeom>
          <a:noFill/>
        </p:spPr>
        <p:txBody>
          <a:bodyPr wrap="none" rtlCol="0">
            <a:spAutoFit/>
          </a:bodyPr>
          <a:lstStyle/>
          <a:p>
            <a:endParaRPr lang="en-US" dirty="0"/>
          </a:p>
        </p:txBody>
      </p:sp>
      <p:sp>
        <p:nvSpPr>
          <p:cNvPr id="3" name="TextBox 2">
            <a:extLst>
              <a:ext uri="{FF2B5EF4-FFF2-40B4-BE49-F238E27FC236}">
                <a16:creationId xmlns:a16="http://schemas.microsoft.com/office/drawing/2014/main" id="{EEB14F97-9416-80C9-5617-514328E4CC67}"/>
              </a:ext>
            </a:extLst>
          </p:cNvPr>
          <p:cNvSpPr txBox="1"/>
          <p:nvPr/>
        </p:nvSpPr>
        <p:spPr>
          <a:xfrm>
            <a:off x="326434" y="93306"/>
            <a:ext cx="5810693" cy="646331"/>
          </a:xfrm>
          <a:prstGeom prst="rect">
            <a:avLst/>
          </a:prstGeom>
          <a:noFill/>
        </p:spPr>
        <p:txBody>
          <a:bodyPr wrap="none" rtlCol="0">
            <a:spAutoFit/>
          </a:bodyPr>
          <a:lstStyle/>
          <a:p>
            <a:r>
              <a:rPr lang="en-US" sz="36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L-Arginine Treatment Trials</a:t>
            </a:r>
          </a:p>
        </p:txBody>
      </p:sp>
    </p:spTree>
    <p:extLst>
      <p:ext uri="{BB962C8B-B14F-4D97-AF65-F5344CB8AC3E}">
        <p14:creationId xmlns:p14="http://schemas.microsoft.com/office/powerpoint/2010/main" val="2816848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49265-4559-9FB4-3502-04CF68919FED}"/>
            </a:ext>
          </a:extLst>
        </p:cNvPr>
        <p:cNvGrpSpPr/>
        <p:nvPr/>
      </p:nvGrpSpPr>
      <p:grpSpPr>
        <a:xfrm>
          <a:off x="0" y="0"/>
          <a:ext cx="0" cy="0"/>
          <a:chOff x="0" y="0"/>
          <a:chExt cx="0" cy="0"/>
        </a:xfrm>
      </p:grpSpPr>
      <p:pic>
        <p:nvPicPr>
          <p:cNvPr id="6" name="Picture 2">
            <a:extLst>
              <a:ext uri="{FF2B5EF4-FFF2-40B4-BE49-F238E27FC236}">
                <a16:creationId xmlns:a16="http://schemas.microsoft.com/office/drawing/2014/main" id="{5C1C8C0B-11F1-CA17-3EB6-FAD7CB34A8F0}"/>
              </a:ext>
            </a:extLst>
          </p:cNvPr>
          <p:cNvPicPr>
            <a:picLocks noChangeAspect="1" noChangeArrowheads="1"/>
          </p:cNvPicPr>
          <p:nvPr/>
        </p:nvPicPr>
        <p:blipFill>
          <a:blip r:embed="rId3" cstate="print"/>
          <a:srcRect/>
          <a:stretch>
            <a:fillRect/>
          </a:stretch>
        </p:blipFill>
        <p:spPr bwMode="auto">
          <a:xfrm>
            <a:off x="10378233" y="93306"/>
            <a:ext cx="1701800" cy="732059"/>
          </a:xfrm>
          <a:prstGeom prst="rect">
            <a:avLst/>
          </a:prstGeom>
          <a:noFill/>
          <a:ln w="9525">
            <a:noFill/>
            <a:miter lim="800000"/>
            <a:headEnd/>
            <a:tailEnd/>
          </a:ln>
        </p:spPr>
      </p:pic>
      <p:sp>
        <p:nvSpPr>
          <p:cNvPr id="2" name="TextBox 1">
            <a:extLst>
              <a:ext uri="{FF2B5EF4-FFF2-40B4-BE49-F238E27FC236}">
                <a16:creationId xmlns:a16="http://schemas.microsoft.com/office/drawing/2014/main" id="{F84C4975-2AAE-F925-50FA-516F3233E528}"/>
              </a:ext>
            </a:extLst>
          </p:cNvPr>
          <p:cNvSpPr txBox="1"/>
          <p:nvPr/>
        </p:nvSpPr>
        <p:spPr>
          <a:xfrm>
            <a:off x="793102" y="699796"/>
            <a:ext cx="184731" cy="369332"/>
          </a:xfrm>
          <a:prstGeom prst="rect">
            <a:avLst/>
          </a:prstGeom>
          <a:noFill/>
        </p:spPr>
        <p:txBody>
          <a:bodyPr wrap="none" rtlCol="0">
            <a:spAutoFit/>
          </a:bodyPr>
          <a:lstStyle/>
          <a:p>
            <a:endParaRPr lang="en-US" dirty="0"/>
          </a:p>
        </p:txBody>
      </p:sp>
      <p:sp>
        <p:nvSpPr>
          <p:cNvPr id="3" name="TextBox 2">
            <a:extLst>
              <a:ext uri="{FF2B5EF4-FFF2-40B4-BE49-F238E27FC236}">
                <a16:creationId xmlns:a16="http://schemas.microsoft.com/office/drawing/2014/main" id="{C688F1F4-EEC2-1112-6F50-EA45A4578415}"/>
              </a:ext>
            </a:extLst>
          </p:cNvPr>
          <p:cNvSpPr txBox="1"/>
          <p:nvPr/>
        </p:nvSpPr>
        <p:spPr>
          <a:xfrm>
            <a:off x="326434" y="93306"/>
            <a:ext cx="7195688" cy="646331"/>
          </a:xfrm>
          <a:prstGeom prst="rect">
            <a:avLst/>
          </a:prstGeom>
          <a:noFill/>
        </p:spPr>
        <p:txBody>
          <a:bodyPr wrap="none" rtlCol="0">
            <a:spAutoFit/>
          </a:bodyPr>
          <a:lstStyle/>
          <a:p>
            <a:r>
              <a:rPr lang="en-US" sz="36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L-Arginine Treatment Trials (cont.)</a:t>
            </a:r>
          </a:p>
        </p:txBody>
      </p:sp>
      <p:pic>
        <p:nvPicPr>
          <p:cNvPr id="5" name="Picture 4">
            <a:extLst>
              <a:ext uri="{FF2B5EF4-FFF2-40B4-BE49-F238E27FC236}">
                <a16:creationId xmlns:a16="http://schemas.microsoft.com/office/drawing/2014/main" id="{EA0050FB-4DE3-58CE-854F-924ADE451E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466" y="3759200"/>
            <a:ext cx="3341093" cy="2505820"/>
          </a:xfrm>
          <a:prstGeom prst="rect">
            <a:avLst/>
          </a:prstGeom>
        </p:spPr>
      </p:pic>
      <p:pic>
        <p:nvPicPr>
          <p:cNvPr id="9" name="Picture 8">
            <a:extLst>
              <a:ext uri="{FF2B5EF4-FFF2-40B4-BE49-F238E27FC236}">
                <a16:creationId xmlns:a16="http://schemas.microsoft.com/office/drawing/2014/main" id="{933D21F1-F20C-EBBF-891F-CAAC22DB70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2746" y="3759200"/>
            <a:ext cx="3341093" cy="2505820"/>
          </a:xfrm>
          <a:prstGeom prst="rect">
            <a:avLst/>
          </a:prstGeom>
        </p:spPr>
      </p:pic>
      <p:pic>
        <p:nvPicPr>
          <p:cNvPr id="11" name="Picture 10">
            <a:extLst>
              <a:ext uri="{FF2B5EF4-FFF2-40B4-BE49-F238E27FC236}">
                <a16:creationId xmlns:a16="http://schemas.microsoft.com/office/drawing/2014/main" id="{609A9A30-91AE-2A7E-7613-18DD5DA410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22746" y="1103380"/>
            <a:ext cx="3341094" cy="2505820"/>
          </a:xfrm>
          <a:prstGeom prst="rect">
            <a:avLst/>
          </a:prstGeom>
        </p:spPr>
      </p:pic>
      <p:pic>
        <p:nvPicPr>
          <p:cNvPr id="13" name="Picture 12">
            <a:extLst>
              <a:ext uri="{FF2B5EF4-FFF2-40B4-BE49-F238E27FC236}">
                <a16:creationId xmlns:a16="http://schemas.microsoft.com/office/drawing/2014/main" id="{A9D4FA35-52BA-C050-2135-050304161FC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5466" y="1103380"/>
            <a:ext cx="3341094" cy="2505820"/>
          </a:xfrm>
          <a:prstGeom prst="rect">
            <a:avLst/>
          </a:prstGeom>
        </p:spPr>
      </p:pic>
      <p:sp>
        <p:nvSpPr>
          <p:cNvPr id="14" name="TextBox 13">
            <a:extLst>
              <a:ext uri="{FF2B5EF4-FFF2-40B4-BE49-F238E27FC236}">
                <a16:creationId xmlns:a16="http://schemas.microsoft.com/office/drawing/2014/main" id="{6E368C7F-9CB0-8FD0-A0CE-4B6D67D4251C}"/>
              </a:ext>
            </a:extLst>
          </p:cNvPr>
          <p:cNvSpPr txBox="1"/>
          <p:nvPr/>
        </p:nvSpPr>
        <p:spPr>
          <a:xfrm>
            <a:off x="8160025" y="1168400"/>
            <a:ext cx="3767815" cy="4154984"/>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Visualized NO production from cells using DAF-FM Diacetate dye (green overlay in images)</a:t>
            </a:r>
          </a:p>
          <a:p>
            <a:pPr marL="342900" indent="-342900">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By using SWNT fluorescence for imaging, can get several real time checkpoints of NO production throughout treatment</a:t>
            </a:r>
          </a:p>
        </p:txBody>
      </p:sp>
    </p:spTree>
    <p:extLst>
      <p:ext uri="{BB962C8B-B14F-4D97-AF65-F5344CB8AC3E}">
        <p14:creationId xmlns:p14="http://schemas.microsoft.com/office/powerpoint/2010/main" val="224244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10378233" y="93306"/>
            <a:ext cx="1701800" cy="732059"/>
          </a:xfrm>
          <a:prstGeom prst="rect">
            <a:avLst/>
          </a:prstGeom>
          <a:noFill/>
          <a:ln w="9525">
            <a:noFill/>
            <a:miter lim="800000"/>
            <a:headEnd/>
            <a:tailEnd/>
          </a:ln>
        </p:spPr>
      </p:pic>
      <p:sp>
        <p:nvSpPr>
          <p:cNvPr id="2" name="TextBox 1">
            <a:extLst>
              <a:ext uri="{FF2B5EF4-FFF2-40B4-BE49-F238E27FC236}">
                <a16:creationId xmlns:a16="http://schemas.microsoft.com/office/drawing/2014/main" id="{42C43702-1153-8677-6391-98C494A3EB23}"/>
              </a:ext>
            </a:extLst>
          </p:cNvPr>
          <p:cNvSpPr txBox="1"/>
          <p:nvPr/>
        </p:nvSpPr>
        <p:spPr>
          <a:xfrm>
            <a:off x="344196" y="93306"/>
            <a:ext cx="213391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Times New Roman" panose="02020603050405020304" pitchFamily="18" charset="0"/>
                <a:ea typeface="Calibri" panose="020F0502020204030204" pitchFamily="34" charset="0"/>
                <a:cs typeface="Times New Roman" panose="02020603050405020304" pitchFamily="18" charset="0"/>
              </a:rPr>
              <a:t>Summary</a:t>
            </a:r>
            <a:endParaRPr kumimoji="0" lang="en-US" sz="4000" b="1" i="0" u="none" strike="noStrike" kern="1200" cap="none" spc="0" normalizeH="0" baseline="0" noProof="0" dirty="0">
              <a:ln>
                <a:noFill/>
              </a:ln>
              <a:solidFill>
                <a:schemeClr val="accent1"/>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EA39A24A-D5E2-1D82-FEBF-4F852D0B625F}"/>
              </a:ext>
            </a:extLst>
          </p:cNvPr>
          <p:cNvSpPr txBox="1"/>
          <p:nvPr/>
        </p:nvSpPr>
        <p:spPr>
          <a:xfrm>
            <a:off x="934305" y="1595021"/>
            <a:ext cx="10323389" cy="4478149"/>
          </a:xfrm>
          <a:prstGeom prst="rect">
            <a:avLst/>
          </a:prstGeom>
          <a:noFill/>
        </p:spPr>
        <p:txBody>
          <a:bodyPr wrap="square" rtlCol="0">
            <a:spAutoFit/>
          </a:bodyPr>
          <a:lstStyle/>
          <a:p>
            <a:pPr marL="285750" indent="-285750">
              <a:spcAft>
                <a:spcPts val="1800"/>
              </a:spcAft>
              <a:buFont typeface="Arial" panose="020B0604020202020204" pitchFamily="34" charset="0"/>
              <a:buChar char="•"/>
            </a:pPr>
            <a:r>
              <a:rPr lang="en-US" sz="2400" dirty="0">
                <a:latin typeface="Times New Roman" charset="0"/>
                <a:ea typeface="Times New Roman" charset="0"/>
                <a:cs typeface="Times New Roman" charset="0"/>
              </a:rPr>
              <a:t>Shallower PDMS allow more cells to reach the bottom of the wells and seed in the desired pattern</a:t>
            </a:r>
          </a:p>
          <a:p>
            <a:pPr marL="285750" indent="-285750">
              <a:spcAft>
                <a:spcPts val="1800"/>
              </a:spcAft>
              <a:buFont typeface="Arial" panose="020B0604020202020204" pitchFamily="34" charset="0"/>
              <a:buChar char="•"/>
            </a:pPr>
            <a:r>
              <a:rPr lang="en-US" sz="2400" dirty="0">
                <a:latin typeface="Times New Roman" charset="0"/>
                <a:ea typeface="Times New Roman" charset="0"/>
                <a:cs typeface="Times New Roman" charset="0"/>
              </a:rPr>
              <a:t>Induction of NO production corresponded with cell clusters growing toward each other, suggesting a relationship between the two</a:t>
            </a:r>
          </a:p>
          <a:p>
            <a:pPr marL="285750" indent="-285750">
              <a:spcAft>
                <a:spcPts val="1800"/>
              </a:spcAft>
              <a:buFont typeface="Arial" panose="020B0604020202020204" pitchFamily="34" charset="0"/>
              <a:buChar char="•"/>
            </a:pPr>
            <a:r>
              <a:rPr lang="en-US" sz="2400" dirty="0">
                <a:latin typeface="Times New Roman" charset="0"/>
                <a:ea typeface="Times New Roman" charset="0"/>
                <a:cs typeface="Times New Roman" charset="0"/>
              </a:rPr>
              <a:t>Stamps with additional wells and spatial designs have been prepared with confirmed functionality, allowing for future collection of data on spatial arrangement’s effect on NO gradients. </a:t>
            </a:r>
          </a:p>
          <a:p>
            <a:pPr marL="285750" indent="-285750">
              <a:spcAft>
                <a:spcPts val="1800"/>
              </a:spcAft>
              <a:buFont typeface="Arial" panose="020B0604020202020204" pitchFamily="34" charset="0"/>
              <a:buChar char="•"/>
            </a:pPr>
            <a:r>
              <a:rPr lang="en-US" sz="2400" dirty="0">
                <a:latin typeface="Times New Roman" charset="0"/>
                <a:ea typeface="Times New Roman" charset="0"/>
                <a:cs typeface="Times New Roman" charset="0"/>
              </a:rPr>
              <a:t>Additional lines of cancer cells will be acquired to see how their emissions differ from the aggressive MDA-MB-231 strain. Noncancerous cells will also be tested</a:t>
            </a:r>
          </a:p>
        </p:txBody>
      </p:sp>
    </p:spTree>
    <p:extLst>
      <p:ext uri="{BB962C8B-B14F-4D97-AF65-F5344CB8AC3E}">
        <p14:creationId xmlns:p14="http://schemas.microsoft.com/office/powerpoint/2010/main" val="1404337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10378233" y="93306"/>
            <a:ext cx="1701800" cy="732059"/>
          </a:xfrm>
          <a:prstGeom prst="rect">
            <a:avLst/>
          </a:prstGeom>
          <a:noFill/>
          <a:ln w="9525">
            <a:noFill/>
            <a:miter lim="800000"/>
            <a:headEnd/>
            <a:tailEnd/>
          </a:ln>
        </p:spPr>
      </p:pic>
      <p:sp>
        <p:nvSpPr>
          <p:cNvPr id="2" name="TextBox 1">
            <a:extLst>
              <a:ext uri="{FF2B5EF4-FFF2-40B4-BE49-F238E27FC236}">
                <a16:creationId xmlns:a16="http://schemas.microsoft.com/office/drawing/2014/main" id="{CC1A383F-5313-B30C-59B1-85D32E9D8561}"/>
              </a:ext>
            </a:extLst>
          </p:cNvPr>
          <p:cNvSpPr txBox="1"/>
          <p:nvPr/>
        </p:nvSpPr>
        <p:spPr>
          <a:xfrm>
            <a:off x="-182643" y="93306"/>
            <a:ext cx="490393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Times New Roman" panose="02020603050405020304" pitchFamily="18" charset="0"/>
                <a:ea typeface="Calibri" panose="020F0502020204030204" pitchFamily="34" charset="0"/>
                <a:cs typeface="Times New Roman" panose="02020603050405020304" pitchFamily="18" charset="0"/>
              </a:rPr>
              <a:t>Acknowledgements</a:t>
            </a:r>
          </a:p>
        </p:txBody>
      </p:sp>
      <p:sp>
        <p:nvSpPr>
          <p:cNvPr id="4" name="TextBox 3">
            <a:extLst>
              <a:ext uri="{FF2B5EF4-FFF2-40B4-BE49-F238E27FC236}">
                <a16:creationId xmlns:a16="http://schemas.microsoft.com/office/drawing/2014/main" id="{042B0305-85A4-8BDA-A44C-FE540D42308A}"/>
              </a:ext>
            </a:extLst>
          </p:cNvPr>
          <p:cNvSpPr txBox="1"/>
          <p:nvPr/>
        </p:nvSpPr>
        <p:spPr>
          <a:xfrm>
            <a:off x="723389" y="1690062"/>
            <a:ext cx="10745221" cy="1200329"/>
          </a:xfrm>
          <a:prstGeom prst="rect">
            <a:avLst/>
          </a:prstGeom>
          <a:noFill/>
        </p:spPr>
        <p:txBody>
          <a:bodyPr wrap="square">
            <a:spAutoFit/>
          </a:bodyPr>
          <a:lstStyle/>
          <a:p>
            <a:pPr>
              <a:spcAft>
                <a:spcPts val="1800"/>
              </a:spcAft>
            </a:pPr>
            <a:r>
              <a:rPr lang="en-US" sz="2400" b="1" dirty="0">
                <a:latin typeface="Times New Roman" panose="02020603050405020304" pitchFamily="18" charset="0"/>
                <a:ea typeface="Arial" charset="0"/>
                <a:cs typeface="Times New Roman" panose="02020603050405020304" pitchFamily="18" charset="0"/>
              </a:rPr>
              <a:t>This project was supported in part by NSF REU grant 1960137 and National Institute of Health grant 5R35GM138245. Thank you to the Iverson Lab members for their support on this project.</a:t>
            </a:r>
            <a:endParaRPr lang="en-US" sz="2400" dirty="0">
              <a:latin typeface="Times New Roman" panose="02020603050405020304" pitchFamily="18" charset="0"/>
              <a:ea typeface="Arial" charset="0"/>
              <a:cs typeface="Times New Roman" panose="02020603050405020304" pitchFamily="18" charset="0"/>
            </a:endParaRPr>
          </a:p>
        </p:txBody>
      </p:sp>
      <p:pic>
        <p:nvPicPr>
          <p:cNvPr id="5" name="Picture 4">
            <a:extLst>
              <a:ext uri="{FF2B5EF4-FFF2-40B4-BE49-F238E27FC236}">
                <a16:creationId xmlns:a16="http://schemas.microsoft.com/office/drawing/2014/main" id="{78BC967D-A6C4-B892-AA13-7EDA3A33F33C}"/>
              </a:ext>
            </a:extLst>
          </p:cNvPr>
          <p:cNvPicPr>
            <a:picLocks noChangeAspect="1"/>
          </p:cNvPicPr>
          <p:nvPr/>
        </p:nvPicPr>
        <p:blipFill>
          <a:blip r:embed="rId4"/>
          <a:stretch>
            <a:fillRect/>
          </a:stretch>
        </p:blipFill>
        <p:spPr>
          <a:xfrm>
            <a:off x="3264195" y="3710842"/>
            <a:ext cx="1915191" cy="1915191"/>
          </a:xfrm>
          <a:prstGeom prst="rect">
            <a:avLst/>
          </a:prstGeom>
        </p:spPr>
      </p:pic>
      <p:pic>
        <p:nvPicPr>
          <p:cNvPr id="8" name="object 70">
            <a:extLst>
              <a:ext uri="{FF2B5EF4-FFF2-40B4-BE49-F238E27FC236}">
                <a16:creationId xmlns:a16="http://schemas.microsoft.com/office/drawing/2014/main" id="{E84B5AF4-D402-D789-EAFC-1C6B0E7CC952}"/>
              </a:ext>
            </a:extLst>
          </p:cNvPr>
          <p:cNvPicPr/>
          <p:nvPr/>
        </p:nvPicPr>
        <p:blipFill>
          <a:blip r:embed="rId5" cstate="print"/>
          <a:stretch>
            <a:fillRect/>
          </a:stretch>
        </p:blipFill>
        <p:spPr>
          <a:xfrm>
            <a:off x="5964130" y="3727513"/>
            <a:ext cx="2096972" cy="1898520"/>
          </a:xfrm>
          <a:prstGeom prst="rect">
            <a:avLst/>
          </a:prstGeom>
        </p:spPr>
      </p:pic>
    </p:spTree>
    <p:extLst>
      <p:ext uri="{BB962C8B-B14F-4D97-AF65-F5344CB8AC3E}">
        <p14:creationId xmlns:p14="http://schemas.microsoft.com/office/powerpoint/2010/main" val="3021477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10378233" y="93306"/>
            <a:ext cx="1701800" cy="732059"/>
          </a:xfrm>
          <a:prstGeom prst="rect">
            <a:avLst/>
          </a:prstGeom>
          <a:noFill/>
          <a:ln w="9525">
            <a:noFill/>
            <a:miter lim="800000"/>
            <a:headEnd/>
            <a:tailEnd/>
          </a:ln>
        </p:spPr>
      </p:pic>
      <p:sp>
        <p:nvSpPr>
          <p:cNvPr id="2" name="TextBox 1">
            <a:extLst>
              <a:ext uri="{FF2B5EF4-FFF2-40B4-BE49-F238E27FC236}">
                <a16:creationId xmlns:a16="http://schemas.microsoft.com/office/drawing/2014/main" id="{CC1A383F-5313-B30C-59B1-85D32E9D8561}"/>
              </a:ext>
            </a:extLst>
          </p:cNvPr>
          <p:cNvSpPr txBox="1"/>
          <p:nvPr/>
        </p:nvSpPr>
        <p:spPr>
          <a:xfrm>
            <a:off x="3222690" y="2921168"/>
            <a:ext cx="574662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accent1"/>
                </a:solidFill>
                <a:effectLst/>
                <a:uLnTx/>
                <a:uFillTx/>
                <a:latin typeface="Times New Roman" panose="02020603050405020304" pitchFamily="18" charset="0"/>
                <a:ea typeface="Calibri" panose="020F0502020204030204" pitchFamily="34" charset="0"/>
                <a:cs typeface="Times New Roman" panose="02020603050405020304" pitchFamily="18" charset="0"/>
              </a:rPr>
              <a:t>Thank You </a:t>
            </a:r>
          </a:p>
        </p:txBody>
      </p:sp>
    </p:spTree>
    <p:extLst>
      <p:ext uri="{BB962C8B-B14F-4D97-AF65-F5344CB8AC3E}">
        <p14:creationId xmlns:p14="http://schemas.microsoft.com/office/powerpoint/2010/main" val="1509467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10378233" y="93306"/>
            <a:ext cx="1701800" cy="732059"/>
          </a:xfrm>
          <a:prstGeom prst="rect">
            <a:avLst/>
          </a:prstGeom>
          <a:noFill/>
          <a:ln w="9525">
            <a:noFill/>
            <a:miter lim="800000"/>
            <a:headEnd/>
            <a:tailEnd/>
          </a:ln>
        </p:spPr>
      </p:pic>
      <p:sp>
        <p:nvSpPr>
          <p:cNvPr id="2" name="TextBox 1">
            <a:extLst>
              <a:ext uri="{FF2B5EF4-FFF2-40B4-BE49-F238E27FC236}">
                <a16:creationId xmlns:a16="http://schemas.microsoft.com/office/drawing/2014/main" id="{D9146895-830F-93F2-59E2-920A548F8B3E}"/>
              </a:ext>
            </a:extLst>
          </p:cNvPr>
          <p:cNvSpPr txBox="1"/>
          <p:nvPr/>
        </p:nvSpPr>
        <p:spPr>
          <a:xfrm>
            <a:off x="365760" y="93306"/>
            <a:ext cx="503214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Times New Roman" panose="02020603050405020304" pitchFamily="18" charset="0"/>
                <a:ea typeface="Calibri" panose="020F0502020204030204" pitchFamily="34" charset="0"/>
                <a:cs typeface="Times New Roman" panose="02020603050405020304" pitchFamily="18" charset="0"/>
              </a:rPr>
              <a:t>The Role of Nitric Oxide</a:t>
            </a:r>
          </a:p>
        </p:txBody>
      </p:sp>
      <p:sp>
        <p:nvSpPr>
          <p:cNvPr id="3" name="TextBox 2">
            <a:extLst>
              <a:ext uri="{FF2B5EF4-FFF2-40B4-BE49-F238E27FC236}">
                <a16:creationId xmlns:a16="http://schemas.microsoft.com/office/drawing/2014/main" id="{46B72BA2-775B-CC2A-9491-3108B058C895}"/>
              </a:ext>
            </a:extLst>
          </p:cNvPr>
          <p:cNvSpPr txBox="1"/>
          <p:nvPr/>
        </p:nvSpPr>
        <p:spPr>
          <a:xfrm>
            <a:off x="6851628" y="996156"/>
            <a:ext cx="4861638" cy="55092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Nitric Oxide (NO) is a critical signaling molecule within the body. Its effects vary depending on concentration</a:t>
            </a:r>
            <a:endParaRPr kumimoji="0" lang="en-US" sz="2400" b="0" i="0" u="none" strike="noStrike" kern="1200" cap="none" spc="0" normalizeH="0" baseline="3000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In MDA-MB-231 cancer cells, NO has been linked to variance in tumor growth, adhesion, and proliferation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Quantification of NO levels can be difficult due to high reactivity and short half life (0.05-1 msec)</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4303B49-06CA-0808-35FC-96D10BE6A342}"/>
              </a:ext>
            </a:extLst>
          </p:cNvPr>
          <p:cNvPicPr>
            <a:picLocks noChangeAspect="1"/>
          </p:cNvPicPr>
          <p:nvPr/>
        </p:nvPicPr>
        <p:blipFill>
          <a:blip r:embed="rId4"/>
          <a:stretch>
            <a:fillRect/>
          </a:stretch>
        </p:blipFill>
        <p:spPr>
          <a:xfrm>
            <a:off x="294134" y="10658446"/>
            <a:ext cx="8602628" cy="5997252"/>
          </a:xfrm>
          <a:prstGeom prst="rect">
            <a:avLst/>
          </a:prstGeom>
        </p:spPr>
      </p:pic>
      <p:pic>
        <p:nvPicPr>
          <p:cNvPr id="10" name="Picture 9">
            <a:extLst>
              <a:ext uri="{FF2B5EF4-FFF2-40B4-BE49-F238E27FC236}">
                <a16:creationId xmlns:a16="http://schemas.microsoft.com/office/drawing/2014/main" id="{1761313F-D2C7-B66F-596C-6D5AF0783E5F}"/>
              </a:ext>
            </a:extLst>
          </p:cNvPr>
          <p:cNvPicPr>
            <a:picLocks noChangeAspect="1"/>
          </p:cNvPicPr>
          <p:nvPr/>
        </p:nvPicPr>
        <p:blipFill>
          <a:blip r:embed="rId4"/>
          <a:stretch>
            <a:fillRect/>
          </a:stretch>
        </p:blipFill>
        <p:spPr>
          <a:xfrm>
            <a:off x="446534" y="10810846"/>
            <a:ext cx="8602628" cy="5997252"/>
          </a:xfrm>
          <a:prstGeom prst="rect">
            <a:avLst/>
          </a:prstGeom>
        </p:spPr>
      </p:pic>
      <p:pic>
        <p:nvPicPr>
          <p:cNvPr id="12" name="Picture 11">
            <a:extLst>
              <a:ext uri="{FF2B5EF4-FFF2-40B4-BE49-F238E27FC236}">
                <a16:creationId xmlns:a16="http://schemas.microsoft.com/office/drawing/2014/main" id="{3D132275-9EE4-F67D-8204-EB548E66B7B3}"/>
              </a:ext>
            </a:extLst>
          </p:cNvPr>
          <p:cNvPicPr>
            <a:picLocks noChangeAspect="1"/>
          </p:cNvPicPr>
          <p:nvPr/>
        </p:nvPicPr>
        <p:blipFill>
          <a:blip r:embed="rId4"/>
          <a:stretch>
            <a:fillRect/>
          </a:stretch>
        </p:blipFill>
        <p:spPr>
          <a:xfrm>
            <a:off x="598934" y="10963246"/>
            <a:ext cx="8602628" cy="5997252"/>
          </a:xfrm>
          <a:prstGeom prst="rect">
            <a:avLst/>
          </a:prstGeom>
        </p:spPr>
      </p:pic>
      <p:pic>
        <p:nvPicPr>
          <p:cNvPr id="14" name="Picture 13">
            <a:extLst>
              <a:ext uri="{FF2B5EF4-FFF2-40B4-BE49-F238E27FC236}">
                <a16:creationId xmlns:a16="http://schemas.microsoft.com/office/drawing/2014/main" id="{09A156D7-D2E9-6CDC-8EB1-35C289828C1F}"/>
              </a:ext>
            </a:extLst>
          </p:cNvPr>
          <p:cNvPicPr>
            <a:picLocks noChangeAspect="1"/>
          </p:cNvPicPr>
          <p:nvPr/>
        </p:nvPicPr>
        <p:blipFill>
          <a:blip r:embed="rId4"/>
          <a:stretch>
            <a:fillRect/>
          </a:stretch>
        </p:blipFill>
        <p:spPr>
          <a:xfrm>
            <a:off x="751334" y="11115646"/>
            <a:ext cx="8602628" cy="5997252"/>
          </a:xfrm>
          <a:prstGeom prst="rect">
            <a:avLst/>
          </a:prstGeom>
        </p:spPr>
      </p:pic>
      <p:pic>
        <p:nvPicPr>
          <p:cNvPr id="16" name="Picture 15">
            <a:extLst>
              <a:ext uri="{FF2B5EF4-FFF2-40B4-BE49-F238E27FC236}">
                <a16:creationId xmlns:a16="http://schemas.microsoft.com/office/drawing/2014/main" id="{80C67419-107E-309B-6FB5-83D24F708DD3}"/>
              </a:ext>
            </a:extLst>
          </p:cNvPr>
          <p:cNvPicPr>
            <a:picLocks noChangeAspect="1"/>
          </p:cNvPicPr>
          <p:nvPr/>
        </p:nvPicPr>
        <p:blipFill>
          <a:blip r:embed="rId4"/>
          <a:stretch>
            <a:fillRect/>
          </a:stretch>
        </p:blipFill>
        <p:spPr>
          <a:xfrm>
            <a:off x="903734" y="11268046"/>
            <a:ext cx="8602628" cy="5997252"/>
          </a:xfrm>
          <a:prstGeom prst="rect">
            <a:avLst/>
          </a:prstGeom>
        </p:spPr>
      </p:pic>
      <p:pic>
        <p:nvPicPr>
          <p:cNvPr id="18" name="Picture 17">
            <a:extLst>
              <a:ext uri="{FF2B5EF4-FFF2-40B4-BE49-F238E27FC236}">
                <a16:creationId xmlns:a16="http://schemas.microsoft.com/office/drawing/2014/main" id="{EA705F8F-3A9C-3D8B-9F80-B4A48A37A30B}"/>
              </a:ext>
            </a:extLst>
          </p:cNvPr>
          <p:cNvPicPr>
            <a:picLocks noChangeAspect="1"/>
          </p:cNvPicPr>
          <p:nvPr/>
        </p:nvPicPr>
        <p:blipFill>
          <a:blip r:embed="rId5"/>
          <a:stretch>
            <a:fillRect/>
          </a:stretch>
        </p:blipFill>
        <p:spPr>
          <a:xfrm>
            <a:off x="567911" y="1544354"/>
            <a:ext cx="5661439" cy="3950788"/>
          </a:xfrm>
          <a:prstGeom prst="rect">
            <a:avLst/>
          </a:prstGeom>
        </p:spPr>
      </p:pic>
    </p:spTree>
    <p:extLst>
      <p:ext uri="{BB962C8B-B14F-4D97-AF65-F5344CB8AC3E}">
        <p14:creationId xmlns:p14="http://schemas.microsoft.com/office/powerpoint/2010/main" val="610940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CFB6380-CE92-B9EE-6874-F46D2073F20D}"/>
              </a:ext>
            </a:extLst>
          </p:cNvPr>
          <p:cNvPicPr>
            <a:picLocks noChangeAspect="1"/>
          </p:cNvPicPr>
          <p:nvPr/>
        </p:nvPicPr>
        <p:blipFill>
          <a:blip r:embed="rId3">
            <a:extLst>
              <a:ext uri="{28A0092B-C50C-407E-A947-70E740481C1C}">
                <a14:useLocalDpi xmlns:a14="http://schemas.microsoft.com/office/drawing/2010/main" val="0"/>
              </a:ext>
            </a:extLst>
          </a:blip>
          <a:srcRect l="3610" t="25840" r="63914" b="29283"/>
          <a:stretch>
            <a:fillRect/>
          </a:stretch>
        </p:blipFill>
        <p:spPr>
          <a:xfrm>
            <a:off x="795267" y="1350818"/>
            <a:ext cx="5012766" cy="2164345"/>
          </a:xfrm>
          <a:prstGeom prst="rect">
            <a:avLst/>
          </a:prstGeom>
        </p:spPr>
      </p:pic>
      <p:pic>
        <p:nvPicPr>
          <p:cNvPr id="6" name="Picture 2"/>
          <p:cNvPicPr>
            <a:picLocks noChangeAspect="1" noChangeArrowheads="1"/>
          </p:cNvPicPr>
          <p:nvPr/>
        </p:nvPicPr>
        <p:blipFill>
          <a:blip r:embed="rId4" cstate="print"/>
          <a:srcRect/>
          <a:stretch>
            <a:fillRect/>
          </a:stretch>
        </p:blipFill>
        <p:spPr bwMode="auto">
          <a:xfrm>
            <a:off x="10378233" y="93306"/>
            <a:ext cx="1701800" cy="732059"/>
          </a:xfrm>
          <a:prstGeom prst="rect">
            <a:avLst/>
          </a:prstGeom>
          <a:noFill/>
          <a:ln w="9525">
            <a:noFill/>
            <a:miter lim="800000"/>
            <a:headEnd/>
            <a:tailEnd/>
          </a:ln>
        </p:spPr>
      </p:pic>
      <p:sp>
        <p:nvSpPr>
          <p:cNvPr id="2" name="TextBox 1">
            <a:extLst>
              <a:ext uri="{FF2B5EF4-FFF2-40B4-BE49-F238E27FC236}">
                <a16:creationId xmlns:a16="http://schemas.microsoft.com/office/drawing/2014/main" id="{5F290B15-E21D-7B9E-98A7-0A02F90C9FC8}"/>
              </a:ext>
            </a:extLst>
          </p:cNvPr>
          <p:cNvSpPr txBox="1"/>
          <p:nvPr/>
        </p:nvSpPr>
        <p:spPr>
          <a:xfrm>
            <a:off x="308740" y="93306"/>
            <a:ext cx="495969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Times New Roman" panose="02020603050405020304" pitchFamily="18" charset="0"/>
                <a:ea typeface="Calibri" panose="020F0502020204030204" pitchFamily="34" charset="0"/>
                <a:cs typeface="Times New Roman" panose="02020603050405020304" pitchFamily="18" charset="0"/>
              </a:rPr>
              <a:t>SWNT and Nitric Oxide</a:t>
            </a:r>
          </a:p>
        </p:txBody>
      </p:sp>
      <p:sp>
        <p:nvSpPr>
          <p:cNvPr id="3" name="TextBox 2">
            <a:extLst>
              <a:ext uri="{FF2B5EF4-FFF2-40B4-BE49-F238E27FC236}">
                <a16:creationId xmlns:a16="http://schemas.microsoft.com/office/drawing/2014/main" id="{CA82EB25-8644-2AE7-6B73-F6BF8A3AFBD0}"/>
              </a:ext>
            </a:extLst>
          </p:cNvPr>
          <p:cNvSpPr txBox="1"/>
          <p:nvPr/>
        </p:nvSpPr>
        <p:spPr>
          <a:xfrm>
            <a:off x="6607681" y="951804"/>
            <a:ext cx="5324669" cy="5586145"/>
          </a:xfrm>
          <a:prstGeom prst="rect">
            <a:avLst/>
          </a:prstGeom>
          <a:noFill/>
        </p:spPr>
        <p:txBody>
          <a:bodyPr wrap="square" rtlCol="0">
            <a:spAutoFit/>
          </a:bodyPr>
          <a:lstStyle/>
          <a:p>
            <a:pPr marL="285750" indent="-285750">
              <a:spcBef>
                <a:spcPts val="0"/>
              </a:spcBef>
              <a:spcAft>
                <a:spcPts val="1800"/>
              </a:spcAft>
              <a:buFont typeface="Arial" panose="020B0604020202020204" pitchFamily="34" charset="0"/>
              <a:buChar char="•"/>
            </a:pPr>
            <a:r>
              <a:rPr lang="en-US" sz="2400" dirty="0">
                <a:latin typeface="Times New Roman" charset="0"/>
                <a:ea typeface="Times New Roman" charset="0"/>
                <a:cs typeface="Times New Roman" charset="0"/>
              </a:rPr>
              <a:t>Single Walled Carbon Nanotubes (SWNT)  when wrapped with (AT)</a:t>
            </a:r>
            <a:r>
              <a:rPr lang="en-US" sz="1050" dirty="0">
                <a:latin typeface="Times New Roman" charset="0"/>
                <a:ea typeface="Times New Roman" charset="0"/>
                <a:cs typeface="Times New Roman" charset="0"/>
              </a:rPr>
              <a:t>15 </a:t>
            </a:r>
            <a:r>
              <a:rPr lang="en-US" sz="2400" dirty="0">
                <a:latin typeface="Times New Roman" charset="0"/>
                <a:ea typeface="Times New Roman" charset="0"/>
                <a:cs typeface="Times New Roman" charset="0"/>
              </a:rPr>
              <a:t> quantify NO release in real time via monitoring fluorescence. </a:t>
            </a:r>
          </a:p>
          <a:p>
            <a:pPr marL="285750" indent="-285750">
              <a:spcBef>
                <a:spcPts val="0"/>
              </a:spcBef>
              <a:spcAft>
                <a:spcPts val="1800"/>
              </a:spcAft>
              <a:buFont typeface="Arial" panose="020B0604020202020204" pitchFamily="34" charset="0"/>
              <a:buChar cha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Once ambient levels of NO are restored, SWNT fluorescence quickly recovers to baseline levels</a:t>
            </a:r>
          </a:p>
          <a:p>
            <a:pPr marL="285750" indent="-285750">
              <a:spcBef>
                <a:spcPts val="0"/>
              </a:spcBef>
              <a:spcAft>
                <a:spcPts val="1800"/>
              </a:spcAft>
              <a:buFont typeface="Arial" panose="020B0604020202020204" pitchFamily="34" charset="0"/>
              <a:buChar char="•"/>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However, without a consistent seeding pattern for cells, statistical analysis on NO production is impossible to accurately quantify</a:t>
            </a:r>
          </a:p>
          <a:p>
            <a:pPr marL="285750" indent="-285750">
              <a:spcBef>
                <a:spcPts val="0"/>
              </a:spcBef>
              <a:spcAft>
                <a:spcPts val="1800"/>
              </a:spcAft>
              <a:buFont typeface="Arial" panose="020B0604020202020204" pitchFamily="34" charset="0"/>
              <a:buChar char="•"/>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Seeding must be delicate enough to not strip the SWNT off their platform</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EC56282-4A07-932B-1B34-F9E81B221BB6}"/>
              </a:ext>
            </a:extLst>
          </p:cNvPr>
          <p:cNvPicPr>
            <a:picLocks noChangeAspect="1"/>
          </p:cNvPicPr>
          <p:nvPr/>
        </p:nvPicPr>
        <p:blipFill>
          <a:blip r:embed="rId5"/>
          <a:stretch>
            <a:fillRect/>
          </a:stretch>
        </p:blipFill>
        <p:spPr>
          <a:xfrm>
            <a:off x="296991" y="11471122"/>
            <a:ext cx="7787465" cy="2433486"/>
          </a:xfrm>
          <a:prstGeom prst="rect">
            <a:avLst/>
          </a:prstGeom>
        </p:spPr>
      </p:pic>
      <p:pic>
        <p:nvPicPr>
          <p:cNvPr id="10" name="Picture 9">
            <a:extLst>
              <a:ext uri="{FF2B5EF4-FFF2-40B4-BE49-F238E27FC236}">
                <a16:creationId xmlns:a16="http://schemas.microsoft.com/office/drawing/2014/main" id="{A3A7165E-F1EC-B87D-0C67-F854BE0C52B4}"/>
              </a:ext>
            </a:extLst>
          </p:cNvPr>
          <p:cNvPicPr>
            <a:picLocks noChangeAspect="1"/>
          </p:cNvPicPr>
          <p:nvPr/>
        </p:nvPicPr>
        <p:blipFill>
          <a:blip r:embed="rId5"/>
          <a:stretch>
            <a:fillRect/>
          </a:stretch>
        </p:blipFill>
        <p:spPr>
          <a:xfrm>
            <a:off x="449391" y="11623522"/>
            <a:ext cx="7787465" cy="2433486"/>
          </a:xfrm>
          <a:prstGeom prst="rect">
            <a:avLst/>
          </a:prstGeom>
        </p:spPr>
      </p:pic>
      <p:pic>
        <p:nvPicPr>
          <p:cNvPr id="14" name="Picture 13">
            <a:extLst>
              <a:ext uri="{FF2B5EF4-FFF2-40B4-BE49-F238E27FC236}">
                <a16:creationId xmlns:a16="http://schemas.microsoft.com/office/drawing/2014/main" id="{52DE23FB-D018-F5AB-7200-4F0A36E9B675}"/>
              </a:ext>
            </a:extLst>
          </p:cNvPr>
          <p:cNvPicPr>
            <a:picLocks noChangeAspect="1"/>
          </p:cNvPicPr>
          <p:nvPr/>
        </p:nvPicPr>
        <p:blipFill>
          <a:blip r:embed="rId3">
            <a:extLst>
              <a:ext uri="{28A0092B-C50C-407E-A947-70E740481C1C}">
                <a14:useLocalDpi xmlns:a14="http://schemas.microsoft.com/office/drawing/2010/main" val="0"/>
              </a:ext>
            </a:extLst>
          </a:blip>
          <a:srcRect l="41501"/>
          <a:stretch>
            <a:fillRect/>
          </a:stretch>
        </p:blipFill>
        <p:spPr>
          <a:xfrm>
            <a:off x="259650" y="3515163"/>
            <a:ext cx="6084000" cy="3249532"/>
          </a:xfrm>
          <a:prstGeom prst="rect">
            <a:avLst/>
          </a:prstGeom>
        </p:spPr>
      </p:pic>
    </p:spTree>
    <p:extLst>
      <p:ext uri="{BB962C8B-B14F-4D97-AF65-F5344CB8AC3E}">
        <p14:creationId xmlns:p14="http://schemas.microsoft.com/office/powerpoint/2010/main" val="3935779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10378233" y="93306"/>
            <a:ext cx="1701800" cy="732059"/>
          </a:xfrm>
          <a:prstGeom prst="rect">
            <a:avLst/>
          </a:prstGeom>
          <a:noFill/>
          <a:ln w="9525">
            <a:noFill/>
            <a:miter lim="800000"/>
            <a:headEnd/>
            <a:tailEnd/>
          </a:ln>
        </p:spPr>
      </p:pic>
      <p:sp>
        <p:nvSpPr>
          <p:cNvPr id="4" name="TextBox 3">
            <a:extLst>
              <a:ext uri="{FF2B5EF4-FFF2-40B4-BE49-F238E27FC236}">
                <a16:creationId xmlns:a16="http://schemas.microsoft.com/office/drawing/2014/main" id="{D7CAB350-C052-25FF-08CF-E78F7F587507}"/>
              </a:ext>
            </a:extLst>
          </p:cNvPr>
          <p:cNvSpPr txBox="1"/>
          <p:nvPr/>
        </p:nvSpPr>
        <p:spPr>
          <a:xfrm>
            <a:off x="225255" y="93306"/>
            <a:ext cx="711880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Times New Roman" panose="02020603050405020304" pitchFamily="18" charset="0"/>
                <a:ea typeface="Calibri" panose="020F0502020204030204" pitchFamily="34" charset="0"/>
                <a:cs typeface="Times New Roman" panose="02020603050405020304" pitchFamily="18" charset="0"/>
              </a:rPr>
              <a:t>Stamps For Reproducible Analysis </a:t>
            </a:r>
          </a:p>
        </p:txBody>
      </p:sp>
      <p:sp>
        <p:nvSpPr>
          <p:cNvPr id="5" name="TextBox 4">
            <a:extLst>
              <a:ext uri="{FF2B5EF4-FFF2-40B4-BE49-F238E27FC236}">
                <a16:creationId xmlns:a16="http://schemas.microsoft.com/office/drawing/2014/main" id="{08FF81E4-F29F-EE3D-3AE3-E484EC28590F}"/>
              </a:ext>
            </a:extLst>
          </p:cNvPr>
          <p:cNvSpPr txBox="1"/>
          <p:nvPr/>
        </p:nvSpPr>
        <p:spPr>
          <a:xfrm>
            <a:off x="7388854" y="1473665"/>
            <a:ext cx="5013422" cy="341632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Need a reproducible way to seed cells to analyze data</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Based initial designs on our ideas and drawing from literature review</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Revised designs to get to the final set of stamps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34CADD5A-52F1-F24B-E422-44E255C93F2A}"/>
              </a:ext>
            </a:extLst>
          </p:cNvPr>
          <p:cNvPicPr>
            <a:picLocks noChangeAspect="1"/>
          </p:cNvPicPr>
          <p:nvPr/>
        </p:nvPicPr>
        <p:blipFill>
          <a:blip r:embed="rId4"/>
          <a:stretch>
            <a:fillRect/>
          </a:stretch>
        </p:blipFill>
        <p:spPr>
          <a:xfrm>
            <a:off x="518723" y="4967059"/>
            <a:ext cx="1533745" cy="1551698"/>
          </a:xfrm>
          <a:prstGeom prst="rect">
            <a:avLst/>
          </a:prstGeom>
          <a:ln>
            <a:solidFill>
              <a:schemeClr val="tx1"/>
            </a:solidFill>
          </a:ln>
        </p:spPr>
      </p:pic>
      <p:pic>
        <p:nvPicPr>
          <p:cNvPr id="10" name="Picture 9">
            <a:extLst>
              <a:ext uri="{FF2B5EF4-FFF2-40B4-BE49-F238E27FC236}">
                <a16:creationId xmlns:a16="http://schemas.microsoft.com/office/drawing/2014/main" id="{BD3CA96A-71E6-54A8-79E9-930E20B97B4B}"/>
              </a:ext>
            </a:extLst>
          </p:cNvPr>
          <p:cNvPicPr>
            <a:picLocks noChangeAspect="1"/>
          </p:cNvPicPr>
          <p:nvPr/>
        </p:nvPicPr>
        <p:blipFill>
          <a:blip r:embed="rId5"/>
          <a:stretch>
            <a:fillRect/>
          </a:stretch>
        </p:blipFill>
        <p:spPr>
          <a:xfrm>
            <a:off x="2254046" y="4967058"/>
            <a:ext cx="1815386" cy="1551699"/>
          </a:xfrm>
          <a:prstGeom prst="rect">
            <a:avLst/>
          </a:prstGeom>
          <a:ln>
            <a:solidFill>
              <a:schemeClr val="tx1"/>
            </a:solidFill>
          </a:ln>
        </p:spPr>
      </p:pic>
      <p:pic>
        <p:nvPicPr>
          <p:cNvPr id="12" name="Picture 11">
            <a:extLst>
              <a:ext uri="{FF2B5EF4-FFF2-40B4-BE49-F238E27FC236}">
                <a16:creationId xmlns:a16="http://schemas.microsoft.com/office/drawing/2014/main" id="{AA6CE8E7-E6E3-A2FD-539E-E0806455E0E1}"/>
              </a:ext>
            </a:extLst>
          </p:cNvPr>
          <p:cNvPicPr>
            <a:picLocks noChangeAspect="1"/>
          </p:cNvPicPr>
          <p:nvPr/>
        </p:nvPicPr>
        <p:blipFill>
          <a:blip r:embed="rId6"/>
          <a:stretch>
            <a:fillRect/>
          </a:stretch>
        </p:blipFill>
        <p:spPr>
          <a:xfrm>
            <a:off x="4271009" y="997580"/>
            <a:ext cx="1673875" cy="1337479"/>
          </a:xfrm>
          <a:prstGeom prst="rect">
            <a:avLst/>
          </a:prstGeom>
          <a:ln>
            <a:solidFill>
              <a:schemeClr val="tx1"/>
            </a:solidFill>
          </a:ln>
        </p:spPr>
      </p:pic>
      <p:pic>
        <p:nvPicPr>
          <p:cNvPr id="14" name="Picture 13">
            <a:extLst>
              <a:ext uri="{FF2B5EF4-FFF2-40B4-BE49-F238E27FC236}">
                <a16:creationId xmlns:a16="http://schemas.microsoft.com/office/drawing/2014/main" id="{D1A72FDD-DC66-F614-3957-2A43AEE33F42}"/>
              </a:ext>
            </a:extLst>
          </p:cNvPr>
          <p:cNvPicPr>
            <a:picLocks noChangeAspect="1"/>
          </p:cNvPicPr>
          <p:nvPr/>
        </p:nvPicPr>
        <p:blipFill>
          <a:blip r:embed="rId7"/>
          <a:stretch>
            <a:fillRect/>
          </a:stretch>
        </p:blipFill>
        <p:spPr>
          <a:xfrm>
            <a:off x="4271010" y="4961157"/>
            <a:ext cx="1673875" cy="1557600"/>
          </a:xfrm>
          <a:prstGeom prst="rect">
            <a:avLst/>
          </a:prstGeom>
          <a:ln>
            <a:solidFill>
              <a:schemeClr val="tx1"/>
            </a:solidFill>
          </a:ln>
        </p:spPr>
      </p:pic>
      <p:pic>
        <p:nvPicPr>
          <p:cNvPr id="16" name="Picture 15">
            <a:extLst>
              <a:ext uri="{FF2B5EF4-FFF2-40B4-BE49-F238E27FC236}">
                <a16:creationId xmlns:a16="http://schemas.microsoft.com/office/drawing/2014/main" id="{154E4A10-CE97-54E6-C372-DFA790DAD646}"/>
              </a:ext>
            </a:extLst>
          </p:cNvPr>
          <p:cNvPicPr>
            <a:picLocks noChangeAspect="1"/>
          </p:cNvPicPr>
          <p:nvPr/>
        </p:nvPicPr>
        <p:blipFill>
          <a:blip r:embed="rId8"/>
          <a:stretch>
            <a:fillRect/>
          </a:stretch>
        </p:blipFill>
        <p:spPr>
          <a:xfrm>
            <a:off x="6146463" y="4961157"/>
            <a:ext cx="1639961" cy="1557600"/>
          </a:xfrm>
          <a:prstGeom prst="rect">
            <a:avLst/>
          </a:prstGeom>
          <a:ln>
            <a:solidFill>
              <a:schemeClr val="tx1"/>
            </a:solidFill>
          </a:ln>
        </p:spPr>
      </p:pic>
      <p:pic>
        <p:nvPicPr>
          <p:cNvPr id="18" name="Picture 17">
            <a:extLst>
              <a:ext uri="{FF2B5EF4-FFF2-40B4-BE49-F238E27FC236}">
                <a16:creationId xmlns:a16="http://schemas.microsoft.com/office/drawing/2014/main" id="{1100C5CC-941F-3E90-0F06-9675D9BA2E6D}"/>
              </a:ext>
            </a:extLst>
          </p:cNvPr>
          <p:cNvPicPr>
            <a:picLocks noChangeAspect="1"/>
          </p:cNvPicPr>
          <p:nvPr/>
        </p:nvPicPr>
        <p:blipFill>
          <a:blip r:embed="rId9"/>
          <a:stretch>
            <a:fillRect/>
          </a:stretch>
        </p:blipFill>
        <p:spPr>
          <a:xfrm>
            <a:off x="7988002" y="4947860"/>
            <a:ext cx="1639961" cy="1571840"/>
          </a:xfrm>
          <a:prstGeom prst="rect">
            <a:avLst/>
          </a:prstGeom>
          <a:ln>
            <a:solidFill>
              <a:schemeClr val="tx1"/>
            </a:solidFill>
          </a:ln>
        </p:spPr>
      </p:pic>
      <p:pic>
        <p:nvPicPr>
          <p:cNvPr id="20" name="Picture 19">
            <a:extLst>
              <a:ext uri="{FF2B5EF4-FFF2-40B4-BE49-F238E27FC236}">
                <a16:creationId xmlns:a16="http://schemas.microsoft.com/office/drawing/2014/main" id="{8E868E5E-A638-F799-EE4E-9DCECC038586}"/>
              </a:ext>
            </a:extLst>
          </p:cNvPr>
          <p:cNvPicPr>
            <a:picLocks noChangeAspect="1"/>
          </p:cNvPicPr>
          <p:nvPr/>
        </p:nvPicPr>
        <p:blipFill>
          <a:blip r:embed="rId10"/>
          <a:stretch>
            <a:fillRect/>
          </a:stretch>
        </p:blipFill>
        <p:spPr>
          <a:xfrm>
            <a:off x="5326482" y="2770518"/>
            <a:ext cx="1894393" cy="1614970"/>
          </a:xfrm>
          <a:prstGeom prst="rect">
            <a:avLst/>
          </a:prstGeom>
          <a:ln>
            <a:solidFill>
              <a:schemeClr val="tx1"/>
            </a:solidFill>
          </a:ln>
        </p:spPr>
      </p:pic>
      <p:pic>
        <p:nvPicPr>
          <p:cNvPr id="22" name="Picture 21">
            <a:extLst>
              <a:ext uri="{FF2B5EF4-FFF2-40B4-BE49-F238E27FC236}">
                <a16:creationId xmlns:a16="http://schemas.microsoft.com/office/drawing/2014/main" id="{E2ABF1C1-299D-0EFB-49B6-9D256A923D5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434071" y="2770518"/>
            <a:ext cx="1673875" cy="1614971"/>
          </a:xfrm>
          <a:prstGeom prst="rect">
            <a:avLst/>
          </a:prstGeom>
          <a:ln>
            <a:solidFill>
              <a:schemeClr val="tx1"/>
            </a:solidFill>
          </a:ln>
        </p:spPr>
      </p:pic>
      <p:cxnSp>
        <p:nvCxnSpPr>
          <p:cNvPr id="24" name="Straight Arrow Connector 23">
            <a:extLst>
              <a:ext uri="{FF2B5EF4-FFF2-40B4-BE49-F238E27FC236}">
                <a16:creationId xmlns:a16="http://schemas.microsoft.com/office/drawing/2014/main" id="{66130956-A6AE-6611-1F94-336040CE394A}"/>
              </a:ext>
            </a:extLst>
          </p:cNvPr>
          <p:cNvCxnSpPr/>
          <p:nvPr/>
        </p:nvCxnSpPr>
        <p:spPr>
          <a:xfrm>
            <a:off x="5200546" y="2427245"/>
            <a:ext cx="0" cy="3085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212AE03-3644-38F6-FDCD-53CF3A6FCE7F}"/>
              </a:ext>
            </a:extLst>
          </p:cNvPr>
          <p:cNvCxnSpPr>
            <a:cxnSpLocks/>
          </p:cNvCxnSpPr>
          <p:nvPr/>
        </p:nvCxnSpPr>
        <p:spPr>
          <a:xfrm>
            <a:off x="1504709" y="4572000"/>
            <a:ext cx="73437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A47E1E3-1A14-BCDD-1062-B36FB26B5865}"/>
              </a:ext>
            </a:extLst>
          </p:cNvPr>
          <p:cNvCxnSpPr/>
          <p:nvPr/>
        </p:nvCxnSpPr>
        <p:spPr>
          <a:xfrm flipV="1">
            <a:off x="5200546" y="4271058"/>
            <a:ext cx="0" cy="3009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23DF926E-0F51-52C1-6C72-9288FD2E9BDD}"/>
              </a:ext>
            </a:extLst>
          </p:cNvPr>
          <p:cNvCxnSpPr/>
          <p:nvPr/>
        </p:nvCxnSpPr>
        <p:spPr>
          <a:xfrm>
            <a:off x="1504709" y="4572000"/>
            <a:ext cx="0" cy="3085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B508843C-C42F-98A1-F7F4-BF71B52CBFFB}"/>
              </a:ext>
            </a:extLst>
          </p:cNvPr>
          <p:cNvCxnSpPr/>
          <p:nvPr/>
        </p:nvCxnSpPr>
        <p:spPr>
          <a:xfrm>
            <a:off x="3269503" y="4572000"/>
            <a:ext cx="0" cy="3085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4AD9D306-6B5E-327A-D733-BBDA1E07A44A}"/>
              </a:ext>
            </a:extLst>
          </p:cNvPr>
          <p:cNvCxnSpPr/>
          <p:nvPr/>
        </p:nvCxnSpPr>
        <p:spPr>
          <a:xfrm>
            <a:off x="5200546" y="4572000"/>
            <a:ext cx="0" cy="3085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8A2436B9-08E9-2E0F-DFAA-5DC19457C186}"/>
              </a:ext>
            </a:extLst>
          </p:cNvPr>
          <p:cNvCxnSpPr/>
          <p:nvPr/>
        </p:nvCxnSpPr>
        <p:spPr>
          <a:xfrm>
            <a:off x="6944810" y="4572000"/>
            <a:ext cx="0" cy="3085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9A3D36D7-7F9D-2B0C-DD73-CAD2E13A5AA0}"/>
              </a:ext>
            </a:extLst>
          </p:cNvPr>
          <p:cNvCxnSpPr/>
          <p:nvPr/>
        </p:nvCxnSpPr>
        <p:spPr>
          <a:xfrm>
            <a:off x="8848501" y="4572000"/>
            <a:ext cx="0" cy="3085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3265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5EF00-8243-D08D-1460-8BADFF86EC41}"/>
            </a:ext>
          </a:extLst>
        </p:cNvPr>
        <p:cNvGrpSpPr/>
        <p:nvPr/>
      </p:nvGrpSpPr>
      <p:grpSpPr>
        <a:xfrm>
          <a:off x="0" y="0"/>
          <a:ext cx="0" cy="0"/>
          <a:chOff x="0" y="0"/>
          <a:chExt cx="0" cy="0"/>
        </a:xfrm>
      </p:grpSpPr>
      <p:pic>
        <p:nvPicPr>
          <p:cNvPr id="6" name="Picture 2">
            <a:extLst>
              <a:ext uri="{FF2B5EF4-FFF2-40B4-BE49-F238E27FC236}">
                <a16:creationId xmlns:a16="http://schemas.microsoft.com/office/drawing/2014/main" id="{78979FC9-BAC7-60C3-85E9-7B55C78E1BDC}"/>
              </a:ext>
            </a:extLst>
          </p:cNvPr>
          <p:cNvPicPr>
            <a:picLocks noChangeAspect="1" noChangeArrowheads="1"/>
          </p:cNvPicPr>
          <p:nvPr/>
        </p:nvPicPr>
        <p:blipFill>
          <a:blip r:embed="rId3" cstate="print"/>
          <a:srcRect/>
          <a:stretch>
            <a:fillRect/>
          </a:stretch>
        </p:blipFill>
        <p:spPr bwMode="auto">
          <a:xfrm>
            <a:off x="10378233" y="93306"/>
            <a:ext cx="1701800" cy="732059"/>
          </a:xfrm>
          <a:prstGeom prst="rect">
            <a:avLst/>
          </a:prstGeom>
          <a:noFill/>
          <a:ln w="9525">
            <a:noFill/>
            <a:miter lim="800000"/>
            <a:headEnd/>
            <a:tailEnd/>
          </a:ln>
        </p:spPr>
      </p:pic>
      <p:sp>
        <p:nvSpPr>
          <p:cNvPr id="4" name="TextBox 3">
            <a:extLst>
              <a:ext uri="{FF2B5EF4-FFF2-40B4-BE49-F238E27FC236}">
                <a16:creationId xmlns:a16="http://schemas.microsoft.com/office/drawing/2014/main" id="{786F0708-1315-B04B-53CD-1648096AFA49}"/>
              </a:ext>
            </a:extLst>
          </p:cNvPr>
          <p:cNvSpPr txBox="1"/>
          <p:nvPr/>
        </p:nvSpPr>
        <p:spPr>
          <a:xfrm>
            <a:off x="225255" y="93306"/>
            <a:ext cx="850380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Times New Roman" panose="02020603050405020304" pitchFamily="18" charset="0"/>
                <a:ea typeface="Calibri" panose="020F0502020204030204" pitchFamily="34" charset="0"/>
                <a:cs typeface="Times New Roman" panose="02020603050405020304" pitchFamily="18" charset="0"/>
              </a:rPr>
              <a:t>Stamps For Reproducible Analysis (cont.) </a:t>
            </a:r>
          </a:p>
        </p:txBody>
      </p:sp>
      <p:pic>
        <p:nvPicPr>
          <p:cNvPr id="9" name="Picture 8">
            <a:extLst>
              <a:ext uri="{FF2B5EF4-FFF2-40B4-BE49-F238E27FC236}">
                <a16:creationId xmlns:a16="http://schemas.microsoft.com/office/drawing/2014/main" id="{0DEB45F1-AE5E-232F-25DE-7649F30F0C4B}"/>
              </a:ext>
            </a:extLst>
          </p:cNvPr>
          <p:cNvPicPr>
            <a:picLocks noChangeAspect="1"/>
          </p:cNvPicPr>
          <p:nvPr/>
        </p:nvPicPr>
        <p:blipFill>
          <a:blip r:embed="rId4">
            <a:extLst>
              <a:ext uri="{28A0092B-C50C-407E-A947-70E740481C1C}">
                <a14:useLocalDpi xmlns:a14="http://schemas.microsoft.com/office/drawing/2010/main" val="0"/>
              </a:ext>
            </a:extLst>
          </a:blip>
          <a:srcRect l="28718" t="9431" r="23419" b="16724"/>
          <a:stretch>
            <a:fillRect/>
          </a:stretch>
        </p:blipFill>
        <p:spPr>
          <a:xfrm rot="5400000">
            <a:off x="812933" y="1133096"/>
            <a:ext cx="4676726" cy="5411641"/>
          </a:xfrm>
          <a:prstGeom prst="rect">
            <a:avLst/>
          </a:prstGeom>
          <a:ln>
            <a:solidFill>
              <a:schemeClr val="tx1"/>
            </a:solidFill>
          </a:ln>
        </p:spPr>
      </p:pic>
      <p:pic>
        <p:nvPicPr>
          <p:cNvPr id="13" name="Picture 12">
            <a:extLst>
              <a:ext uri="{FF2B5EF4-FFF2-40B4-BE49-F238E27FC236}">
                <a16:creationId xmlns:a16="http://schemas.microsoft.com/office/drawing/2014/main" id="{5242DE4B-13D0-97D5-03D4-280603A4E0C4}"/>
              </a:ext>
            </a:extLst>
          </p:cNvPr>
          <p:cNvPicPr>
            <a:picLocks noChangeAspect="1"/>
          </p:cNvPicPr>
          <p:nvPr/>
        </p:nvPicPr>
        <p:blipFill>
          <a:blip r:embed="rId5">
            <a:extLst>
              <a:ext uri="{28A0092B-C50C-407E-A947-70E740481C1C}">
                <a14:useLocalDpi xmlns:a14="http://schemas.microsoft.com/office/drawing/2010/main" val="0"/>
              </a:ext>
            </a:extLst>
          </a:blip>
          <a:srcRect l="34815" t="33407" r="1442" b="618"/>
          <a:stretch>
            <a:fillRect/>
          </a:stretch>
        </p:blipFill>
        <p:spPr>
          <a:xfrm rot="5400000">
            <a:off x="8707387" y="3198597"/>
            <a:ext cx="3525897" cy="2737024"/>
          </a:xfrm>
          <a:prstGeom prst="rect">
            <a:avLst/>
          </a:prstGeom>
        </p:spPr>
      </p:pic>
      <p:pic>
        <p:nvPicPr>
          <p:cNvPr id="17" name="Picture 16">
            <a:extLst>
              <a:ext uri="{FF2B5EF4-FFF2-40B4-BE49-F238E27FC236}">
                <a16:creationId xmlns:a16="http://schemas.microsoft.com/office/drawing/2014/main" id="{AD3A8979-B0AA-B563-0FDF-E499E0242512}"/>
              </a:ext>
            </a:extLst>
          </p:cNvPr>
          <p:cNvPicPr>
            <a:picLocks noChangeAspect="1"/>
          </p:cNvPicPr>
          <p:nvPr/>
        </p:nvPicPr>
        <p:blipFill>
          <a:blip r:embed="rId6">
            <a:extLst>
              <a:ext uri="{28A0092B-C50C-407E-A947-70E740481C1C}">
                <a14:useLocalDpi xmlns:a14="http://schemas.microsoft.com/office/drawing/2010/main" val="0"/>
              </a:ext>
            </a:extLst>
          </a:blip>
          <a:srcRect l="37422" t="17453" r="1367" b="9657"/>
          <a:stretch>
            <a:fillRect/>
          </a:stretch>
        </p:blipFill>
        <p:spPr>
          <a:xfrm rot="5400000">
            <a:off x="5930601" y="1665951"/>
            <a:ext cx="3094317" cy="2763519"/>
          </a:xfrm>
          <a:prstGeom prst="rect">
            <a:avLst/>
          </a:prstGeom>
        </p:spPr>
      </p:pic>
    </p:spTree>
    <p:extLst>
      <p:ext uri="{BB962C8B-B14F-4D97-AF65-F5344CB8AC3E}">
        <p14:creationId xmlns:p14="http://schemas.microsoft.com/office/powerpoint/2010/main" val="3091171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10378233" y="93306"/>
            <a:ext cx="1701800" cy="732059"/>
          </a:xfrm>
          <a:prstGeom prst="rect">
            <a:avLst/>
          </a:prstGeom>
          <a:noFill/>
          <a:ln w="9525">
            <a:noFill/>
            <a:miter lim="800000"/>
            <a:headEnd/>
            <a:tailEnd/>
          </a:ln>
        </p:spPr>
      </p:pic>
      <p:sp>
        <p:nvSpPr>
          <p:cNvPr id="4" name="TextBox 3">
            <a:extLst>
              <a:ext uri="{FF2B5EF4-FFF2-40B4-BE49-F238E27FC236}">
                <a16:creationId xmlns:a16="http://schemas.microsoft.com/office/drawing/2014/main" id="{D7CAB350-C052-25FF-08CF-E78F7F587507}"/>
              </a:ext>
            </a:extLst>
          </p:cNvPr>
          <p:cNvSpPr txBox="1"/>
          <p:nvPr/>
        </p:nvSpPr>
        <p:spPr>
          <a:xfrm>
            <a:off x="336509" y="88322"/>
            <a:ext cx="649876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Optimizing Stamp Well Spacing</a:t>
            </a:r>
            <a:endParaRPr kumimoji="0" lang="en-US" sz="3600" b="1" i="0" u="none" strike="noStrike" kern="1200" cap="none" spc="0" normalizeH="0" baseline="0" noProof="0" dirty="0">
              <a:ln>
                <a:noFill/>
              </a:ln>
              <a:solidFill>
                <a:schemeClr val="accent1"/>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0EABE59B-3E30-D497-8C64-494756DA9920}"/>
              </a:ext>
            </a:extLst>
          </p:cNvPr>
          <p:cNvSpPr txBox="1"/>
          <p:nvPr/>
        </p:nvSpPr>
        <p:spPr>
          <a:xfrm>
            <a:off x="6314232" y="1535837"/>
            <a:ext cx="4790647" cy="4524315"/>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Interwell spacing was a key consideration in stamp design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800100" lvl="1" indent="-342900">
              <a:buFont typeface="Arial" panose="020B0604020202020204" pitchFamily="34" charset="0"/>
              <a:buChar char="•"/>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Too little, and the wells didn’t properly form</a:t>
            </a:r>
          </a:p>
          <a:p>
            <a:pPr marL="800100" lvl="1" indent="-342900">
              <a:buFont typeface="Arial" panose="020B0604020202020204" pitchFamily="34" charset="0"/>
              <a:buChar char="•"/>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800100" lvl="1" indent="-342900">
              <a:buFont typeface="Arial" panose="020B0604020202020204" pitchFamily="34" charset="0"/>
              <a:buChar char="•"/>
              <a:defRPr/>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Too far, and they were difficult to view together</a:t>
            </a:r>
          </a:p>
          <a:p>
            <a:pPr marL="800100" lvl="1" indent="-342900">
              <a:buFont typeface="Arial" panose="020B0604020202020204" pitchFamily="34" charset="0"/>
              <a:buChar char="•"/>
              <a:defRPr/>
            </a:pPr>
            <a:endPar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defRPr/>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Other factors affecting well formation were stamp material, PDMS depth, and number of wells</a:t>
            </a:r>
          </a:p>
        </p:txBody>
      </p:sp>
      <p:graphicFrame>
        <p:nvGraphicFramePr>
          <p:cNvPr id="16" name="Chart 15">
            <a:extLst>
              <a:ext uri="{FF2B5EF4-FFF2-40B4-BE49-F238E27FC236}">
                <a16:creationId xmlns:a16="http://schemas.microsoft.com/office/drawing/2014/main" id="{EE34BB8D-F84B-ECA5-A64E-6EDDA88048C3}"/>
              </a:ext>
            </a:extLst>
          </p:cNvPr>
          <p:cNvGraphicFramePr>
            <a:graphicFrameLocks/>
          </p:cNvGraphicFramePr>
          <p:nvPr>
            <p:extLst>
              <p:ext uri="{D42A27DB-BD31-4B8C-83A1-F6EECF244321}">
                <p14:modId xmlns:p14="http://schemas.microsoft.com/office/powerpoint/2010/main" val="4197665745"/>
              </p:ext>
            </p:extLst>
          </p:nvPr>
        </p:nvGraphicFramePr>
        <p:xfrm>
          <a:off x="150471" y="1535837"/>
          <a:ext cx="5945529" cy="448299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00957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10378233" y="93306"/>
            <a:ext cx="1701800" cy="732059"/>
          </a:xfrm>
          <a:prstGeom prst="rect">
            <a:avLst/>
          </a:prstGeom>
          <a:noFill/>
          <a:ln w="9525">
            <a:noFill/>
            <a:miter lim="800000"/>
            <a:headEnd/>
            <a:tailEnd/>
          </a:ln>
        </p:spPr>
      </p:pic>
      <p:sp>
        <p:nvSpPr>
          <p:cNvPr id="2" name="TextBox 1">
            <a:extLst>
              <a:ext uri="{FF2B5EF4-FFF2-40B4-BE49-F238E27FC236}">
                <a16:creationId xmlns:a16="http://schemas.microsoft.com/office/drawing/2014/main" id="{2AE8B7E0-69EF-8CBB-477F-12E9C3AB9782}"/>
              </a:ext>
            </a:extLst>
          </p:cNvPr>
          <p:cNvSpPr txBox="1"/>
          <p:nvPr/>
        </p:nvSpPr>
        <p:spPr>
          <a:xfrm>
            <a:off x="793102" y="699796"/>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等线 Light"/>
              <a:ea typeface="等线"/>
              <a:cs typeface="+mn-cs"/>
            </a:endParaRPr>
          </a:p>
        </p:txBody>
      </p:sp>
      <p:sp>
        <p:nvSpPr>
          <p:cNvPr id="3" name="TextBox 2">
            <a:extLst>
              <a:ext uri="{FF2B5EF4-FFF2-40B4-BE49-F238E27FC236}">
                <a16:creationId xmlns:a16="http://schemas.microsoft.com/office/drawing/2014/main" id="{EEB14F97-9416-80C9-5617-514328E4CC67}"/>
              </a:ext>
            </a:extLst>
          </p:cNvPr>
          <p:cNvSpPr txBox="1"/>
          <p:nvPr/>
        </p:nvSpPr>
        <p:spPr>
          <a:xfrm>
            <a:off x="317240" y="93306"/>
            <a:ext cx="602408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Times New Roman" panose="02020603050405020304" pitchFamily="18" charset="0"/>
                <a:ea typeface="Calibri" panose="020F0502020204030204" pitchFamily="34" charset="0"/>
                <a:cs typeface="Times New Roman" panose="02020603050405020304" pitchFamily="18" charset="0"/>
              </a:rPr>
              <a:t>Fabricating SWNT Platforms</a:t>
            </a:r>
          </a:p>
        </p:txBody>
      </p:sp>
      <p:sp>
        <p:nvSpPr>
          <p:cNvPr id="8" name="Arrow: Right 7">
            <a:extLst>
              <a:ext uri="{FF2B5EF4-FFF2-40B4-BE49-F238E27FC236}">
                <a16:creationId xmlns:a16="http://schemas.microsoft.com/office/drawing/2014/main" id="{FDB35167-4363-17F2-4F61-97E1F5F5979F}"/>
              </a:ext>
            </a:extLst>
          </p:cNvPr>
          <p:cNvSpPr/>
          <p:nvPr/>
        </p:nvSpPr>
        <p:spPr>
          <a:xfrm>
            <a:off x="6096000" y="3242187"/>
            <a:ext cx="1052051" cy="373626"/>
          </a:xfrm>
          <a:prstGeom prst="rightArrow">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Light"/>
              <a:ea typeface="等线"/>
              <a:cs typeface="+mn-cs"/>
            </a:endParaRPr>
          </a:p>
        </p:txBody>
      </p:sp>
      <p:pic>
        <p:nvPicPr>
          <p:cNvPr id="7" name="Picture 6">
            <a:extLst>
              <a:ext uri="{FF2B5EF4-FFF2-40B4-BE49-F238E27FC236}">
                <a16:creationId xmlns:a16="http://schemas.microsoft.com/office/drawing/2014/main" id="{088EFECD-1BC8-B87D-76E0-55A7ADCCAA44}"/>
              </a:ext>
            </a:extLst>
          </p:cNvPr>
          <p:cNvPicPr>
            <a:picLocks noChangeAspect="1"/>
          </p:cNvPicPr>
          <p:nvPr/>
        </p:nvPicPr>
        <p:blipFill>
          <a:blip r:embed="rId4"/>
          <a:stretch>
            <a:fillRect/>
          </a:stretch>
        </p:blipFill>
        <p:spPr>
          <a:xfrm>
            <a:off x="870135" y="1104066"/>
            <a:ext cx="10701859" cy="5478767"/>
          </a:xfrm>
          <a:prstGeom prst="rect">
            <a:avLst/>
          </a:prstGeom>
        </p:spPr>
      </p:pic>
    </p:spTree>
    <p:extLst>
      <p:ext uri="{BB962C8B-B14F-4D97-AF65-F5344CB8AC3E}">
        <p14:creationId xmlns:p14="http://schemas.microsoft.com/office/powerpoint/2010/main" val="1193281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10378233" y="93306"/>
            <a:ext cx="1701800" cy="732059"/>
          </a:xfrm>
          <a:prstGeom prst="rect">
            <a:avLst/>
          </a:prstGeom>
          <a:noFill/>
          <a:ln w="9525">
            <a:noFill/>
            <a:miter lim="800000"/>
            <a:headEnd/>
            <a:tailEnd/>
          </a:ln>
        </p:spPr>
      </p:pic>
      <p:sp>
        <p:nvSpPr>
          <p:cNvPr id="2" name="TextBox 1">
            <a:extLst>
              <a:ext uri="{FF2B5EF4-FFF2-40B4-BE49-F238E27FC236}">
                <a16:creationId xmlns:a16="http://schemas.microsoft.com/office/drawing/2014/main" id="{2AE8B7E0-69EF-8CBB-477F-12E9C3AB9782}"/>
              </a:ext>
            </a:extLst>
          </p:cNvPr>
          <p:cNvSpPr txBox="1"/>
          <p:nvPr/>
        </p:nvSpPr>
        <p:spPr>
          <a:xfrm>
            <a:off x="793102" y="699796"/>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等线 Light"/>
              <a:ea typeface="等线"/>
              <a:cs typeface="+mn-cs"/>
            </a:endParaRPr>
          </a:p>
        </p:txBody>
      </p:sp>
      <p:sp>
        <p:nvSpPr>
          <p:cNvPr id="3" name="TextBox 2">
            <a:extLst>
              <a:ext uri="{FF2B5EF4-FFF2-40B4-BE49-F238E27FC236}">
                <a16:creationId xmlns:a16="http://schemas.microsoft.com/office/drawing/2014/main" id="{EEB14F97-9416-80C9-5617-514328E4CC67}"/>
              </a:ext>
            </a:extLst>
          </p:cNvPr>
          <p:cNvSpPr txBox="1"/>
          <p:nvPr/>
        </p:nvSpPr>
        <p:spPr>
          <a:xfrm>
            <a:off x="317240" y="93306"/>
            <a:ext cx="1011046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Times New Roman" panose="02020603050405020304" pitchFamily="18" charset="0"/>
                <a:ea typeface="Calibri" panose="020F0502020204030204" pitchFamily="34" charset="0"/>
                <a:cs typeface="Times New Roman" panose="02020603050405020304" pitchFamily="18" charset="0"/>
              </a:rPr>
              <a:t>Seeding Cells in PDMS Substrates </a:t>
            </a:r>
            <a:r>
              <a:rPr kumimoji="0" lang="en-US" sz="3600" b="1" i="0" u="none" strike="noStrike" kern="1200" cap="none" spc="0" normalizeH="0" baseline="0" noProof="0">
                <a:ln>
                  <a:noFill/>
                </a:ln>
                <a:solidFill>
                  <a:schemeClr val="accent1"/>
                </a:solidFill>
                <a:effectLst/>
                <a:uLnTx/>
                <a:uFillTx/>
                <a:latin typeface="Times New Roman" panose="02020603050405020304" pitchFamily="18" charset="0"/>
                <a:ea typeface="Calibri" panose="020F0502020204030204" pitchFamily="34" charset="0"/>
                <a:cs typeface="Times New Roman" panose="02020603050405020304" pitchFamily="18" charset="0"/>
              </a:rPr>
              <a:t>Onto Platforms</a:t>
            </a:r>
            <a:endParaRPr kumimoji="0" lang="en-US" sz="3600" b="1" i="0" u="none" strike="noStrike" kern="1200" cap="none" spc="0" normalizeH="0" baseline="0" noProof="0" dirty="0">
              <a:ln>
                <a:noFill/>
              </a:ln>
              <a:solidFill>
                <a:schemeClr val="accent1"/>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49C9B407-C4BB-A772-A9F4-B150B05716E4}"/>
              </a:ext>
            </a:extLst>
          </p:cNvPr>
          <p:cNvSpPr txBox="1"/>
          <p:nvPr/>
        </p:nvSpPr>
        <p:spPr>
          <a:xfrm>
            <a:off x="793102" y="1438460"/>
            <a:ext cx="5302898" cy="4154984"/>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Once PDMS substrates were made, the next step</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was seeding cells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Issues arose with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PDMS well depth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800100" lvl="1" indent="-342900">
              <a:buFont typeface="Arial" panose="020B0604020202020204" pitchFamily="34" charset="0"/>
              <a:buChar char="•"/>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Too thick, and the cells wouldn’t seed</a:t>
            </a:r>
          </a:p>
          <a:p>
            <a:pPr marL="800100" lvl="1" indent="-342900">
              <a:buFont typeface="Arial" panose="020B0604020202020204" pitchFamily="34" charset="0"/>
              <a:buChar char="•"/>
              <a:defRPr/>
            </a:pPr>
            <a:endPar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By reducing the PDMS thickness to about 1 mm, seeding was greatly improved</a:t>
            </a:r>
          </a:p>
        </p:txBody>
      </p:sp>
      <p:sp>
        <p:nvSpPr>
          <p:cNvPr id="8" name="Arrow: Right 7">
            <a:extLst>
              <a:ext uri="{FF2B5EF4-FFF2-40B4-BE49-F238E27FC236}">
                <a16:creationId xmlns:a16="http://schemas.microsoft.com/office/drawing/2014/main" id="{FDB35167-4363-17F2-4F61-97E1F5F5979F}"/>
              </a:ext>
            </a:extLst>
          </p:cNvPr>
          <p:cNvSpPr/>
          <p:nvPr/>
        </p:nvSpPr>
        <p:spPr>
          <a:xfrm rot="5400000">
            <a:off x="8913629" y="2180781"/>
            <a:ext cx="1052051" cy="373626"/>
          </a:xfrm>
          <a:prstGeom prst="rightArrow">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等线 Light"/>
              <a:ea typeface="等线"/>
              <a:cs typeface="+mn-cs"/>
            </a:endParaRPr>
          </a:p>
        </p:txBody>
      </p:sp>
      <p:sp>
        <p:nvSpPr>
          <p:cNvPr id="5" name="TextBox 4">
            <a:extLst>
              <a:ext uri="{FF2B5EF4-FFF2-40B4-BE49-F238E27FC236}">
                <a16:creationId xmlns:a16="http://schemas.microsoft.com/office/drawing/2014/main" id="{3CEA0651-753F-346E-8AC9-B6802AAB97F6}"/>
              </a:ext>
            </a:extLst>
          </p:cNvPr>
          <p:cNvSpPr txBox="1"/>
          <p:nvPr/>
        </p:nvSpPr>
        <p:spPr>
          <a:xfrm>
            <a:off x="8367822" y="1153028"/>
            <a:ext cx="2211572" cy="461665"/>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Reduced depth</a:t>
            </a:r>
          </a:p>
        </p:txBody>
      </p:sp>
      <p:pic>
        <p:nvPicPr>
          <p:cNvPr id="12" name="Picture 11">
            <a:extLst>
              <a:ext uri="{FF2B5EF4-FFF2-40B4-BE49-F238E27FC236}">
                <a16:creationId xmlns:a16="http://schemas.microsoft.com/office/drawing/2014/main" id="{FCAC07B3-E486-AD66-9753-35335EF9CA3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997170" y="2990393"/>
            <a:ext cx="3001926" cy="2251445"/>
          </a:xfrm>
          <a:prstGeom prst="rect">
            <a:avLst/>
          </a:prstGeom>
        </p:spPr>
      </p:pic>
      <p:sp>
        <p:nvSpPr>
          <p:cNvPr id="13" name="TextBox 12">
            <a:extLst>
              <a:ext uri="{FF2B5EF4-FFF2-40B4-BE49-F238E27FC236}">
                <a16:creationId xmlns:a16="http://schemas.microsoft.com/office/drawing/2014/main" id="{B0E4C36C-2DA4-A910-0BA3-53FD2330FB5C}"/>
              </a:ext>
            </a:extLst>
          </p:cNvPr>
          <p:cNvSpPr txBox="1"/>
          <p:nvPr/>
        </p:nvSpPr>
        <p:spPr>
          <a:xfrm>
            <a:off x="8325288" y="5443870"/>
            <a:ext cx="2556845"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Seeding in wells!</a:t>
            </a:r>
          </a:p>
        </p:txBody>
      </p:sp>
    </p:spTree>
    <p:extLst>
      <p:ext uri="{BB962C8B-B14F-4D97-AF65-F5344CB8AC3E}">
        <p14:creationId xmlns:p14="http://schemas.microsoft.com/office/powerpoint/2010/main" val="2510415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10378233" y="93306"/>
            <a:ext cx="1701800" cy="732059"/>
          </a:xfrm>
          <a:prstGeom prst="rect">
            <a:avLst/>
          </a:prstGeom>
          <a:noFill/>
          <a:ln w="9525">
            <a:noFill/>
            <a:miter lim="800000"/>
            <a:headEnd/>
            <a:tailEnd/>
          </a:ln>
        </p:spPr>
      </p:pic>
      <p:sp>
        <p:nvSpPr>
          <p:cNvPr id="2" name="TextBox 1">
            <a:extLst>
              <a:ext uri="{FF2B5EF4-FFF2-40B4-BE49-F238E27FC236}">
                <a16:creationId xmlns:a16="http://schemas.microsoft.com/office/drawing/2014/main" id="{2AE8B7E0-69EF-8CBB-477F-12E9C3AB9782}"/>
              </a:ext>
            </a:extLst>
          </p:cNvPr>
          <p:cNvSpPr txBox="1"/>
          <p:nvPr/>
        </p:nvSpPr>
        <p:spPr>
          <a:xfrm>
            <a:off x="793102" y="699796"/>
            <a:ext cx="184731" cy="369332"/>
          </a:xfrm>
          <a:prstGeom prst="rect">
            <a:avLst/>
          </a:prstGeom>
          <a:noFill/>
        </p:spPr>
        <p:txBody>
          <a:bodyPr wrap="none" rtlCol="0">
            <a:spAutoFit/>
          </a:bodyPr>
          <a:lstStyle/>
          <a:p>
            <a:endParaRPr lang="en-US" dirty="0"/>
          </a:p>
        </p:txBody>
      </p:sp>
      <p:sp>
        <p:nvSpPr>
          <p:cNvPr id="3" name="TextBox 2">
            <a:extLst>
              <a:ext uri="{FF2B5EF4-FFF2-40B4-BE49-F238E27FC236}">
                <a16:creationId xmlns:a16="http://schemas.microsoft.com/office/drawing/2014/main" id="{EEB14F97-9416-80C9-5617-514328E4CC67}"/>
              </a:ext>
            </a:extLst>
          </p:cNvPr>
          <p:cNvSpPr txBox="1"/>
          <p:nvPr/>
        </p:nvSpPr>
        <p:spPr>
          <a:xfrm>
            <a:off x="317240" y="93306"/>
            <a:ext cx="8358057" cy="646331"/>
          </a:xfrm>
          <a:prstGeom prst="rect">
            <a:avLst/>
          </a:prstGeom>
          <a:noFill/>
        </p:spPr>
        <p:txBody>
          <a:bodyPr wrap="none" rtlCol="0">
            <a:spAutoFit/>
          </a:bodyPr>
          <a:lstStyle/>
          <a:p>
            <a:r>
              <a:rPr lang="en-US" sz="36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Inducing NO production with L-Arginine</a:t>
            </a:r>
          </a:p>
        </p:txBody>
      </p:sp>
      <p:sp>
        <p:nvSpPr>
          <p:cNvPr id="4" name="TextBox 3">
            <a:extLst>
              <a:ext uri="{FF2B5EF4-FFF2-40B4-BE49-F238E27FC236}">
                <a16:creationId xmlns:a16="http://schemas.microsoft.com/office/drawing/2014/main" id="{49C9B407-C4BB-A772-A9F4-B150B05716E4}"/>
              </a:ext>
            </a:extLst>
          </p:cNvPr>
          <p:cNvSpPr txBox="1"/>
          <p:nvPr/>
        </p:nvSpPr>
        <p:spPr>
          <a:xfrm>
            <a:off x="793102" y="1438460"/>
            <a:ext cx="5302898" cy="3785652"/>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Times New Roman" panose="02020603050405020304" pitchFamily="18" charset="0"/>
                <a:ea typeface="Calibri" panose="020F0502020204030204" pitchFamily="34" charset="0"/>
                <a:cs typeface="Times New Roman" panose="02020603050405020304" pitchFamily="18" charset="0"/>
              </a:rPr>
              <a:t>L-Arginine can be used to induce NO production</a:t>
            </a:r>
          </a:p>
          <a:p>
            <a:pPr marL="342900" indent="-342900">
              <a:buFont typeface="Arial" panose="020B0604020202020204" pitchFamily="34" charset="0"/>
              <a:buChar char="•"/>
            </a:pP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US" sz="2400" dirty="0">
                <a:latin typeface="Times New Roman" panose="02020603050405020304" pitchFamily="18" charset="0"/>
                <a:ea typeface="Calibri" panose="020F0502020204030204" pitchFamily="34" charset="0"/>
                <a:cs typeface="Times New Roman" panose="02020603050405020304" pitchFamily="18" charset="0"/>
              </a:rPr>
              <a:t>Ran trials at 2 mM, 4 mM, and 6 mM to determine ideal amount for MDA-MB-231 cells </a:t>
            </a:r>
          </a:p>
          <a:p>
            <a:pPr marL="342900" indent="-342900">
              <a:buFont typeface="Arial" panose="020B0604020202020204" pitchFamily="34" charset="0"/>
              <a:buChar char="•"/>
            </a:pP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US" sz="2400" dirty="0">
                <a:latin typeface="Times New Roman" panose="02020603050405020304" pitchFamily="18" charset="0"/>
                <a:ea typeface="Calibri" panose="020F0502020204030204" pitchFamily="34" charset="0"/>
                <a:cs typeface="Times New Roman" panose="02020603050405020304" pitchFamily="18" charset="0"/>
              </a:rPr>
              <a:t>Found at all concentrations cells survived, with highest NO production coming from 6 mM</a:t>
            </a:r>
          </a:p>
        </p:txBody>
      </p:sp>
      <p:pic>
        <p:nvPicPr>
          <p:cNvPr id="9" name="Picture 8" descr="L-Arginine | C6H14N4O2 | CID 6322 - PubChem">
            <a:extLst>
              <a:ext uri="{FF2B5EF4-FFF2-40B4-BE49-F238E27FC236}">
                <a16:creationId xmlns:a16="http://schemas.microsoft.com/office/drawing/2014/main" id="{4404C77C-DE71-B306-C766-FA5A088AA86C}"/>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Lst>
          </a:blip>
          <a:stretch>
            <a:fillRect/>
          </a:stretch>
        </p:blipFill>
        <p:spPr>
          <a:xfrm>
            <a:off x="6792611" y="1069128"/>
            <a:ext cx="2954232" cy="2954232"/>
          </a:xfrm>
          <a:prstGeom prst="rect">
            <a:avLst/>
          </a:prstGeom>
        </p:spPr>
      </p:pic>
      <p:pic>
        <p:nvPicPr>
          <p:cNvPr id="11" name="Picture 10">
            <a:extLst>
              <a:ext uri="{FF2B5EF4-FFF2-40B4-BE49-F238E27FC236}">
                <a16:creationId xmlns:a16="http://schemas.microsoft.com/office/drawing/2014/main" id="{CE102B03-588A-CD67-3D75-30EF05AB661B}"/>
              </a:ext>
            </a:extLst>
          </p:cNvPr>
          <p:cNvPicPr>
            <a:picLocks noChangeAspect="1"/>
          </p:cNvPicPr>
          <p:nvPr/>
        </p:nvPicPr>
        <p:blipFill>
          <a:blip r:embed="rId6"/>
          <a:stretch>
            <a:fillRect/>
          </a:stretch>
        </p:blipFill>
        <p:spPr>
          <a:xfrm>
            <a:off x="6252164" y="4023360"/>
            <a:ext cx="5670371" cy="2191172"/>
          </a:xfrm>
          <a:prstGeom prst="rect">
            <a:avLst/>
          </a:prstGeom>
        </p:spPr>
      </p:pic>
    </p:spTree>
    <p:extLst>
      <p:ext uri="{BB962C8B-B14F-4D97-AF65-F5344CB8AC3E}">
        <p14:creationId xmlns:p14="http://schemas.microsoft.com/office/powerpoint/2010/main" val="969715788"/>
      </p:ext>
    </p:extLst>
  </p:cSld>
  <p:clrMapOvr>
    <a:masterClrMapping/>
  </p:clrMapOvr>
</p:sld>
</file>

<file path=ppt/theme/theme1.xml><?xml version="1.0" encoding="utf-8"?>
<a:theme xmlns:a="http://schemas.openxmlformats.org/drawingml/2006/main" name="2016-VI主题">
  <a:themeElements>
    <a:clrScheme name="VI统一色">
      <a:dk1>
        <a:srgbClr val="000000"/>
      </a:dk1>
      <a:lt1>
        <a:srgbClr val="FFFFFF"/>
      </a:lt1>
      <a:dk2>
        <a:srgbClr val="BD9F68"/>
      </a:dk2>
      <a:lt2>
        <a:srgbClr val="B5B5B6"/>
      </a:lt2>
      <a:accent1>
        <a:srgbClr val="C8161E"/>
      </a:accent1>
      <a:accent2>
        <a:srgbClr val="F08300"/>
      </a:accent2>
      <a:accent3>
        <a:srgbClr val="FDD000"/>
      </a:accent3>
      <a:accent4>
        <a:srgbClr val="338D27"/>
      </a:accent4>
      <a:accent5>
        <a:srgbClr val="0086D1"/>
      </a:accent5>
      <a:accent6>
        <a:srgbClr val="004098"/>
      </a:accent6>
      <a:hlink>
        <a:srgbClr val="B5B5B6"/>
      </a:hlink>
      <a:folHlink>
        <a:srgbClr val="BD9F68"/>
      </a:folHlink>
    </a:clrScheme>
    <a:fontScheme name="自定义 7">
      <a:majorFont>
        <a:latin typeface="等线"/>
        <a:ea typeface="等线"/>
        <a:cs typeface=""/>
      </a:majorFont>
      <a:minorFont>
        <a:latin typeface="等线 Light"/>
        <a:ea typeface="等线"/>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2016-VI主题" id="{5AE3302E-EAD3-4AF6-9B05-44D5CA6E31FB}" vid="{55D1CDEE-FEEF-4D3E-ACCF-BFCE645E4B0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e70dc79-89f5-4fc9-8e05-221493ad626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02A71C61EF0404393AE2EDD7B7BD0D5" ma:contentTypeVersion="5" ma:contentTypeDescription="Create a new document." ma:contentTypeScope="" ma:versionID="bb089c9ff9fda921797cc5fc7b9f6e27">
  <xsd:schema xmlns:xsd="http://www.w3.org/2001/XMLSchema" xmlns:xs="http://www.w3.org/2001/XMLSchema" xmlns:p="http://schemas.microsoft.com/office/2006/metadata/properties" xmlns:ns3="9e70dc79-89f5-4fc9-8e05-221493ad6267" targetNamespace="http://schemas.microsoft.com/office/2006/metadata/properties" ma:root="true" ma:fieldsID="3015903b0eff749f363fecef572ce513" ns3:_="">
    <xsd:import namespace="9e70dc79-89f5-4fc9-8e05-221493ad6267"/>
    <xsd:element name="properties">
      <xsd:complexType>
        <xsd:sequence>
          <xsd:element name="documentManagement">
            <xsd:complexType>
              <xsd:all>
                <xsd:element ref="ns3:MediaServiceDateTaken" minOccurs="0"/>
                <xsd:element ref="ns3:_activity"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70dc79-89f5-4fc9-8e05-221493ad6267"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_activity" ma:index="9" nillable="true" ma:displayName="_activity" ma:hidden="true" ma:internalName="_activity">
      <xsd:simpleType>
        <xsd:restriction base="dms:Note"/>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7254D7F-ED68-4E0E-8B35-4C2CB8C9BD67}">
  <ds:schemaRefs>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 ds:uri="9e70dc79-89f5-4fc9-8e05-221493ad6267"/>
    <ds:schemaRef ds:uri="http://purl.org/dc/elements/1.1/"/>
    <ds:schemaRef ds:uri="http://purl.org/dc/dcmitype/"/>
    <ds:schemaRef ds:uri="http://purl.org/dc/terms/"/>
  </ds:schemaRefs>
</ds:datastoreItem>
</file>

<file path=customXml/itemProps2.xml><?xml version="1.0" encoding="utf-8"?>
<ds:datastoreItem xmlns:ds="http://schemas.openxmlformats.org/officeDocument/2006/customXml" ds:itemID="{3F9B4CE2-1EE6-4629-B693-DF0A9CD64394}">
  <ds:schemaRefs>
    <ds:schemaRef ds:uri="http://schemas.microsoft.com/sharepoint/v3/contenttype/forms"/>
  </ds:schemaRefs>
</ds:datastoreItem>
</file>

<file path=customXml/itemProps3.xml><?xml version="1.0" encoding="utf-8"?>
<ds:datastoreItem xmlns:ds="http://schemas.openxmlformats.org/officeDocument/2006/customXml" ds:itemID="{73AB3E85-FC33-4F96-904E-8D5F29ACFE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70dc79-89f5-4fc9-8e05-221493ad62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9825</TotalTime>
  <Words>561</Words>
  <Application>Microsoft Office PowerPoint</Application>
  <PresentationFormat>Widescreen</PresentationFormat>
  <Paragraphs>79</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等线 Light</vt:lpstr>
      <vt:lpstr>微软雅黑</vt:lpstr>
      <vt:lpstr>Arial</vt:lpstr>
      <vt:lpstr>Calibri</vt:lpstr>
      <vt:lpstr>Cambria Math</vt:lpstr>
      <vt:lpstr>Times New Roman</vt:lpstr>
      <vt:lpstr>2016-VI主题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Maria Carter</dc:creator>
  <cp:lastModifiedBy>Jake Loos</cp:lastModifiedBy>
  <cp:revision>6</cp:revision>
  <dcterms:created xsi:type="dcterms:W3CDTF">2023-04-05T22:48:48Z</dcterms:created>
  <dcterms:modified xsi:type="dcterms:W3CDTF">2026-07-29T16:05:49Z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0x010100502A71C61EF0404393AE2EDD7B7BD0D5</vt:lpwstr>
  </property>
</Properties>
</file>