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95" r:id="rId1"/>
    <p:sldMasterId id="2147483697" r:id="rId2"/>
    <p:sldMasterId id="2147483683" r:id="rId3"/>
  </p:sldMasterIdLst>
  <p:notesMasterIdLst>
    <p:notesMasterId r:id="rId25"/>
  </p:notesMasterIdLst>
  <p:handoutMasterIdLst>
    <p:handoutMasterId r:id="rId26"/>
  </p:handoutMasterIdLst>
  <p:sldIdLst>
    <p:sldId id="307" r:id="rId4"/>
    <p:sldId id="280" r:id="rId5"/>
    <p:sldId id="308" r:id="rId6"/>
    <p:sldId id="311" r:id="rId7"/>
    <p:sldId id="310" r:id="rId8"/>
    <p:sldId id="328" r:id="rId9"/>
    <p:sldId id="312" r:id="rId10"/>
    <p:sldId id="337" r:id="rId11"/>
    <p:sldId id="313" r:id="rId12"/>
    <p:sldId id="339" r:id="rId13"/>
    <p:sldId id="316" r:id="rId14"/>
    <p:sldId id="322" r:id="rId15"/>
    <p:sldId id="331" r:id="rId16"/>
    <p:sldId id="336" r:id="rId17"/>
    <p:sldId id="330" r:id="rId18"/>
    <p:sldId id="332" r:id="rId19"/>
    <p:sldId id="318" r:id="rId20"/>
    <p:sldId id="314" r:id="rId21"/>
    <p:sldId id="325" r:id="rId22"/>
    <p:sldId id="326" r:id="rId23"/>
    <p:sldId id="319" r:id="rId24"/>
  </p:sldIdLst>
  <p:sldSz cx="12192000" cy="6858000"/>
  <p:notesSz cx="6858000" cy="9144000"/>
  <p:embeddedFontLst>
    <p:embeddedFont>
      <p:font typeface="Roboto" panose="02000000000000000000" pitchFamily="2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9900"/>
    <a:srgbClr val="000000"/>
    <a:srgbClr val="FF640F"/>
    <a:srgbClr val="00823B"/>
    <a:srgbClr val="DCCC6A"/>
    <a:srgbClr val="54585A"/>
    <a:srgbClr val="FFCC00"/>
    <a:srgbClr val="004376"/>
    <a:srgbClr val="F9F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61F04B-E51E-4FEE-AE95-32BDCF43FC52}" v="6" dt="2026-07-28T18:47:36.5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50" autoAdjust="0"/>
  </p:normalViewPr>
  <p:slideViewPr>
    <p:cSldViewPr snapToGrid="0">
      <p:cViewPr varScale="1">
        <p:scale>
          <a:sx n="75" d="100"/>
          <a:sy n="75" d="100"/>
        </p:scale>
        <p:origin x="946" y="48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microsoft.com/office/2016/11/relationships/changesInfo" Target="changesInfos/changesInfo1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k, Nathan S" userId="7bd434b1-b0c7-41a4-9bdd-619f593ed0c7" providerId="ADAL" clId="{2E88AAAB-C9CE-4D2B-8F63-F0503A1D7C2B}"/>
    <pc:docChg chg="undo redo custSel addSld delSld modSld sldOrd">
      <pc:chgData name="Pak, Nathan S" userId="7bd434b1-b0c7-41a4-9bdd-619f593ed0c7" providerId="ADAL" clId="{2E88AAAB-C9CE-4D2B-8F63-F0503A1D7C2B}" dt="2026-07-29T16:48:35.616" v="5739" actId="20577"/>
      <pc:docMkLst>
        <pc:docMk/>
      </pc:docMkLst>
      <pc:sldChg chg="addSp delSp modSp mod modNotesTx">
        <pc:chgData name="Pak, Nathan S" userId="7bd434b1-b0c7-41a4-9bdd-619f593ed0c7" providerId="ADAL" clId="{2E88AAAB-C9CE-4D2B-8F63-F0503A1D7C2B}" dt="2026-07-24T20:37:34.377" v="2419" actId="20577"/>
        <pc:sldMkLst>
          <pc:docMk/>
          <pc:sldMk cId="820753421" sldId="280"/>
        </pc:sldMkLst>
        <pc:spChg chg="mod">
          <ac:chgData name="Pak, Nathan S" userId="7bd434b1-b0c7-41a4-9bdd-619f593ed0c7" providerId="ADAL" clId="{2E88AAAB-C9CE-4D2B-8F63-F0503A1D7C2B}" dt="2026-07-24T20:37:34.377" v="2419" actId="20577"/>
          <ac:spMkLst>
            <pc:docMk/>
            <pc:sldMk cId="820753421" sldId="280"/>
            <ac:spMk id="2" creationId="{C3B86D15-F767-04EA-6B75-7E3D3D3BDC20}"/>
          </ac:spMkLst>
        </pc:spChg>
        <pc:spChg chg="add mod">
          <ac:chgData name="Pak, Nathan S" userId="7bd434b1-b0c7-41a4-9bdd-619f593ed0c7" providerId="ADAL" clId="{2E88AAAB-C9CE-4D2B-8F63-F0503A1D7C2B}" dt="2026-07-22T14:04:23.810" v="202" actId="1076"/>
          <ac:spMkLst>
            <pc:docMk/>
            <pc:sldMk cId="820753421" sldId="280"/>
            <ac:spMk id="6" creationId="{4B7B2E02-F436-2DCE-22D3-859EA807F0C6}"/>
          </ac:spMkLst>
        </pc:spChg>
        <pc:picChg chg="add mod">
          <ac:chgData name="Pak, Nathan S" userId="7bd434b1-b0c7-41a4-9bdd-619f593ed0c7" providerId="ADAL" clId="{2E88AAAB-C9CE-4D2B-8F63-F0503A1D7C2B}" dt="2026-07-22T14:04:23.810" v="202" actId="1076"/>
          <ac:picMkLst>
            <pc:docMk/>
            <pc:sldMk cId="820753421" sldId="280"/>
            <ac:picMk id="4" creationId="{503D8E7E-9A4C-AC61-10B8-50CC01F6816C}"/>
          </ac:picMkLst>
        </pc:picChg>
        <pc:picChg chg="add mod">
          <ac:chgData name="Pak, Nathan S" userId="7bd434b1-b0c7-41a4-9bdd-619f593ed0c7" providerId="ADAL" clId="{2E88AAAB-C9CE-4D2B-8F63-F0503A1D7C2B}" dt="2026-07-24T20:36:49.262" v="2372" actId="1076"/>
          <ac:picMkLst>
            <pc:docMk/>
            <pc:sldMk cId="820753421" sldId="280"/>
            <ac:picMk id="9" creationId="{33D3B6EC-0A80-2021-C6BF-AB7A6027694C}"/>
          </ac:picMkLst>
        </pc:picChg>
      </pc:sldChg>
      <pc:sldChg chg="del modNotesTx">
        <pc:chgData name="Pak, Nathan S" userId="7bd434b1-b0c7-41a4-9bdd-619f593ed0c7" providerId="ADAL" clId="{2E88AAAB-C9CE-4D2B-8F63-F0503A1D7C2B}" dt="2026-07-28T18:42:43.826" v="5655" actId="47"/>
        <pc:sldMkLst>
          <pc:docMk/>
          <pc:sldMk cId="3824870717" sldId="306"/>
        </pc:sldMkLst>
      </pc:sldChg>
      <pc:sldChg chg="modSp mod modNotesTx">
        <pc:chgData name="Pak, Nathan S" userId="7bd434b1-b0c7-41a4-9bdd-619f593ed0c7" providerId="ADAL" clId="{2E88AAAB-C9CE-4D2B-8F63-F0503A1D7C2B}" dt="2026-07-24T20:13:17.079" v="2211" actId="20577"/>
        <pc:sldMkLst>
          <pc:docMk/>
          <pc:sldMk cId="3862558325" sldId="307"/>
        </pc:sldMkLst>
        <pc:spChg chg="mod">
          <ac:chgData name="Pak, Nathan S" userId="7bd434b1-b0c7-41a4-9bdd-619f593ed0c7" providerId="ADAL" clId="{2E88AAAB-C9CE-4D2B-8F63-F0503A1D7C2B}" dt="2026-07-22T17:01:31.526" v="1153"/>
          <ac:spMkLst>
            <pc:docMk/>
            <pc:sldMk cId="3862558325" sldId="307"/>
            <ac:spMk id="3" creationId="{C0E02467-1D6D-30DE-402A-35783DB9D563}"/>
          </ac:spMkLst>
        </pc:spChg>
      </pc:sldChg>
      <pc:sldChg chg="modSp mod modNotesTx">
        <pc:chgData name="Pak, Nathan S" userId="7bd434b1-b0c7-41a4-9bdd-619f593ed0c7" providerId="ADAL" clId="{2E88AAAB-C9CE-4D2B-8F63-F0503A1D7C2B}" dt="2026-07-24T20:38:39.019" v="2426" actId="20577"/>
        <pc:sldMkLst>
          <pc:docMk/>
          <pc:sldMk cId="543393541" sldId="308"/>
        </pc:sldMkLst>
        <pc:spChg chg="mod">
          <ac:chgData name="Pak, Nathan S" userId="7bd434b1-b0c7-41a4-9bdd-619f593ed0c7" providerId="ADAL" clId="{2E88AAAB-C9CE-4D2B-8F63-F0503A1D7C2B}" dt="2026-07-24T20:38:25.203" v="2425" actId="20577"/>
          <ac:spMkLst>
            <pc:docMk/>
            <pc:sldMk cId="543393541" sldId="308"/>
            <ac:spMk id="13" creationId="{07D3BB67-B7DC-C5F9-0879-71E50617ACEB}"/>
          </ac:spMkLst>
        </pc:spChg>
      </pc:sldChg>
      <pc:sldChg chg="modSp mod ord modNotesTx">
        <pc:chgData name="Pak, Nathan S" userId="7bd434b1-b0c7-41a4-9bdd-619f593ed0c7" providerId="ADAL" clId="{2E88AAAB-C9CE-4D2B-8F63-F0503A1D7C2B}" dt="2026-07-24T21:13:02.407" v="3028" actId="20577"/>
        <pc:sldMkLst>
          <pc:docMk/>
          <pc:sldMk cId="2144111395" sldId="310"/>
        </pc:sldMkLst>
        <pc:spChg chg="mod">
          <ac:chgData name="Pak, Nathan S" userId="7bd434b1-b0c7-41a4-9bdd-619f593ed0c7" providerId="ADAL" clId="{2E88AAAB-C9CE-4D2B-8F63-F0503A1D7C2B}" dt="2026-07-22T16:21:14.333" v="1150" actId="20577"/>
          <ac:spMkLst>
            <pc:docMk/>
            <pc:sldMk cId="2144111395" sldId="310"/>
            <ac:spMk id="3" creationId="{E254A788-6531-90EC-6990-8E6183EEAFDB}"/>
          </ac:spMkLst>
        </pc:spChg>
        <pc:spChg chg="mod">
          <ac:chgData name="Pak, Nathan S" userId="7bd434b1-b0c7-41a4-9bdd-619f593ed0c7" providerId="ADAL" clId="{2E88AAAB-C9CE-4D2B-8F63-F0503A1D7C2B}" dt="2026-07-24T20:35:02.179" v="2359" actId="255"/>
          <ac:spMkLst>
            <pc:docMk/>
            <pc:sldMk cId="2144111395" sldId="310"/>
            <ac:spMk id="11" creationId="{A866F711-3D41-3C6B-08FC-003C9D4F0636}"/>
          </ac:spMkLst>
        </pc:spChg>
      </pc:sldChg>
      <pc:sldChg chg="modSp mod">
        <pc:chgData name="Pak, Nathan S" userId="7bd434b1-b0c7-41a4-9bdd-619f593ed0c7" providerId="ADAL" clId="{2E88AAAB-C9CE-4D2B-8F63-F0503A1D7C2B}" dt="2026-07-24T20:34:56.395" v="2358" actId="255"/>
        <pc:sldMkLst>
          <pc:docMk/>
          <pc:sldMk cId="1516306794" sldId="311"/>
        </pc:sldMkLst>
        <pc:spChg chg="mod">
          <ac:chgData name="Pak, Nathan S" userId="7bd434b1-b0c7-41a4-9bdd-619f593ed0c7" providerId="ADAL" clId="{2E88AAAB-C9CE-4D2B-8F63-F0503A1D7C2B}" dt="2026-07-24T20:34:56.395" v="2358" actId="255"/>
          <ac:spMkLst>
            <pc:docMk/>
            <pc:sldMk cId="1516306794" sldId="311"/>
            <ac:spMk id="13" creationId="{A35BB5E2-78B3-CAA5-167E-91BFC7F22FA4}"/>
          </ac:spMkLst>
        </pc:spChg>
      </pc:sldChg>
      <pc:sldChg chg="addSp delSp modSp mod ord modNotesTx">
        <pc:chgData name="Pak, Nathan S" userId="7bd434b1-b0c7-41a4-9bdd-619f593ed0c7" providerId="ADAL" clId="{2E88AAAB-C9CE-4D2B-8F63-F0503A1D7C2B}" dt="2026-07-28T19:00:52.778" v="5712" actId="14100"/>
        <pc:sldMkLst>
          <pc:docMk/>
          <pc:sldMk cId="1706469653" sldId="312"/>
        </pc:sldMkLst>
        <pc:spChg chg="mod">
          <ac:chgData name="Pak, Nathan S" userId="7bd434b1-b0c7-41a4-9bdd-619f593ed0c7" providerId="ADAL" clId="{2E88AAAB-C9CE-4D2B-8F63-F0503A1D7C2B}" dt="2026-07-24T20:40:30.684" v="2607" actId="1076"/>
          <ac:spMkLst>
            <pc:docMk/>
            <pc:sldMk cId="1706469653" sldId="312"/>
            <ac:spMk id="3" creationId="{69BDDB91-C241-03D9-830E-729FA0158172}"/>
          </ac:spMkLst>
        </pc:spChg>
        <pc:spChg chg="add mod ord">
          <ac:chgData name="Pak, Nathan S" userId="7bd434b1-b0c7-41a4-9bdd-619f593ed0c7" providerId="ADAL" clId="{2E88AAAB-C9CE-4D2B-8F63-F0503A1D7C2B}" dt="2026-07-27T22:56:43.550" v="5347" actId="167"/>
          <ac:spMkLst>
            <pc:docMk/>
            <pc:sldMk cId="1706469653" sldId="312"/>
            <ac:spMk id="4" creationId="{3B722DE0-4516-A094-00B1-262F7390E042}"/>
          </ac:spMkLst>
        </pc:spChg>
        <pc:spChg chg="add mod ord">
          <ac:chgData name="Pak, Nathan S" userId="7bd434b1-b0c7-41a4-9bdd-619f593ed0c7" providerId="ADAL" clId="{2E88AAAB-C9CE-4D2B-8F63-F0503A1D7C2B}" dt="2026-07-28T19:00:52.778" v="5712" actId="14100"/>
          <ac:spMkLst>
            <pc:docMk/>
            <pc:sldMk cId="1706469653" sldId="312"/>
            <ac:spMk id="7" creationId="{F0ED412F-AB4F-501C-D60A-D8CE057918EC}"/>
          </ac:spMkLst>
        </pc:spChg>
        <pc:spChg chg="mod">
          <ac:chgData name="Pak, Nathan S" userId="7bd434b1-b0c7-41a4-9bdd-619f593ed0c7" providerId="ADAL" clId="{2E88AAAB-C9CE-4D2B-8F63-F0503A1D7C2B}" dt="2026-07-24T20:41:14.130" v="2612" actId="1076"/>
          <ac:spMkLst>
            <pc:docMk/>
            <pc:sldMk cId="1706469653" sldId="312"/>
            <ac:spMk id="56" creationId="{5BC7C0B5-86B8-1350-B57E-DA04E3948D04}"/>
          </ac:spMkLst>
        </pc:spChg>
        <pc:spChg chg="mod">
          <ac:chgData name="Pak, Nathan S" userId="7bd434b1-b0c7-41a4-9bdd-619f593ed0c7" providerId="ADAL" clId="{2E88AAAB-C9CE-4D2B-8F63-F0503A1D7C2B}" dt="2026-07-24T20:41:14.130" v="2612" actId="1076"/>
          <ac:spMkLst>
            <pc:docMk/>
            <pc:sldMk cId="1706469653" sldId="312"/>
            <ac:spMk id="57" creationId="{F522EAD4-1B69-27CF-97F3-ECDA3E303F6E}"/>
          </ac:spMkLst>
        </pc:spChg>
        <pc:spChg chg="mod">
          <ac:chgData name="Pak, Nathan S" userId="7bd434b1-b0c7-41a4-9bdd-619f593ed0c7" providerId="ADAL" clId="{2E88AAAB-C9CE-4D2B-8F63-F0503A1D7C2B}" dt="2026-07-24T20:41:14.130" v="2612" actId="1076"/>
          <ac:spMkLst>
            <pc:docMk/>
            <pc:sldMk cId="1706469653" sldId="312"/>
            <ac:spMk id="63" creationId="{E682C9D6-4AE8-BA3F-30F7-9EAE2B0339B7}"/>
          </ac:spMkLst>
        </pc:spChg>
        <pc:spChg chg="mod">
          <ac:chgData name="Pak, Nathan S" userId="7bd434b1-b0c7-41a4-9bdd-619f593ed0c7" providerId="ADAL" clId="{2E88AAAB-C9CE-4D2B-8F63-F0503A1D7C2B}" dt="2026-07-24T20:41:14.130" v="2612" actId="1076"/>
          <ac:spMkLst>
            <pc:docMk/>
            <pc:sldMk cId="1706469653" sldId="312"/>
            <ac:spMk id="64" creationId="{6F60176B-7EDC-DCF0-BCCC-D0BDE04AB76F}"/>
          </ac:spMkLst>
        </pc:spChg>
        <pc:spChg chg="mod">
          <ac:chgData name="Pak, Nathan S" userId="7bd434b1-b0c7-41a4-9bdd-619f593ed0c7" providerId="ADAL" clId="{2E88AAAB-C9CE-4D2B-8F63-F0503A1D7C2B}" dt="2026-07-24T20:41:14.130" v="2612" actId="1076"/>
          <ac:spMkLst>
            <pc:docMk/>
            <pc:sldMk cId="1706469653" sldId="312"/>
            <ac:spMk id="70" creationId="{0088C453-4EF6-C161-B4C0-28B77F321EEF}"/>
          </ac:spMkLst>
        </pc:spChg>
        <pc:spChg chg="mod">
          <ac:chgData name="Pak, Nathan S" userId="7bd434b1-b0c7-41a4-9bdd-619f593ed0c7" providerId="ADAL" clId="{2E88AAAB-C9CE-4D2B-8F63-F0503A1D7C2B}" dt="2026-07-24T20:41:14.130" v="2612" actId="1076"/>
          <ac:spMkLst>
            <pc:docMk/>
            <pc:sldMk cId="1706469653" sldId="312"/>
            <ac:spMk id="82" creationId="{96530066-DE3F-07E5-854D-F1D06A13D41F}"/>
          </ac:spMkLst>
        </pc:spChg>
        <pc:spChg chg="mod">
          <ac:chgData name="Pak, Nathan S" userId="7bd434b1-b0c7-41a4-9bdd-619f593ed0c7" providerId="ADAL" clId="{2E88AAAB-C9CE-4D2B-8F63-F0503A1D7C2B}" dt="2026-07-24T20:41:14.130" v="2612" actId="1076"/>
          <ac:spMkLst>
            <pc:docMk/>
            <pc:sldMk cId="1706469653" sldId="312"/>
            <ac:spMk id="84" creationId="{BDA45DB9-C9CD-AF0C-5A1B-3CAA6F3B78C0}"/>
          </ac:spMkLst>
        </pc:spChg>
        <pc:spChg chg="mod">
          <ac:chgData name="Pak, Nathan S" userId="7bd434b1-b0c7-41a4-9bdd-619f593ed0c7" providerId="ADAL" clId="{2E88AAAB-C9CE-4D2B-8F63-F0503A1D7C2B}" dt="2026-07-24T20:41:14.130" v="2612" actId="1076"/>
          <ac:spMkLst>
            <pc:docMk/>
            <pc:sldMk cId="1706469653" sldId="312"/>
            <ac:spMk id="87" creationId="{25ACA895-E10A-C927-8C36-9A3E0370BB20}"/>
          </ac:spMkLst>
        </pc:spChg>
        <pc:spChg chg="mod">
          <ac:chgData name="Pak, Nathan S" userId="7bd434b1-b0c7-41a4-9bdd-619f593ed0c7" providerId="ADAL" clId="{2E88AAAB-C9CE-4D2B-8F63-F0503A1D7C2B}" dt="2026-07-24T20:41:14.130" v="2612" actId="1076"/>
          <ac:spMkLst>
            <pc:docMk/>
            <pc:sldMk cId="1706469653" sldId="312"/>
            <ac:spMk id="89" creationId="{5871E520-6364-E8D1-82D8-98CC0ADA6D75}"/>
          </ac:spMkLst>
        </pc:spChg>
        <pc:spChg chg="mod">
          <ac:chgData name="Pak, Nathan S" userId="7bd434b1-b0c7-41a4-9bdd-619f593ed0c7" providerId="ADAL" clId="{2E88AAAB-C9CE-4D2B-8F63-F0503A1D7C2B}" dt="2026-07-24T20:41:14.130" v="2612" actId="1076"/>
          <ac:spMkLst>
            <pc:docMk/>
            <pc:sldMk cId="1706469653" sldId="312"/>
            <ac:spMk id="91" creationId="{E0E7AB84-6ED1-4729-95D5-DFBA19D37951}"/>
          </ac:spMkLst>
        </pc:spChg>
        <pc:spChg chg="mod">
          <ac:chgData name="Pak, Nathan S" userId="7bd434b1-b0c7-41a4-9bdd-619f593ed0c7" providerId="ADAL" clId="{2E88AAAB-C9CE-4D2B-8F63-F0503A1D7C2B}" dt="2026-07-24T20:40:55.539" v="2610" actId="1076"/>
          <ac:spMkLst>
            <pc:docMk/>
            <pc:sldMk cId="1706469653" sldId="312"/>
            <ac:spMk id="92" creationId="{E45F7938-E2FE-51ED-E5F5-79076D9FF242}"/>
          </ac:spMkLst>
        </pc:spChg>
        <pc:spChg chg="mod">
          <ac:chgData name="Pak, Nathan S" userId="7bd434b1-b0c7-41a4-9bdd-619f593ed0c7" providerId="ADAL" clId="{2E88AAAB-C9CE-4D2B-8F63-F0503A1D7C2B}" dt="2026-07-24T20:40:55.539" v="2610" actId="1076"/>
          <ac:spMkLst>
            <pc:docMk/>
            <pc:sldMk cId="1706469653" sldId="312"/>
            <ac:spMk id="93" creationId="{8FF5F93E-1738-BCBD-4C13-304AC2A261FB}"/>
          </ac:spMkLst>
        </pc:spChg>
        <pc:spChg chg="mod">
          <ac:chgData name="Pak, Nathan S" userId="7bd434b1-b0c7-41a4-9bdd-619f593ed0c7" providerId="ADAL" clId="{2E88AAAB-C9CE-4D2B-8F63-F0503A1D7C2B}" dt="2026-07-24T20:40:55.539" v="2610" actId="1076"/>
          <ac:spMkLst>
            <pc:docMk/>
            <pc:sldMk cId="1706469653" sldId="312"/>
            <ac:spMk id="94" creationId="{D6705AC5-FE1D-B51F-6825-AAB25A156C14}"/>
          </ac:spMkLst>
        </pc:spChg>
        <pc:spChg chg="mod">
          <ac:chgData name="Pak, Nathan S" userId="7bd434b1-b0c7-41a4-9bdd-619f593ed0c7" providerId="ADAL" clId="{2E88AAAB-C9CE-4D2B-8F63-F0503A1D7C2B}" dt="2026-07-24T20:40:55.539" v="2610" actId="1076"/>
          <ac:spMkLst>
            <pc:docMk/>
            <pc:sldMk cId="1706469653" sldId="312"/>
            <ac:spMk id="101" creationId="{17D8A241-0D86-DFE5-95EA-8DE59B538A6A}"/>
          </ac:spMkLst>
        </pc:spChg>
        <pc:spChg chg="mod">
          <ac:chgData name="Pak, Nathan S" userId="7bd434b1-b0c7-41a4-9bdd-619f593ed0c7" providerId="ADAL" clId="{2E88AAAB-C9CE-4D2B-8F63-F0503A1D7C2B}" dt="2026-07-24T20:40:55.539" v="2610" actId="1076"/>
          <ac:spMkLst>
            <pc:docMk/>
            <pc:sldMk cId="1706469653" sldId="312"/>
            <ac:spMk id="102" creationId="{C148C70A-3DA2-16C7-7F8E-4331670E5F80}"/>
          </ac:spMkLst>
        </pc:spChg>
        <pc:spChg chg="mod">
          <ac:chgData name="Pak, Nathan S" userId="7bd434b1-b0c7-41a4-9bdd-619f593ed0c7" providerId="ADAL" clId="{2E88AAAB-C9CE-4D2B-8F63-F0503A1D7C2B}" dt="2026-07-24T20:40:55.539" v="2610" actId="1076"/>
          <ac:spMkLst>
            <pc:docMk/>
            <pc:sldMk cId="1706469653" sldId="312"/>
            <ac:spMk id="104" creationId="{CBB98F3D-86BA-0B7F-A314-BAAA201930B5}"/>
          </ac:spMkLst>
        </pc:spChg>
        <pc:spChg chg="mod">
          <ac:chgData name="Pak, Nathan S" userId="7bd434b1-b0c7-41a4-9bdd-619f593ed0c7" providerId="ADAL" clId="{2E88AAAB-C9CE-4D2B-8F63-F0503A1D7C2B}" dt="2026-07-24T20:40:55.539" v="2610" actId="1076"/>
          <ac:spMkLst>
            <pc:docMk/>
            <pc:sldMk cId="1706469653" sldId="312"/>
            <ac:spMk id="106" creationId="{E875DC19-F4D8-A15F-57E7-05605EE76339}"/>
          </ac:spMkLst>
        </pc:spChg>
        <pc:spChg chg="mod">
          <ac:chgData name="Pak, Nathan S" userId="7bd434b1-b0c7-41a4-9bdd-619f593ed0c7" providerId="ADAL" clId="{2E88AAAB-C9CE-4D2B-8F63-F0503A1D7C2B}" dt="2026-07-24T20:40:55.539" v="2610" actId="1076"/>
          <ac:spMkLst>
            <pc:docMk/>
            <pc:sldMk cId="1706469653" sldId="312"/>
            <ac:spMk id="113" creationId="{EC936DCA-0EFA-5F5F-3622-F94F658435D6}"/>
          </ac:spMkLst>
        </pc:spChg>
        <pc:spChg chg="mod">
          <ac:chgData name="Pak, Nathan S" userId="7bd434b1-b0c7-41a4-9bdd-619f593ed0c7" providerId="ADAL" clId="{2E88AAAB-C9CE-4D2B-8F63-F0503A1D7C2B}" dt="2026-07-24T20:40:55.539" v="2610" actId="1076"/>
          <ac:spMkLst>
            <pc:docMk/>
            <pc:sldMk cId="1706469653" sldId="312"/>
            <ac:spMk id="117" creationId="{5A25B55F-67EF-EADE-1846-A1EB6EAF9188}"/>
          </ac:spMkLst>
        </pc:spChg>
        <pc:spChg chg="mod">
          <ac:chgData name="Pak, Nathan S" userId="7bd434b1-b0c7-41a4-9bdd-619f593ed0c7" providerId="ADAL" clId="{2E88AAAB-C9CE-4D2B-8F63-F0503A1D7C2B}" dt="2026-07-24T20:40:55.539" v="2610" actId="1076"/>
          <ac:spMkLst>
            <pc:docMk/>
            <pc:sldMk cId="1706469653" sldId="312"/>
            <ac:spMk id="119" creationId="{5BEE842A-EA00-F485-47DE-F817B481ED73}"/>
          </ac:spMkLst>
        </pc:spChg>
        <pc:spChg chg="mod">
          <ac:chgData name="Pak, Nathan S" userId="7bd434b1-b0c7-41a4-9bdd-619f593ed0c7" providerId="ADAL" clId="{2E88AAAB-C9CE-4D2B-8F63-F0503A1D7C2B}" dt="2026-07-24T20:41:01.449" v="2611" actId="1076"/>
          <ac:spMkLst>
            <pc:docMk/>
            <pc:sldMk cId="1706469653" sldId="312"/>
            <ac:spMk id="127" creationId="{3BC72D01-229F-6C65-7672-3AFC2D9FC5B4}"/>
          </ac:spMkLst>
        </pc:spChg>
        <pc:spChg chg="mod">
          <ac:chgData name="Pak, Nathan S" userId="7bd434b1-b0c7-41a4-9bdd-619f593ed0c7" providerId="ADAL" clId="{2E88AAAB-C9CE-4D2B-8F63-F0503A1D7C2B}" dt="2026-07-24T20:41:01.449" v="2611" actId="1076"/>
          <ac:spMkLst>
            <pc:docMk/>
            <pc:sldMk cId="1706469653" sldId="312"/>
            <ac:spMk id="130" creationId="{4B6F5AA4-2C27-6C8C-871B-D63414322A44}"/>
          </ac:spMkLst>
        </pc:spChg>
        <pc:spChg chg="mod">
          <ac:chgData name="Pak, Nathan S" userId="7bd434b1-b0c7-41a4-9bdd-619f593ed0c7" providerId="ADAL" clId="{2E88AAAB-C9CE-4D2B-8F63-F0503A1D7C2B}" dt="2026-07-24T20:41:01.449" v="2611" actId="1076"/>
          <ac:spMkLst>
            <pc:docMk/>
            <pc:sldMk cId="1706469653" sldId="312"/>
            <ac:spMk id="133" creationId="{E1CDF00C-66EF-06C0-8279-871AA85E5F85}"/>
          </ac:spMkLst>
        </pc:spChg>
        <pc:spChg chg="mod">
          <ac:chgData name="Pak, Nathan S" userId="7bd434b1-b0c7-41a4-9bdd-619f593ed0c7" providerId="ADAL" clId="{2E88AAAB-C9CE-4D2B-8F63-F0503A1D7C2B}" dt="2026-07-24T20:41:01.449" v="2611" actId="1076"/>
          <ac:spMkLst>
            <pc:docMk/>
            <pc:sldMk cId="1706469653" sldId="312"/>
            <ac:spMk id="134" creationId="{14494099-A293-19AB-B9E5-E214857AF0C9}"/>
          </ac:spMkLst>
        </pc:spChg>
        <pc:spChg chg="mod">
          <ac:chgData name="Pak, Nathan S" userId="7bd434b1-b0c7-41a4-9bdd-619f593ed0c7" providerId="ADAL" clId="{2E88AAAB-C9CE-4D2B-8F63-F0503A1D7C2B}" dt="2026-07-24T20:41:01.449" v="2611" actId="1076"/>
          <ac:spMkLst>
            <pc:docMk/>
            <pc:sldMk cId="1706469653" sldId="312"/>
            <ac:spMk id="135" creationId="{1C4C9DCF-971A-965F-1F2D-808484A1D929}"/>
          </ac:spMkLst>
        </pc:spChg>
        <pc:spChg chg="mod">
          <ac:chgData name="Pak, Nathan S" userId="7bd434b1-b0c7-41a4-9bdd-619f593ed0c7" providerId="ADAL" clId="{2E88AAAB-C9CE-4D2B-8F63-F0503A1D7C2B}" dt="2026-07-24T20:41:01.449" v="2611" actId="1076"/>
          <ac:spMkLst>
            <pc:docMk/>
            <pc:sldMk cId="1706469653" sldId="312"/>
            <ac:spMk id="138" creationId="{432778BD-2427-05A7-DC52-95B02EABA951}"/>
          </ac:spMkLst>
        </pc:spChg>
        <pc:spChg chg="mod">
          <ac:chgData name="Pak, Nathan S" userId="7bd434b1-b0c7-41a4-9bdd-619f593ed0c7" providerId="ADAL" clId="{2E88AAAB-C9CE-4D2B-8F63-F0503A1D7C2B}" dt="2026-07-24T20:41:01.449" v="2611" actId="1076"/>
          <ac:spMkLst>
            <pc:docMk/>
            <pc:sldMk cId="1706469653" sldId="312"/>
            <ac:spMk id="139" creationId="{D99BD94B-9DED-15E4-36FE-9C61E86BEA53}"/>
          </ac:spMkLst>
        </pc:spChg>
        <pc:spChg chg="mod">
          <ac:chgData name="Pak, Nathan S" userId="7bd434b1-b0c7-41a4-9bdd-619f593ed0c7" providerId="ADAL" clId="{2E88AAAB-C9CE-4D2B-8F63-F0503A1D7C2B}" dt="2026-07-24T20:41:01.449" v="2611" actId="1076"/>
          <ac:spMkLst>
            <pc:docMk/>
            <pc:sldMk cId="1706469653" sldId="312"/>
            <ac:spMk id="142" creationId="{5F17D13F-2239-147C-27BD-B92558D9C6A0}"/>
          </ac:spMkLst>
        </pc:spChg>
        <pc:spChg chg="mod">
          <ac:chgData name="Pak, Nathan S" userId="7bd434b1-b0c7-41a4-9bdd-619f593ed0c7" providerId="ADAL" clId="{2E88AAAB-C9CE-4D2B-8F63-F0503A1D7C2B}" dt="2026-07-24T20:41:01.449" v="2611" actId="1076"/>
          <ac:spMkLst>
            <pc:docMk/>
            <pc:sldMk cId="1706469653" sldId="312"/>
            <ac:spMk id="144" creationId="{A4F375AF-038B-C7AA-403E-0FB017FC614A}"/>
          </ac:spMkLst>
        </pc:spChg>
        <pc:spChg chg="mod">
          <ac:chgData name="Pak, Nathan S" userId="7bd434b1-b0c7-41a4-9bdd-619f593ed0c7" providerId="ADAL" clId="{2E88AAAB-C9CE-4D2B-8F63-F0503A1D7C2B}" dt="2026-07-24T20:41:01.449" v="2611" actId="1076"/>
          <ac:spMkLst>
            <pc:docMk/>
            <pc:sldMk cId="1706469653" sldId="312"/>
            <ac:spMk id="146" creationId="{BAE1B35B-F6F1-AB46-7E67-80970DC28D5B}"/>
          </ac:spMkLst>
        </pc:spChg>
        <pc:spChg chg="mod">
          <ac:chgData name="Pak, Nathan S" userId="7bd434b1-b0c7-41a4-9bdd-619f593ed0c7" providerId="ADAL" clId="{2E88AAAB-C9CE-4D2B-8F63-F0503A1D7C2B}" dt="2026-07-24T20:39:44.430" v="2600" actId="1076"/>
          <ac:spMkLst>
            <pc:docMk/>
            <pc:sldMk cId="1706469653" sldId="312"/>
            <ac:spMk id="151" creationId="{8CC46111-D2AA-57DA-86F1-1E92A5714654}"/>
          </ac:spMkLst>
        </pc:spChg>
        <pc:spChg chg="mod">
          <ac:chgData name="Pak, Nathan S" userId="7bd434b1-b0c7-41a4-9bdd-619f593ed0c7" providerId="ADAL" clId="{2E88AAAB-C9CE-4D2B-8F63-F0503A1D7C2B}" dt="2026-07-24T20:39:44.430" v="2600" actId="1076"/>
          <ac:spMkLst>
            <pc:docMk/>
            <pc:sldMk cId="1706469653" sldId="312"/>
            <ac:spMk id="152" creationId="{552C3FA0-8A4A-8EEC-4D56-19DE41E14A3E}"/>
          </ac:spMkLst>
        </pc:spChg>
        <pc:spChg chg="mod">
          <ac:chgData name="Pak, Nathan S" userId="7bd434b1-b0c7-41a4-9bdd-619f593ed0c7" providerId="ADAL" clId="{2E88AAAB-C9CE-4D2B-8F63-F0503A1D7C2B}" dt="2026-07-24T20:39:44.430" v="2600" actId="1076"/>
          <ac:spMkLst>
            <pc:docMk/>
            <pc:sldMk cId="1706469653" sldId="312"/>
            <ac:spMk id="153" creationId="{98CDAA6A-2004-5A60-3B1A-BDD80755CA9E}"/>
          </ac:spMkLst>
        </pc:spChg>
        <pc:spChg chg="mod">
          <ac:chgData name="Pak, Nathan S" userId="7bd434b1-b0c7-41a4-9bdd-619f593ed0c7" providerId="ADAL" clId="{2E88AAAB-C9CE-4D2B-8F63-F0503A1D7C2B}" dt="2026-07-24T20:39:44.430" v="2600" actId="1076"/>
          <ac:spMkLst>
            <pc:docMk/>
            <pc:sldMk cId="1706469653" sldId="312"/>
            <ac:spMk id="154" creationId="{CE0BFCA7-9B4E-6979-1414-68355B694524}"/>
          </ac:spMkLst>
        </pc:spChg>
        <pc:spChg chg="mod">
          <ac:chgData name="Pak, Nathan S" userId="7bd434b1-b0c7-41a4-9bdd-619f593ed0c7" providerId="ADAL" clId="{2E88AAAB-C9CE-4D2B-8F63-F0503A1D7C2B}" dt="2026-07-24T20:39:44.430" v="2600" actId="1076"/>
          <ac:spMkLst>
            <pc:docMk/>
            <pc:sldMk cId="1706469653" sldId="312"/>
            <ac:spMk id="157" creationId="{8579322B-01DA-FF4C-F9A5-4A37DD315E76}"/>
          </ac:spMkLst>
        </pc:spChg>
        <pc:spChg chg="mod">
          <ac:chgData name="Pak, Nathan S" userId="7bd434b1-b0c7-41a4-9bdd-619f593ed0c7" providerId="ADAL" clId="{2E88AAAB-C9CE-4D2B-8F63-F0503A1D7C2B}" dt="2026-07-24T20:39:44.430" v="2600" actId="1076"/>
          <ac:spMkLst>
            <pc:docMk/>
            <pc:sldMk cId="1706469653" sldId="312"/>
            <ac:spMk id="158" creationId="{C70E9500-7B31-830F-4593-807C40870893}"/>
          </ac:spMkLst>
        </pc:spChg>
        <pc:spChg chg="mod">
          <ac:chgData name="Pak, Nathan S" userId="7bd434b1-b0c7-41a4-9bdd-619f593ed0c7" providerId="ADAL" clId="{2E88AAAB-C9CE-4D2B-8F63-F0503A1D7C2B}" dt="2026-07-24T20:39:44.430" v="2600" actId="1076"/>
          <ac:spMkLst>
            <pc:docMk/>
            <pc:sldMk cId="1706469653" sldId="312"/>
            <ac:spMk id="160" creationId="{52F7B40A-D020-4F91-78CD-C659BD092C95}"/>
          </ac:spMkLst>
        </pc:spChg>
        <pc:spChg chg="mod">
          <ac:chgData name="Pak, Nathan S" userId="7bd434b1-b0c7-41a4-9bdd-619f593ed0c7" providerId="ADAL" clId="{2E88AAAB-C9CE-4D2B-8F63-F0503A1D7C2B}" dt="2026-07-24T20:39:44.430" v="2600" actId="1076"/>
          <ac:spMkLst>
            <pc:docMk/>
            <pc:sldMk cId="1706469653" sldId="312"/>
            <ac:spMk id="162" creationId="{90837554-61D6-943E-875B-95B7CC90208E}"/>
          </ac:spMkLst>
        </pc:spChg>
        <pc:spChg chg="mod">
          <ac:chgData name="Pak, Nathan S" userId="7bd434b1-b0c7-41a4-9bdd-619f593ed0c7" providerId="ADAL" clId="{2E88AAAB-C9CE-4D2B-8F63-F0503A1D7C2B}" dt="2026-07-24T20:39:44.430" v="2600" actId="1076"/>
          <ac:spMkLst>
            <pc:docMk/>
            <pc:sldMk cId="1706469653" sldId="312"/>
            <ac:spMk id="165" creationId="{F4BAF610-F1BB-1CD9-64CD-8B0BEFB05EC6}"/>
          </ac:spMkLst>
        </pc:spChg>
        <pc:spChg chg="mod">
          <ac:chgData name="Pak, Nathan S" userId="7bd434b1-b0c7-41a4-9bdd-619f593ed0c7" providerId="ADAL" clId="{2E88AAAB-C9CE-4D2B-8F63-F0503A1D7C2B}" dt="2026-07-24T20:39:44.430" v="2600" actId="1076"/>
          <ac:spMkLst>
            <pc:docMk/>
            <pc:sldMk cId="1706469653" sldId="312"/>
            <ac:spMk id="167" creationId="{92D8C083-9F3F-B053-6E8D-D8983778815D}"/>
          </ac:spMkLst>
        </pc:spChg>
        <pc:spChg chg="mod">
          <ac:chgData name="Pak, Nathan S" userId="7bd434b1-b0c7-41a4-9bdd-619f593ed0c7" providerId="ADAL" clId="{2E88AAAB-C9CE-4D2B-8F63-F0503A1D7C2B}" dt="2026-07-24T20:39:50.992" v="2601" actId="1076"/>
          <ac:spMkLst>
            <pc:docMk/>
            <pc:sldMk cId="1706469653" sldId="312"/>
            <ac:spMk id="168" creationId="{335A1D02-3907-6242-A455-C0D53CF1A45A}"/>
          </ac:spMkLst>
        </pc:spChg>
        <pc:spChg chg="mod">
          <ac:chgData name="Pak, Nathan S" userId="7bd434b1-b0c7-41a4-9bdd-619f593ed0c7" providerId="ADAL" clId="{2E88AAAB-C9CE-4D2B-8F63-F0503A1D7C2B}" dt="2026-07-24T20:39:50.992" v="2601" actId="1076"/>
          <ac:spMkLst>
            <pc:docMk/>
            <pc:sldMk cId="1706469653" sldId="312"/>
            <ac:spMk id="169" creationId="{AE83DBCA-CE92-4888-FBB1-AF0605435046}"/>
          </ac:spMkLst>
        </pc:spChg>
        <pc:spChg chg="mod">
          <ac:chgData name="Pak, Nathan S" userId="7bd434b1-b0c7-41a4-9bdd-619f593ed0c7" providerId="ADAL" clId="{2E88AAAB-C9CE-4D2B-8F63-F0503A1D7C2B}" dt="2026-07-24T20:39:50.992" v="2601" actId="1076"/>
          <ac:spMkLst>
            <pc:docMk/>
            <pc:sldMk cId="1706469653" sldId="312"/>
            <ac:spMk id="172" creationId="{05EDBED0-513A-67B7-7660-33265C7D06B3}"/>
          </ac:spMkLst>
        </pc:spChg>
        <pc:spChg chg="mod">
          <ac:chgData name="Pak, Nathan S" userId="7bd434b1-b0c7-41a4-9bdd-619f593ed0c7" providerId="ADAL" clId="{2E88AAAB-C9CE-4D2B-8F63-F0503A1D7C2B}" dt="2026-07-24T20:39:50.992" v="2601" actId="1076"/>
          <ac:spMkLst>
            <pc:docMk/>
            <pc:sldMk cId="1706469653" sldId="312"/>
            <ac:spMk id="174" creationId="{77D08E12-9EF7-57E2-AF57-C19ADA413322}"/>
          </ac:spMkLst>
        </pc:spChg>
        <pc:spChg chg="mod">
          <ac:chgData name="Pak, Nathan S" userId="7bd434b1-b0c7-41a4-9bdd-619f593ed0c7" providerId="ADAL" clId="{2E88AAAB-C9CE-4D2B-8F63-F0503A1D7C2B}" dt="2026-07-24T20:39:50.992" v="2601" actId="1076"/>
          <ac:spMkLst>
            <pc:docMk/>
            <pc:sldMk cId="1706469653" sldId="312"/>
            <ac:spMk id="181" creationId="{87F1AD62-4BAE-B54E-CFA3-7327F7856B71}"/>
          </ac:spMkLst>
        </pc:spChg>
        <pc:spChg chg="mod">
          <ac:chgData name="Pak, Nathan S" userId="7bd434b1-b0c7-41a4-9bdd-619f593ed0c7" providerId="ADAL" clId="{2E88AAAB-C9CE-4D2B-8F63-F0503A1D7C2B}" dt="2026-07-24T20:39:50.992" v="2601" actId="1076"/>
          <ac:spMkLst>
            <pc:docMk/>
            <pc:sldMk cId="1706469653" sldId="312"/>
            <ac:spMk id="184" creationId="{0E9DB607-E12F-3121-B31C-DF087A649EDE}"/>
          </ac:spMkLst>
        </pc:spChg>
        <pc:spChg chg="mod">
          <ac:chgData name="Pak, Nathan S" userId="7bd434b1-b0c7-41a4-9bdd-619f593ed0c7" providerId="ADAL" clId="{2E88AAAB-C9CE-4D2B-8F63-F0503A1D7C2B}" dt="2026-07-24T20:39:50.992" v="2601" actId="1076"/>
          <ac:spMkLst>
            <pc:docMk/>
            <pc:sldMk cId="1706469653" sldId="312"/>
            <ac:spMk id="186" creationId="{625E2043-42B5-2CE8-15A7-9ED73C3319E6}"/>
          </ac:spMkLst>
        </pc:spChg>
        <pc:spChg chg="mod">
          <ac:chgData name="Pak, Nathan S" userId="7bd434b1-b0c7-41a4-9bdd-619f593ed0c7" providerId="ADAL" clId="{2E88AAAB-C9CE-4D2B-8F63-F0503A1D7C2B}" dt="2026-07-24T20:39:50.992" v="2601" actId="1076"/>
          <ac:spMkLst>
            <pc:docMk/>
            <pc:sldMk cId="1706469653" sldId="312"/>
            <ac:spMk id="189" creationId="{364F0536-3D23-BFC8-EE2C-5AE0B379D823}"/>
          </ac:spMkLst>
        </pc:spChg>
        <pc:spChg chg="mod">
          <ac:chgData name="Pak, Nathan S" userId="7bd434b1-b0c7-41a4-9bdd-619f593ed0c7" providerId="ADAL" clId="{2E88AAAB-C9CE-4D2B-8F63-F0503A1D7C2B}" dt="2026-07-24T20:39:50.992" v="2601" actId="1076"/>
          <ac:spMkLst>
            <pc:docMk/>
            <pc:sldMk cId="1706469653" sldId="312"/>
            <ac:spMk id="190" creationId="{322A6B52-C592-6D4A-D0CB-AF226083CEEA}"/>
          </ac:spMkLst>
        </pc:spChg>
        <pc:spChg chg="mod">
          <ac:chgData name="Pak, Nathan S" userId="7bd434b1-b0c7-41a4-9bdd-619f593ed0c7" providerId="ADAL" clId="{2E88AAAB-C9CE-4D2B-8F63-F0503A1D7C2B}" dt="2026-07-24T20:39:50.992" v="2601" actId="1076"/>
          <ac:spMkLst>
            <pc:docMk/>
            <pc:sldMk cId="1706469653" sldId="312"/>
            <ac:spMk id="192" creationId="{E472FD13-F6A8-0182-6E67-AA6FD3FEFE29}"/>
          </ac:spMkLst>
        </pc:spChg>
        <pc:spChg chg="mod">
          <ac:chgData name="Pak, Nathan S" userId="7bd434b1-b0c7-41a4-9bdd-619f593ed0c7" providerId="ADAL" clId="{2E88AAAB-C9CE-4D2B-8F63-F0503A1D7C2B}" dt="2026-07-24T20:39:22.669" v="2598" actId="1076"/>
          <ac:spMkLst>
            <pc:docMk/>
            <pc:sldMk cId="1706469653" sldId="312"/>
            <ac:spMk id="223" creationId="{CC4A0A91-3A6E-A3BD-F139-1E4E79540F91}"/>
          </ac:spMkLst>
        </pc:spChg>
        <pc:spChg chg="mod">
          <ac:chgData name="Pak, Nathan S" userId="7bd434b1-b0c7-41a4-9bdd-619f593ed0c7" providerId="ADAL" clId="{2E88AAAB-C9CE-4D2B-8F63-F0503A1D7C2B}" dt="2026-07-24T20:39:22.669" v="2598" actId="1076"/>
          <ac:spMkLst>
            <pc:docMk/>
            <pc:sldMk cId="1706469653" sldId="312"/>
            <ac:spMk id="224" creationId="{BCB5E793-BF6F-44E5-4274-E2C7C7308042}"/>
          </ac:spMkLst>
        </pc:spChg>
        <pc:spChg chg="mod">
          <ac:chgData name="Pak, Nathan S" userId="7bd434b1-b0c7-41a4-9bdd-619f593ed0c7" providerId="ADAL" clId="{2E88AAAB-C9CE-4D2B-8F63-F0503A1D7C2B}" dt="2026-07-24T20:39:22.669" v="2598" actId="1076"/>
          <ac:spMkLst>
            <pc:docMk/>
            <pc:sldMk cId="1706469653" sldId="312"/>
            <ac:spMk id="227" creationId="{30BD7DB6-E1EC-3CFD-30AD-64E62E7C875E}"/>
          </ac:spMkLst>
        </pc:spChg>
        <pc:spChg chg="mod">
          <ac:chgData name="Pak, Nathan S" userId="7bd434b1-b0c7-41a4-9bdd-619f593ed0c7" providerId="ADAL" clId="{2E88AAAB-C9CE-4D2B-8F63-F0503A1D7C2B}" dt="2026-07-24T20:39:22.669" v="2598" actId="1076"/>
          <ac:spMkLst>
            <pc:docMk/>
            <pc:sldMk cId="1706469653" sldId="312"/>
            <ac:spMk id="237" creationId="{030B185B-4E38-68A7-BFBC-E553BFF725FB}"/>
          </ac:spMkLst>
        </pc:spChg>
        <pc:spChg chg="mod">
          <ac:chgData name="Pak, Nathan S" userId="7bd434b1-b0c7-41a4-9bdd-619f593ed0c7" providerId="ADAL" clId="{2E88AAAB-C9CE-4D2B-8F63-F0503A1D7C2B}" dt="2026-07-24T20:39:22.669" v="2598" actId="1076"/>
          <ac:spMkLst>
            <pc:docMk/>
            <pc:sldMk cId="1706469653" sldId="312"/>
            <ac:spMk id="240" creationId="{BF58E26B-599B-F92C-6CC6-034718E6BDE4}"/>
          </ac:spMkLst>
        </pc:spChg>
        <pc:spChg chg="mod">
          <ac:chgData name="Pak, Nathan S" userId="7bd434b1-b0c7-41a4-9bdd-619f593ed0c7" providerId="ADAL" clId="{2E88AAAB-C9CE-4D2B-8F63-F0503A1D7C2B}" dt="2026-07-24T20:39:22.669" v="2598" actId="1076"/>
          <ac:spMkLst>
            <pc:docMk/>
            <pc:sldMk cId="1706469653" sldId="312"/>
            <ac:spMk id="241" creationId="{3A990CAA-ED65-4C0D-BCC1-AFBACBA11090}"/>
          </ac:spMkLst>
        </pc:spChg>
        <pc:spChg chg="mod">
          <ac:chgData name="Pak, Nathan S" userId="7bd434b1-b0c7-41a4-9bdd-619f593ed0c7" providerId="ADAL" clId="{2E88AAAB-C9CE-4D2B-8F63-F0503A1D7C2B}" dt="2026-07-24T20:39:22.669" v="2598" actId="1076"/>
          <ac:spMkLst>
            <pc:docMk/>
            <pc:sldMk cId="1706469653" sldId="312"/>
            <ac:spMk id="243" creationId="{48F8F36D-A3CD-91A3-1758-28EB9149FCAF}"/>
          </ac:spMkLst>
        </pc:spChg>
        <pc:spChg chg="mod">
          <ac:chgData name="Pak, Nathan S" userId="7bd434b1-b0c7-41a4-9bdd-619f593ed0c7" providerId="ADAL" clId="{2E88AAAB-C9CE-4D2B-8F63-F0503A1D7C2B}" dt="2026-07-24T20:39:22.669" v="2598" actId="1076"/>
          <ac:spMkLst>
            <pc:docMk/>
            <pc:sldMk cId="1706469653" sldId="312"/>
            <ac:spMk id="245" creationId="{7686FEE5-72A2-C047-EC27-C9044E6A8B36}"/>
          </ac:spMkLst>
        </pc:spChg>
        <pc:spChg chg="mod">
          <ac:chgData name="Pak, Nathan S" userId="7bd434b1-b0c7-41a4-9bdd-619f593ed0c7" providerId="ADAL" clId="{2E88AAAB-C9CE-4D2B-8F63-F0503A1D7C2B}" dt="2026-07-24T20:05:39.893" v="2025" actId="1076"/>
          <ac:spMkLst>
            <pc:docMk/>
            <pc:sldMk cId="1706469653" sldId="312"/>
            <ac:spMk id="247" creationId="{AC42B43E-ED75-2624-1BEB-F6BA5BD7A98F}"/>
          </ac:spMkLst>
        </pc:spChg>
        <pc:spChg chg="mod">
          <ac:chgData name="Pak, Nathan S" userId="7bd434b1-b0c7-41a4-9bdd-619f593ed0c7" providerId="ADAL" clId="{2E88AAAB-C9CE-4D2B-8F63-F0503A1D7C2B}" dt="2026-07-24T20:39:22.669" v="2598" actId="1076"/>
          <ac:spMkLst>
            <pc:docMk/>
            <pc:sldMk cId="1706469653" sldId="312"/>
            <ac:spMk id="248" creationId="{A63EE4C1-C25C-881C-3CBE-6244ED487B1A}"/>
          </ac:spMkLst>
        </pc:spChg>
        <pc:spChg chg="mod">
          <ac:chgData name="Pak, Nathan S" userId="7bd434b1-b0c7-41a4-9bdd-619f593ed0c7" providerId="ADAL" clId="{2E88AAAB-C9CE-4D2B-8F63-F0503A1D7C2B}" dt="2026-07-24T20:39:22.669" v="2598" actId="1076"/>
          <ac:spMkLst>
            <pc:docMk/>
            <pc:sldMk cId="1706469653" sldId="312"/>
            <ac:spMk id="249" creationId="{D94A3AEC-F1BD-1C3A-B658-3DB98CB60F4B}"/>
          </ac:spMkLst>
        </pc:spChg>
      </pc:sldChg>
      <pc:sldChg chg="addSp delSp modSp mod modNotesTx">
        <pc:chgData name="Pak, Nathan S" userId="7bd434b1-b0c7-41a4-9bdd-619f593ed0c7" providerId="ADAL" clId="{2E88AAAB-C9CE-4D2B-8F63-F0503A1D7C2B}" dt="2026-07-27T23:02:20.915" v="5654" actId="20577"/>
        <pc:sldMkLst>
          <pc:docMk/>
          <pc:sldMk cId="3792274728" sldId="313"/>
        </pc:sldMkLst>
        <pc:spChg chg="mod">
          <ac:chgData name="Pak, Nathan S" userId="7bd434b1-b0c7-41a4-9bdd-619f593ed0c7" providerId="ADAL" clId="{2E88AAAB-C9CE-4D2B-8F63-F0503A1D7C2B}" dt="2026-07-24T23:28:25.691" v="4826" actId="1076"/>
          <ac:spMkLst>
            <pc:docMk/>
            <pc:sldMk cId="3792274728" sldId="313"/>
            <ac:spMk id="6" creationId="{FD5F0F68-DBC4-0208-2714-726146AB3AC1}"/>
          </ac:spMkLst>
        </pc:spChg>
        <pc:picChg chg="mod">
          <ac:chgData name="Pak, Nathan S" userId="7bd434b1-b0c7-41a4-9bdd-619f593ed0c7" providerId="ADAL" clId="{2E88AAAB-C9CE-4D2B-8F63-F0503A1D7C2B}" dt="2026-07-24T23:28:22.695" v="4825" actId="1076"/>
          <ac:picMkLst>
            <pc:docMk/>
            <pc:sldMk cId="3792274728" sldId="313"/>
            <ac:picMk id="2" creationId="{2A86A96B-A445-5BA1-F1C4-9B32F1A17036}"/>
          </ac:picMkLst>
        </pc:picChg>
      </pc:sldChg>
      <pc:sldChg chg="addSp modSp mod modNotesTx">
        <pc:chgData name="Pak, Nathan S" userId="7bd434b1-b0c7-41a4-9bdd-619f593ed0c7" providerId="ADAL" clId="{2E88AAAB-C9CE-4D2B-8F63-F0503A1D7C2B}" dt="2026-07-24T20:32:48.932" v="2215" actId="20577"/>
        <pc:sldMkLst>
          <pc:docMk/>
          <pc:sldMk cId="3857311085" sldId="314"/>
        </pc:sldMkLst>
        <pc:spChg chg="add mod ord">
          <ac:chgData name="Pak, Nathan S" userId="7bd434b1-b0c7-41a4-9bdd-619f593ed0c7" providerId="ADAL" clId="{2E88AAAB-C9CE-4D2B-8F63-F0503A1D7C2B}" dt="2026-07-22T14:34:33.796" v="664" actId="167"/>
          <ac:spMkLst>
            <pc:docMk/>
            <pc:sldMk cId="3857311085" sldId="314"/>
            <ac:spMk id="6" creationId="{1D7E9606-8DAD-D738-0565-7D5F5A2C192C}"/>
          </ac:spMkLst>
        </pc:spChg>
      </pc:sldChg>
      <pc:sldChg chg="modSp mod modNotesTx">
        <pc:chgData name="Pak, Nathan S" userId="7bd434b1-b0c7-41a4-9bdd-619f593ed0c7" providerId="ADAL" clId="{2E88AAAB-C9CE-4D2B-8F63-F0503A1D7C2B}" dt="2026-07-24T23:12:49.211" v="4514" actId="20577"/>
        <pc:sldMkLst>
          <pc:docMk/>
          <pc:sldMk cId="4158159436" sldId="318"/>
        </pc:sldMkLst>
        <pc:spChg chg="mod">
          <ac:chgData name="Pak, Nathan S" userId="7bd434b1-b0c7-41a4-9bdd-619f593ed0c7" providerId="ADAL" clId="{2E88AAAB-C9CE-4D2B-8F63-F0503A1D7C2B}" dt="2026-07-24T23:12:49.211" v="4514" actId="20577"/>
          <ac:spMkLst>
            <pc:docMk/>
            <pc:sldMk cId="4158159436" sldId="318"/>
            <ac:spMk id="7" creationId="{43F12C75-1BE9-3EF6-2181-30C19ADA8358}"/>
          </ac:spMkLst>
        </pc:spChg>
        <pc:picChg chg="mod">
          <ac:chgData name="Pak, Nathan S" userId="7bd434b1-b0c7-41a4-9bdd-619f593ed0c7" providerId="ADAL" clId="{2E88AAAB-C9CE-4D2B-8F63-F0503A1D7C2B}" dt="2026-07-22T14:30:18.396" v="653" actId="14100"/>
          <ac:picMkLst>
            <pc:docMk/>
            <pc:sldMk cId="4158159436" sldId="318"/>
            <ac:picMk id="3" creationId="{AA6655DA-E7E8-D4C4-077B-5CADA145C0A8}"/>
          </ac:picMkLst>
        </pc:picChg>
        <pc:picChg chg="mod">
          <ac:chgData name="Pak, Nathan S" userId="7bd434b1-b0c7-41a4-9bdd-619f593ed0c7" providerId="ADAL" clId="{2E88AAAB-C9CE-4D2B-8F63-F0503A1D7C2B}" dt="2026-07-22T14:30:20.469" v="655" actId="1076"/>
          <ac:picMkLst>
            <pc:docMk/>
            <pc:sldMk cId="4158159436" sldId="318"/>
            <ac:picMk id="8" creationId="{D8E5508E-0CBC-30AA-C217-B5DF74B555F4}"/>
          </ac:picMkLst>
        </pc:picChg>
      </pc:sldChg>
      <pc:sldChg chg="modNotesTx">
        <pc:chgData name="Pak, Nathan S" userId="7bd434b1-b0c7-41a4-9bdd-619f593ed0c7" providerId="ADAL" clId="{2E88AAAB-C9CE-4D2B-8F63-F0503A1D7C2B}" dt="2026-07-29T16:48:35.616" v="5739" actId="20577"/>
        <pc:sldMkLst>
          <pc:docMk/>
          <pc:sldMk cId="2493032962" sldId="319"/>
        </pc:sldMkLst>
      </pc:sldChg>
      <pc:sldChg chg="del">
        <pc:chgData name="Pak, Nathan S" userId="7bd434b1-b0c7-41a4-9bdd-619f593ed0c7" providerId="ADAL" clId="{2E88AAAB-C9CE-4D2B-8F63-F0503A1D7C2B}" dt="2026-07-28T18:42:46.524" v="5656" actId="47"/>
        <pc:sldMkLst>
          <pc:docMk/>
          <pc:sldMk cId="1464005023" sldId="321"/>
        </pc:sldMkLst>
      </pc:sldChg>
      <pc:sldChg chg="modSp mod">
        <pc:chgData name="Pak, Nathan S" userId="7bd434b1-b0c7-41a4-9bdd-619f593ed0c7" providerId="ADAL" clId="{2E88AAAB-C9CE-4D2B-8F63-F0503A1D7C2B}" dt="2026-07-27T20:22:20.690" v="5299" actId="20577"/>
        <pc:sldMkLst>
          <pc:docMk/>
          <pc:sldMk cId="2994446521" sldId="322"/>
        </pc:sldMkLst>
        <pc:spChg chg="mod">
          <ac:chgData name="Pak, Nathan S" userId="7bd434b1-b0c7-41a4-9bdd-619f593ed0c7" providerId="ADAL" clId="{2E88AAAB-C9CE-4D2B-8F63-F0503A1D7C2B}" dt="2026-07-27T20:22:20.690" v="5299" actId="20577"/>
          <ac:spMkLst>
            <pc:docMk/>
            <pc:sldMk cId="2994446521" sldId="322"/>
            <ac:spMk id="9" creationId="{95905267-2ABF-48BC-2E29-4C6B371BD892}"/>
          </ac:spMkLst>
        </pc:spChg>
      </pc:sldChg>
      <pc:sldChg chg="del">
        <pc:chgData name="Pak, Nathan S" userId="7bd434b1-b0c7-41a4-9bdd-619f593ed0c7" providerId="ADAL" clId="{2E88AAAB-C9CE-4D2B-8F63-F0503A1D7C2B}" dt="2026-07-28T18:42:54.339" v="5659" actId="47"/>
        <pc:sldMkLst>
          <pc:docMk/>
          <pc:sldMk cId="2420088754" sldId="324"/>
        </pc:sldMkLst>
      </pc:sldChg>
      <pc:sldChg chg="modSp mod modNotesTx">
        <pc:chgData name="Pak, Nathan S" userId="7bd434b1-b0c7-41a4-9bdd-619f593ed0c7" providerId="ADAL" clId="{2E88AAAB-C9CE-4D2B-8F63-F0503A1D7C2B}" dt="2026-07-24T23:20:28.990" v="4761" actId="20577"/>
        <pc:sldMkLst>
          <pc:docMk/>
          <pc:sldMk cId="2124780986" sldId="325"/>
        </pc:sldMkLst>
        <pc:spChg chg="mod">
          <ac:chgData name="Pak, Nathan S" userId="7bd434b1-b0c7-41a4-9bdd-619f593ed0c7" providerId="ADAL" clId="{2E88AAAB-C9CE-4D2B-8F63-F0503A1D7C2B}" dt="2026-07-24T23:19:55.054" v="4722" actId="20577"/>
          <ac:spMkLst>
            <pc:docMk/>
            <pc:sldMk cId="2124780986" sldId="325"/>
            <ac:spMk id="5" creationId="{37E3663C-DBFC-8127-6879-67581421976D}"/>
          </ac:spMkLst>
        </pc:spChg>
      </pc:sldChg>
      <pc:sldChg chg="addSp modSp mod modNotesTx">
        <pc:chgData name="Pak, Nathan S" userId="7bd434b1-b0c7-41a4-9bdd-619f593ed0c7" providerId="ADAL" clId="{2E88AAAB-C9CE-4D2B-8F63-F0503A1D7C2B}" dt="2026-07-24T23:11:59.495" v="4449" actId="20577"/>
        <pc:sldMkLst>
          <pc:docMk/>
          <pc:sldMk cId="2717818239" sldId="326"/>
        </pc:sldMkLst>
        <pc:spChg chg="mod">
          <ac:chgData name="Pak, Nathan S" userId="7bd434b1-b0c7-41a4-9bdd-619f593ed0c7" providerId="ADAL" clId="{2E88AAAB-C9CE-4D2B-8F63-F0503A1D7C2B}" dt="2026-07-24T18:54:52.485" v="1516" actId="20577"/>
          <ac:spMkLst>
            <pc:docMk/>
            <pc:sldMk cId="2717818239" sldId="326"/>
            <ac:spMk id="2" creationId="{DCA7B515-A340-5697-5EA1-1942DB2A7C58}"/>
          </ac:spMkLst>
        </pc:spChg>
        <pc:spChg chg="add mod">
          <ac:chgData name="Pak, Nathan S" userId="7bd434b1-b0c7-41a4-9bdd-619f593ed0c7" providerId="ADAL" clId="{2E88AAAB-C9CE-4D2B-8F63-F0503A1D7C2B}" dt="2026-07-22T15:09:07.767" v="1147" actId="1076"/>
          <ac:spMkLst>
            <pc:docMk/>
            <pc:sldMk cId="2717818239" sldId="326"/>
            <ac:spMk id="5" creationId="{6628FE59-2A66-885D-F6B4-EAF96FF961F9}"/>
          </ac:spMkLst>
        </pc:spChg>
        <pc:picChg chg="add mod">
          <ac:chgData name="Pak, Nathan S" userId="7bd434b1-b0c7-41a4-9bdd-619f593ed0c7" providerId="ADAL" clId="{2E88AAAB-C9CE-4D2B-8F63-F0503A1D7C2B}" dt="2026-07-22T15:09:27.048" v="1149" actId="1076"/>
          <ac:picMkLst>
            <pc:docMk/>
            <pc:sldMk cId="2717818239" sldId="326"/>
            <ac:picMk id="7" creationId="{FDC960CD-397F-37E5-1FD3-42511324B3E3}"/>
          </ac:picMkLst>
        </pc:picChg>
        <pc:picChg chg="add mod">
          <ac:chgData name="Pak, Nathan S" userId="7bd434b1-b0c7-41a4-9bdd-619f593ed0c7" providerId="ADAL" clId="{2E88AAAB-C9CE-4D2B-8F63-F0503A1D7C2B}" dt="2026-07-22T15:09:27.048" v="1149" actId="1076"/>
          <ac:picMkLst>
            <pc:docMk/>
            <pc:sldMk cId="2717818239" sldId="326"/>
            <ac:picMk id="9" creationId="{06FC6B3D-353C-7808-2E92-EFEDBDE04CBD}"/>
          </ac:picMkLst>
        </pc:picChg>
      </pc:sldChg>
      <pc:sldChg chg="addSp modSp mod modAnim modNotesTx">
        <pc:chgData name="Pak, Nathan S" userId="7bd434b1-b0c7-41a4-9bdd-619f593ed0c7" providerId="ADAL" clId="{2E88AAAB-C9CE-4D2B-8F63-F0503A1D7C2B}" dt="2026-07-28T18:47:36.538" v="5710"/>
        <pc:sldMkLst>
          <pc:docMk/>
          <pc:sldMk cId="2122277160" sldId="328"/>
        </pc:sldMkLst>
        <pc:spChg chg="mod">
          <ac:chgData name="Pak, Nathan S" userId="7bd434b1-b0c7-41a4-9bdd-619f593ed0c7" providerId="ADAL" clId="{2E88AAAB-C9CE-4D2B-8F63-F0503A1D7C2B}" dt="2026-07-24T20:35:17.354" v="2362" actId="255"/>
          <ac:spMkLst>
            <pc:docMk/>
            <pc:sldMk cId="2122277160" sldId="328"/>
            <ac:spMk id="2" creationId="{91040150-B4AB-6627-74DA-3F21215AEBBF}"/>
          </ac:spMkLst>
        </pc:spChg>
        <pc:spChg chg="add mod">
          <ac:chgData name="Pak, Nathan S" userId="7bd434b1-b0c7-41a4-9bdd-619f593ed0c7" providerId="ADAL" clId="{2E88AAAB-C9CE-4D2B-8F63-F0503A1D7C2B}" dt="2026-07-22T14:06:50.101" v="265" actId="1076"/>
          <ac:spMkLst>
            <pc:docMk/>
            <pc:sldMk cId="2122277160" sldId="328"/>
            <ac:spMk id="5" creationId="{F0CEB26C-269A-2C00-45C9-64F6B6A5AADD}"/>
          </ac:spMkLst>
        </pc:spChg>
        <pc:spChg chg="add mod">
          <ac:chgData name="Pak, Nathan S" userId="7bd434b1-b0c7-41a4-9bdd-619f593ed0c7" providerId="ADAL" clId="{2E88AAAB-C9CE-4D2B-8F63-F0503A1D7C2B}" dt="2026-07-28T18:44:49.543" v="5683" actId="1076"/>
          <ac:spMkLst>
            <pc:docMk/>
            <pc:sldMk cId="2122277160" sldId="328"/>
            <ac:spMk id="12" creationId="{45C504B7-D81A-4949-90AD-1BB0E0521527}"/>
          </ac:spMkLst>
        </pc:spChg>
        <pc:spChg chg="add mod">
          <ac:chgData name="Pak, Nathan S" userId="7bd434b1-b0c7-41a4-9bdd-619f593ed0c7" providerId="ADAL" clId="{2E88AAAB-C9CE-4D2B-8F63-F0503A1D7C2B}" dt="2026-07-28T18:46:14.670" v="5700" actId="1076"/>
          <ac:spMkLst>
            <pc:docMk/>
            <pc:sldMk cId="2122277160" sldId="328"/>
            <ac:spMk id="16" creationId="{7070225C-DE16-77EA-2FF4-4FB193CD9796}"/>
          </ac:spMkLst>
        </pc:spChg>
        <pc:spChg chg="add mod">
          <ac:chgData name="Pak, Nathan S" userId="7bd434b1-b0c7-41a4-9bdd-619f593ed0c7" providerId="ADAL" clId="{2E88AAAB-C9CE-4D2B-8F63-F0503A1D7C2B}" dt="2026-07-28T18:47:02.666" v="5707" actId="20577"/>
          <ac:spMkLst>
            <pc:docMk/>
            <pc:sldMk cId="2122277160" sldId="328"/>
            <ac:spMk id="17" creationId="{8901CE33-F286-9366-E8E3-7D8B40B6153E}"/>
          </ac:spMkLst>
        </pc:spChg>
        <pc:cxnChg chg="add mod">
          <ac:chgData name="Pak, Nathan S" userId="7bd434b1-b0c7-41a4-9bdd-619f593ed0c7" providerId="ADAL" clId="{2E88AAAB-C9CE-4D2B-8F63-F0503A1D7C2B}" dt="2026-07-28T18:44:36.471" v="5677" actId="1076"/>
          <ac:cxnSpMkLst>
            <pc:docMk/>
            <pc:sldMk cId="2122277160" sldId="328"/>
            <ac:cxnSpMk id="8" creationId="{56A25587-780D-5F49-15BE-99A0F83F0DB6}"/>
          </ac:cxnSpMkLst>
        </pc:cxnChg>
        <pc:cxnChg chg="add mod">
          <ac:chgData name="Pak, Nathan S" userId="7bd434b1-b0c7-41a4-9bdd-619f593ed0c7" providerId="ADAL" clId="{2E88AAAB-C9CE-4D2B-8F63-F0503A1D7C2B}" dt="2026-07-28T18:46:09.358" v="5699" actId="1076"/>
          <ac:cxnSpMkLst>
            <pc:docMk/>
            <pc:sldMk cId="2122277160" sldId="328"/>
            <ac:cxnSpMk id="13" creationId="{BA049EBB-F848-43F3-5256-94C90B7ACAC8}"/>
          </ac:cxnSpMkLst>
        </pc:cxnChg>
      </pc:sldChg>
      <pc:sldChg chg="modSp mod modNotesTx">
        <pc:chgData name="Pak, Nathan S" userId="7bd434b1-b0c7-41a4-9bdd-619f593ed0c7" providerId="ADAL" clId="{2E88AAAB-C9CE-4D2B-8F63-F0503A1D7C2B}" dt="2026-07-24T22:06:59.300" v="3977" actId="14100"/>
        <pc:sldMkLst>
          <pc:docMk/>
          <pc:sldMk cId="3739988459" sldId="330"/>
        </pc:sldMkLst>
        <pc:spChg chg="mod">
          <ac:chgData name="Pak, Nathan S" userId="7bd434b1-b0c7-41a4-9bdd-619f593ed0c7" providerId="ADAL" clId="{2E88AAAB-C9CE-4D2B-8F63-F0503A1D7C2B}" dt="2026-07-24T20:35:27.892" v="2363" actId="255"/>
          <ac:spMkLst>
            <pc:docMk/>
            <pc:sldMk cId="3739988459" sldId="330"/>
            <ac:spMk id="2" creationId="{4A20DC20-DB91-8D7A-91FC-C2C305E6920B}"/>
          </ac:spMkLst>
        </pc:spChg>
        <pc:spChg chg="mod">
          <ac:chgData name="Pak, Nathan S" userId="7bd434b1-b0c7-41a4-9bdd-619f593ed0c7" providerId="ADAL" clId="{2E88AAAB-C9CE-4D2B-8F63-F0503A1D7C2B}" dt="2026-07-24T22:06:59.300" v="3977" actId="14100"/>
          <ac:spMkLst>
            <pc:docMk/>
            <pc:sldMk cId="3739988459" sldId="330"/>
            <ac:spMk id="7" creationId="{66D1FC65-2D3C-DCC3-319E-E9AE93B386CE}"/>
          </ac:spMkLst>
        </pc:spChg>
        <pc:spChg chg="mod">
          <ac:chgData name="Pak, Nathan S" userId="7bd434b1-b0c7-41a4-9bdd-619f593ed0c7" providerId="ADAL" clId="{2E88AAAB-C9CE-4D2B-8F63-F0503A1D7C2B}" dt="2026-07-24T22:06:59.300" v="3977" actId="14100"/>
          <ac:spMkLst>
            <pc:docMk/>
            <pc:sldMk cId="3739988459" sldId="330"/>
            <ac:spMk id="9" creationId="{146D5469-7F77-9339-B80A-71D6FA002170}"/>
          </ac:spMkLst>
        </pc:spChg>
        <pc:spChg chg="mod">
          <ac:chgData name="Pak, Nathan S" userId="7bd434b1-b0c7-41a4-9bdd-619f593ed0c7" providerId="ADAL" clId="{2E88AAAB-C9CE-4D2B-8F63-F0503A1D7C2B}" dt="2026-07-24T22:06:59.300" v="3977" actId="14100"/>
          <ac:spMkLst>
            <pc:docMk/>
            <pc:sldMk cId="3739988459" sldId="330"/>
            <ac:spMk id="10" creationId="{2F484292-64B8-E954-4C1C-5E7E19D4CA41}"/>
          </ac:spMkLst>
        </pc:spChg>
        <pc:spChg chg="mod">
          <ac:chgData name="Pak, Nathan S" userId="7bd434b1-b0c7-41a4-9bdd-619f593ed0c7" providerId="ADAL" clId="{2E88AAAB-C9CE-4D2B-8F63-F0503A1D7C2B}" dt="2026-07-24T22:06:59.300" v="3977" actId="14100"/>
          <ac:spMkLst>
            <pc:docMk/>
            <pc:sldMk cId="3739988459" sldId="330"/>
            <ac:spMk id="14" creationId="{9E436A0F-FB1D-F298-E02C-01CC01F8AC90}"/>
          </ac:spMkLst>
        </pc:spChg>
        <pc:spChg chg="mod">
          <ac:chgData name="Pak, Nathan S" userId="7bd434b1-b0c7-41a4-9bdd-619f593ed0c7" providerId="ADAL" clId="{2E88AAAB-C9CE-4D2B-8F63-F0503A1D7C2B}" dt="2026-07-24T22:06:59.300" v="3977" actId="14100"/>
          <ac:spMkLst>
            <pc:docMk/>
            <pc:sldMk cId="3739988459" sldId="330"/>
            <ac:spMk id="16" creationId="{A7599B44-8676-78C3-682E-DDE6F6275C78}"/>
          </ac:spMkLst>
        </pc:spChg>
        <pc:spChg chg="mod">
          <ac:chgData name="Pak, Nathan S" userId="7bd434b1-b0c7-41a4-9bdd-619f593ed0c7" providerId="ADAL" clId="{2E88AAAB-C9CE-4D2B-8F63-F0503A1D7C2B}" dt="2026-07-24T22:06:59.300" v="3977" actId="14100"/>
          <ac:spMkLst>
            <pc:docMk/>
            <pc:sldMk cId="3739988459" sldId="330"/>
            <ac:spMk id="18" creationId="{AFB5D66F-6ACA-2539-04A5-29C948D39CB1}"/>
          </ac:spMkLst>
        </pc:spChg>
        <pc:picChg chg="mod">
          <ac:chgData name="Pak, Nathan S" userId="7bd434b1-b0c7-41a4-9bdd-619f593ed0c7" providerId="ADAL" clId="{2E88AAAB-C9CE-4D2B-8F63-F0503A1D7C2B}" dt="2026-07-24T22:06:59.300" v="3977" actId="14100"/>
          <ac:picMkLst>
            <pc:docMk/>
            <pc:sldMk cId="3739988459" sldId="330"/>
            <ac:picMk id="6" creationId="{0C821FA3-EF60-A6DD-3014-A9A9FA557F9A}"/>
          </ac:picMkLst>
        </pc:picChg>
        <pc:picChg chg="mod modCrop">
          <ac:chgData name="Pak, Nathan S" userId="7bd434b1-b0c7-41a4-9bdd-619f593ed0c7" providerId="ADAL" clId="{2E88AAAB-C9CE-4D2B-8F63-F0503A1D7C2B}" dt="2026-07-24T22:06:43.057" v="3975" actId="1076"/>
          <ac:picMkLst>
            <pc:docMk/>
            <pc:sldMk cId="3739988459" sldId="330"/>
            <ac:picMk id="34" creationId="{95E33E8A-03EA-7C17-B837-F652A21382D1}"/>
          </ac:picMkLst>
        </pc:picChg>
        <pc:cxnChg chg="mod">
          <ac:chgData name="Pak, Nathan S" userId="7bd434b1-b0c7-41a4-9bdd-619f593ed0c7" providerId="ADAL" clId="{2E88AAAB-C9CE-4D2B-8F63-F0503A1D7C2B}" dt="2026-07-24T22:06:59.300" v="3977" actId="14100"/>
          <ac:cxnSpMkLst>
            <pc:docMk/>
            <pc:sldMk cId="3739988459" sldId="330"/>
            <ac:cxnSpMk id="20" creationId="{B97D8FF7-3355-9B84-B51F-DCA5250C17DF}"/>
          </ac:cxnSpMkLst>
        </pc:cxnChg>
        <pc:cxnChg chg="mod">
          <ac:chgData name="Pak, Nathan S" userId="7bd434b1-b0c7-41a4-9bdd-619f593ed0c7" providerId="ADAL" clId="{2E88AAAB-C9CE-4D2B-8F63-F0503A1D7C2B}" dt="2026-07-24T22:06:59.300" v="3977" actId="14100"/>
          <ac:cxnSpMkLst>
            <pc:docMk/>
            <pc:sldMk cId="3739988459" sldId="330"/>
            <ac:cxnSpMk id="21" creationId="{07637936-1DC6-4F8E-B2BF-268D2FFA5E09}"/>
          </ac:cxnSpMkLst>
        </pc:cxnChg>
        <pc:cxnChg chg="mod">
          <ac:chgData name="Pak, Nathan S" userId="7bd434b1-b0c7-41a4-9bdd-619f593ed0c7" providerId="ADAL" clId="{2E88AAAB-C9CE-4D2B-8F63-F0503A1D7C2B}" dt="2026-07-24T22:06:59.300" v="3977" actId="14100"/>
          <ac:cxnSpMkLst>
            <pc:docMk/>
            <pc:sldMk cId="3739988459" sldId="330"/>
            <ac:cxnSpMk id="22" creationId="{E45F61B9-D8E2-3552-993F-76AAE3976381}"/>
          </ac:cxnSpMkLst>
        </pc:cxnChg>
        <pc:cxnChg chg="mod">
          <ac:chgData name="Pak, Nathan S" userId="7bd434b1-b0c7-41a4-9bdd-619f593ed0c7" providerId="ADAL" clId="{2E88AAAB-C9CE-4D2B-8F63-F0503A1D7C2B}" dt="2026-07-24T22:06:58.472" v="3976" actId="14100"/>
          <ac:cxnSpMkLst>
            <pc:docMk/>
            <pc:sldMk cId="3739988459" sldId="330"/>
            <ac:cxnSpMk id="33" creationId="{A7BC4722-9461-E16D-5096-263A3404CCA4}"/>
          </ac:cxnSpMkLst>
        </pc:cxnChg>
      </pc:sldChg>
      <pc:sldChg chg="addSp delSp modSp add mod">
        <pc:chgData name="Pak, Nathan S" userId="7bd434b1-b0c7-41a4-9bdd-619f593ed0c7" providerId="ADAL" clId="{2E88AAAB-C9CE-4D2B-8F63-F0503A1D7C2B}" dt="2026-07-27T20:21:42.229" v="5254" actId="20577"/>
        <pc:sldMkLst>
          <pc:docMk/>
          <pc:sldMk cId="2136631651" sldId="331"/>
        </pc:sldMkLst>
        <pc:spChg chg="mod">
          <ac:chgData name="Pak, Nathan S" userId="7bd434b1-b0c7-41a4-9bdd-619f593ed0c7" providerId="ADAL" clId="{2E88AAAB-C9CE-4D2B-8F63-F0503A1D7C2B}" dt="2026-07-22T14:10:40.854" v="311" actId="1076"/>
          <ac:spMkLst>
            <pc:docMk/>
            <pc:sldMk cId="2136631651" sldId="331"/>
            <ac:spMk id="4" creationId="{3D89E509-EC87-5EAD-7185-4340E915AB56}"/>
          </ac:spMkLst>
        </pc:spChg>
        <pc:spChg chg="add mod">
          <ac:chgData name="Pak, Nathan S" userId="7bd434b1-b0c7-41a4-9bdd-619f593ed0c7" providerId="ADAL" clId="{2E88AAAB-C9CE-4D2B-8F63-F0503A1D7C2B}" dt="2026-07-27T20:21:42.229" v="5254" actId="20577"/>
          <ac:spMkLst>
            <pc:docMk/>
            <pc:sldMk cId="2136631651" sldId="331"/>
            <ac:spMk id="12" creationId="{BA10318C-72E2-B405-C728-3B3FC293DEAC}"/>
          </ac:spMkLst>
        </pc:spChg>
        <pc:picChg chg="add mod">
          <ac:chgData name="Pak, Nathan S" userId="7bd434b1-b0c7-41a4-9bdd-619f593ed0c7" providerId="ADAL" clId="{2E88AAAB-C9CE-4D2B-8F63-F0503A1D7C2B}" dt="2026-07-22T14:11:53.825" v="390" actId="1076"/>
          <ac:picMkLst>
            <pc:docMk/>
            <pc:sldMk cId="2136631651" sldId="331"/>
            <ac:picMk id="5" creationId="{A15A58D7-615C-5947-8570-AB985C2CFB1B}"/>
          </ac:picMkLst>
        </pc:picChg>
        <pc:picChg chg="add mod">
          <ac:chgData name="Pak, Nathan S" userId="7bd434b1-b0c7-41a4-9bdd-619f593ed0c7" providerId="ADAL" clId="{2E88AAAB-C9CE-4D2B-8F63-F0503A1D7C2B}" dt="2026-07-24T18:51:34.793" v="1382" actId="1076"/>
          <ac:picMkLst>
            <pc:docMk/>
            <pc:sldMk cId="2136631651" sldId="331"/>
            <ac:picMk id="6" creationId="{83A3EDFC-6106-89C4-8D69-F7ACD72C98E6}"/>
          </ac:picMkLst>
        </pc:picChg>
      </pc:sldChg>
      <pc:sldChg chg="addSp delSp modSp add mod modNotesTx">
        <pc:chgData name="Pak, Nathan S" userId="7bd434b1-b0c7-41a4-9bdd-619f593ed0c7" providerId="ADAL" clId="{2E88AAAB-C9CE-4D2B-8F63-F0503A1D7C2B}" dt="2026-07-24T22:05:43.840" v="3971" actId="20577"/>
        <pc:sldMkLst>
          <pc:docMk/>
          <pc:sldMk cId="2632573907" sldId="332"/>
        </pc:sldMkLst>
        <pc:spChg chg="mod">
          <ac:chgData name="Pak, Nathan S" userId="7bd434b1-b0c7-41a4-9bdd-619f593ed0c7" providerId="ADAL" clId="{2E88AAAB-C9CE-4D2B-8F63-F0503A1D7C2B}" dt="2026-07-24T22:05:21.956" v="3968" actId="255"/>
          <ac:spMkLst>
            <pc:docMk/>
            <pc:sldMk cId="2632573907" sldId="332"/>
            <ac:spMk id="2" creationId="{E376C1D9-6F4F-EE4F-A110-9D440C95B9B4}"/>
          </ac:spMkLst>
        </pc:spChg>
        <pc:spChg chg="add mod ord">
          <ac:chgData name="Pak, Nathan S" userId="7bd434b1-b0c7-41a4-9bdd-619f593ed0c7" providerId="ADAL" clId="{2E88AAAB-C9CE-4D2B-8F63-F0503A1D7C2B}" dt="2026-07-22T17:03:20.646" v="1157" actId="167"/>
          <ac:spMkLst>
            <pc:docMk/>
            <pc:sldMk cId="2632573907" sldId="332"/>
            <ac:spMk id="13" creationId="{A328AFC3-81C2-8213-107F-5DA962876F44}"/>
          </ac:spMkLst>
        </pc:spChg>
        <pc:picChg chg="add mod">
          <ac:chgData name="Pak, Nathan S" userId="7bd434b1-b0c7-41a4-9bdd-619f593ed0c7" providerId="ADAL" clId="{2E88AAAB-C9CE-4D2B-8F63-F0503A1D7C2B}" dt="2026-07-24T22:04:38.483" v="3915" actId="1076"/>
          <ac:picMkLst>
            <pc:docMk/>
            <pc:sldMk cId="2632573907" sldId="332"/>
            <ac:picMk id="5" creationId="{669CBE39-BCA0-0133-0F9C-C6992BEFCB7C}"/>
          </ac:picMkLst>
        </pc:picChg>
        <pc:picChg chg="add del mod modCrop">
          <ac:chgData name="Pak, Nathan S" userId="7bd434b1-b0c7-41a4-9bdd-619f593ed0c7" providerId="ADAL" clId="{2E88AAAB-C9CE-4D2B-8F63-F0503A1D7C2B}" dt="2026-07-24T22:05:40.291" v="3970" actId="14100"/>
          <ac:picMkLst>
            <pc:docMk/>
            <pc:sldMk cId="2632573907" sldId="332"/>
            <ac:picMk id="12" creationId="{FFDCC31D-8EA4-73B2-8D67-FAF7730E389A}"/>
          </ac:picMkLst>
        </pc:picChg>
      </pc:sldChg>
      <pc:sldChg chg="delSp modSp new del mod">
        <pc:chgData name="Pak, Nathan S" userId="7bd434b1-b0c7-41a4-9bdd-619f593ed0c7" providerId="ADAL" clId="{2E88AAAB-C9CE-4D2B-8F63-F0503A1D7C2B}" dt="2026-07-28T18:42:48.771" v="5657" actId="47"/>
        <pc:sldMkLst>
          <pc:docMk/>
          <pc:sldMk cId="1633408760" sldId="334"/>
        </pc:sldMkLst>
      </pc:sldChg>
      <pc:sldChg chg="delSp modSp new del mod">
        <pc:chgData name="Pak, Nathan S" userId="7bd434b1-b0c7-41a4-9bdd-619f593ed0c7" providerId="ADAL" clId="{2E88AAAB-C9CE-4D2B-8F63-F0503A1D7C2B}" dt="2026-07-28T18:42:52.610" v="5658" actId="47"/>
        <pc:sldMkLst>
          <pc:docMk/>
          <pc:sldMk cId="3469734357" sldId="335"/>
        </pc:sldMkLst>
      </pc:sldChg>
      <pc:sldChg chg="addSp delSp modSp add mod">
        <pc:chgData name="Pak, Nathan S" userId="7bd434b1-b0c7-41a4-9bdd-619f593ed0c7" providerId="ADAL" clId="{2E88AAAB-C9CE-4D2B-8F63-F0503A1D7C2B}" dt="2026-07-27T20:22:27.879" v="5303" actId="20577"/>
        <pc:sldMkLst>
          <pc:docMk/>
          <pc:sldMk cId="3563456899" sldId="336"/>
        </pc:sldMkLst>
        <pc:spChg chg="mod">
          <ac:chgData name="Pak, Nathan S" userId="7bd434b1-b0c7-41a4-9bdd-619f593ed0c7" providerId="ADAL" clId="{2E88AAAB-C9CE-4D2B-8F63-F0503A1D7C2B}" dt="2026-07-27T20:22:27.879" v="5303" actId="20577"/>
          <ac:spMkLst>
            <pc:docMk/>
            <pc:sldMk cId="3563456899" sldId="336"/>
            <ac:spMk id="12" creationId="{4A5C90AE-6FA2-6CCE-B4DC-9DE71946FEE9}"/>
          </ac:spMkLst>
        </pc:spChg>
        <pc:picChg chg="add mod modCrop">
          <ac:chgData name="Pak, Nathan S" userId="7bd434b1-b0c7-41a4-9bdd-619f593ed0c7" providerId="ADAL" clId="{2E88AAAB-C9CE-4D2B-8F63-F0503A1D7C2B}" dt="2026-07-24T18:50:30.221" v="1364" actId="18131"/>
          <ac:picMkLst>
            <pc:docMk/>
            <pc:sldMk cId="3563456899" sldId="336"/>
            <ac:picMk id="6" creationId="{3F88F96A-06DE-CD0A-A5BD-39498E573FA2}"/>
          </ac:picMkLst>
        </pc:picChg>
        <pc:picChg chg="add mod">
          <ac:chgData name="Pak, Nathan S" userId="7bd434b1-b0c7-41a4-9bdd-619f593ed0c7" providerId="ADAL" clId="{2E88AAAB-C9CE-4D2B-8F63-F0503A1D7C2B}" dt="2026-07-24T18:51:04.173" v="1372" actId="14100"/>
          <ac:picMkLst>
            <pc:docMk/>
            <pc:sldMk cId="3563456899" sldId="336"/>
            <ac:picMk id="9" creationId="{D8D243FB-F071-7767-076F-90E2FD4702C5}"/>
          </ac:picMkLst>
        </pc:picChg>
      </pc:sldChg>
      <pc:sldChg chg="addSp delSp modSp new mod modClrScheme chgLayout">
        <pc:chgData name="Pak, Nathan S" userId="7bd434b1-b0c7-41a4-9bdd-619f593ed0c7" providerId="ADAL" clId="{2E88AAAB-C9CE-4D2B-8F63-F0503A1D7C2B}" dt="2026-07-24T21:20:54.647" v="3462" actId="20577"/>
        <pc:sldMkLst>
          <pc:docMk/>
          <pc:sldMk cId="2453237224" sldId="337"/>
        </pc:sldMkLst>
        <pc:spChg chg="mod ord">
          <ac:chgData name="Pak, Nathan S" userId="7bd434b1-b0c7-41a4-9bdd-619f593ed0c7" providerId="ADAL" clId="{2E88AAAB-C9CE-4D2B-8F63-F0503A1D7C2B}" dt="2026-07-24T20:41:38.476" v="2614" actId="700"/>
          <ac:spMkLst>
            <pc:docMk/>
            <pc:sldMk cId="2453237224" sldId="337"/>
            <ac:spMk id="5" creationId="{E0BFD44B-D865-A09A-2627-EEED388B5776}"/>
          </ac:spMkLst>
        </pc:spChg>
        <pc:spChg chg="add mod ord">
          <ac:chgData name="Pak, Nathan S" userId="7bd434b1-b0c7-41a4-9bdd-619f593ed0c7" providerId="ADAL" clId="{2E88AAAB-C9CE-4D2B-8F63-F0503A1D7C2B}" dt="2026-07-24T20:44:22.901" v="2669" actId="1076"/>
          <ac:spMkLst>
            <pc:docMk/>
            <pc:sldMk cId="2453237224" sldId="337"/>
            <ac:spMk id="6" creationId="{CEF745C9-097B-B12F-E9E6-B5FD22D1FF99}"/>
          </ac:spMkLst>
        </pc:spChg>
        <pc:spChg chg="add mod ord">
          <ac:chgData name="Pak, Nathan S" userId="7bd434b1-b0c7-41a4-9bdd-619f593ed0c7" providerId="ADAL" clId="{2E88AAAB-C9CE-4D2B-8F63-F0503A1D7C2B}" dt="2026-07-24T21:20:54.647" v="3462" actId="20577"/>
          <ac:spMkLst>
            <pc:docMk/>
            <pc:sldMk cId="2453237224" sldId="337"/>
            <ac:spMk id="7" creationId="{0B7D5C83-A8E3-C8D0-2E5D-49C8D2198013}"/>
          </ac:spMkLst>
        </pc:spChg>
        <pc:spChg chg="mod">
          <ac:chgData name="Pak, Nathan S" userId="7bd434b1-b0c7-41a4-9bdd-619f593ed0c7" providerId="ADAL" clId="{2E88AAAB-C9CE-4D2B-8F63-F0503A1D7C2B}" dt="2026-07-24T21:15:29.582" v="3168" actId="1076"/>
          <ac:spMkLst>
            <pc:docMk/>
            <pc:sldMk cId="2453237224" sldId="337"/>
            <ac:spMk id="9" creationId="{A66B3FF1-471A-8730-9C75-FC0E35904E4F}"/>
          </ac:spMkLst>
        </pc:spChg>
        <pc:spChg chg="add mod">
          <ac:chgData name="Pak, Nathan S" userId="7bd434b1-b0c7-41a4-9bdd-619f593ed0c7" providerId="ADAL" clId="{2E88AAAB-C9CE-4D2B-8F63-F0503A1D7C2B}" dt="2026-07-24T20:43:58.946" v="2662" actId="1076"/>
          <ac:spMkLst>
            <pc:docMk/>
            <pc:sldMk cId="2453237224" sldId="337"/>
            <ac:spMk id="11" creationId="{F2207FDC-C6FA-4F74-BD5A-E1A384831B0A}"/>
          </ac:spMkLst>
        </pc:spChg>
        <pc:spChg chg="add mod">
          <ac:chgData name="Pak, Nathan S" userId="7bd434b1-b0c7-41a4-9bdd-619f593ed0c7" providerId="ADAL" clId="{2E88AAAB-C9CE-4D2B-8F63-F0503A1D7C2B}" dt="2026-07-24T21:15:29.582" v="3168" actId="1076"/>
          <ac:spMkLst>
            <pc:docMk/>
            <pc:sldMk cId="2453237224" sldId="337"/>
            <ac:spMk id="15" creationId="{9673A3F0-9BD1-D5B4-22DC-4B96CF20B1F8}"/>
          </ac:spMkLst>
        </pc:spChg>
        <pc:spChg chg="add mod">
          <ac:chgData name="Pak, Nathan S" userId="7bd434b1-b0c7-41a4-9bdd-619f593ed0c7" providerId="ADAL" clId="{2E88AAAB-C9CE-4D2B-8F63-F0503A1D7C2B}" dt="2026-07-24T20:43:58.946" v="2662" actId="1076"/>
          <ac:spMkLst>
            <pc:docMk/>
            <pc:sldMk cId="2453237224" sldId="337"/>
            <ac:spMk id="17" creationId="{15267E7D-E970-C8F2-3151-50CA19BF8F81}"/>
          </ac:spMkLst>
        </pc:spChg>
        <pc:spChg chg="add mod">
          <ac:chgData name="Pak, Nathan S" userId="7bd434b1-b0c7-41a4-9bdd-619f593ed0c7" providerId="ADAL" clId="{2E88AAAB-C9CE-4D2B-8F63-F0503A1D7C2B}" dt="2026-07-24T21:15:29.582" v="3168" actId="1076"/>
          <ac:spMkLst>
            <pc:docMk/>
            <pc:sldMk cId="2453237224" sldId="337"/>
            <ac:spMk id="19" creationId="{7FC0B1FA-0987-6AC9-29D6-2CCB1D52D819}"/>
          </ac:spMkLst>
        </pc:spChg>
        <pc:spChg chg="add mod">
          <ac:chgData name="Pak, Nathan S" userId="7bd434b1-b0c7-41a4-9bdd-619f593ed0c7" providerId="ADAL" clId="{2E88AAAB-C9CE-4D2B-8F63-F0503A1D7C2B}" dt="2026-07-24T20:43:58.946" v="2662" actId="1076"/>
          <ac:spMkLst>
            <pc:docMk/>
            <pc:sldMk cId="2453237224" sldId="337"/>
            <ac:spMk id="23" creationId="{2786A929-648A-B623-6A9B-1611FBD6C765}"/>
          </ac:spMkLst>
        </pc:spChg>
        <pc:spChg chg="mod">
          <ac:chgData name="Pak, Nathan S" userId="7bd434b1-b0c7-41a4-9bdd-619f593ed0c7" providerId="ADAL" clId="{2E88AAAB-C9CE-4D2B-8F63-F0503A1D7C2B}" dt="2026-07-24T20:44:18.872" v="2667" actId="1076"/>
          <ac:spMkLst>
            <pc:docMk/>
            <pc:sldMk cId="2453237224" sldId="337"/>
            <ac:spMk id="25" creationId="{3EA562D8-DC52-B0B4-E188-2958BE74A8AA}"/>
          </ac:spMkLst>
        </pc:spChg>
        <pc:spChg chg="add mod">
          <ac:chgData name="Pak, Nathan S" userId="7bd434b1-b0c7-41a4-9bdd-619f593ed0c7" providerId="ADAL" clId="{2E88AAAB-C9CE-4D2B-8F63-F0503A1D7C2B}" dt="2026-07-24T20:43:58.946" v="2662" actId="1076"/>
          <ac:spMkLst>
            <pc:docMk/>
            <pc:sldMk cId="2453237224" sldId="337"/>
            <ac:spMk id="29" creationId="{42FB1D09-FC91-C333-F07C-8114113AD31E}"/>
          </ac:spMkLst>
        </pc:spChg>
        <pc:spChg chg="add mod">
          <ac:chgData name="Pak, Nathan S" userId="7bd434b1-b0c7-41a4-9bdd-619f593ed0c7" providerId="ADAL" clId="{2E88AAAB-C9CE-4D2B-8F63-F0503A1D7C2B}" dt="2026-07-24T20:43:58.946" v="2662" actId="1076"/>
          <ac:spMkLst>
            <pc:docMk/>
            <pc:sldMk cId="2453237224" sldId="337"/>
            <ac:spMk id="31" creationId="{6A2F1079-C899-2BB7-3361-53675D50A808}"/>
          </ac:spMkLst>
        </pc:spChg>
        <pc:spChg chg="add mod">
          <ac:chgData name="Pak, Nathan S" userId="7bd434b1-b0c7-41a4-9bdd-619f593ed0c7" providerId="ADAL" clId="{2E88AAAB-C9CE-4D2B-8F63-F0503A1D7C2B}" dt="2026-07-24T20:43:58.946" v="2662" actId="1076"/>
          <ac:spMkLst>
            <pc:docMk/>
            <pc:sldMk cId="2453237224" sldId="337"/>
            <ac:spMk id="33" creationId="{DDD37D25-6A6D-BF9C-5D4C-DFA19D99667D}"/>
          </ac:spMkLst>
        </pc:spChg>
        <pc:spChg chg="add mod">
          <ac:chgData name="Pak, Nathan S" userId="7bd434b1-b0c7-41a4-9bdd-619f593ed0c7" providerId="ADAL" clId="{2E88AAAB-C9CE-4D2B-8F63-F0503A1D7C2B}" dt="2026-07-24T20:43:58.946" v="2662" actId="1076"/>
          <ac:spMkLst>
            <pc:docMk/>
            <pc:sldMk cId="2453237224" sldId="337"/>
            <ac:spMk id="35" creationId="{5FBAE11E-3BC0-F4DD-178D-3B3278F3FA99}"/>
          </ac:spMkLst>
        </pc:spChg>
        <pc:spChg chg="mod">
          <ac:chgData name="Pak, Nathan S" userId="7bd434b1-b0c7-41a4-9bdd-619f593ed0c7" providerId="ADAL" clId="{2E88AAAB-C9CE-4D2B-8F63-F0503A1D7C2B}" dt="2026-07-24T21:15:29.582" v="3168" actId="1076"/>
          <ac:spMkLst>
            <pc:docMk/>
            <pc:sldMk cId="2453237224" sldId="337"/>
            <ac:spMk id="37" creationId="{12B4AE95-0B8B-133F-07F2-470E1C5D5D32}"/>
          </ac:spMkLst>
        </pc:spChg>
        <pc:spChg chg="add mod">
          <ac:chgData name="Pak, Nathan S" userId="7bd434b1-b0c7-41a4-9bdd-619f593ed0c7" providerId="ADAL" clId="{2E88AAAB-C9CE-4D2B-8F63-F0503A1D7C2B}" dt="2026-07-24T20:43:58.946" v="2662" actId="1076"/>
          <ac:spMkLst>
            <pc:docMk/>
            <pc:sldMk cId="2453237224" sldId="337"/>
            <ac:spMk id="39" creationId="{81E1CC4C-9186-6132-F893-18AFB4368A55}"/>
          </ac:spMkLst>
        </pc:spChg>
        <pc:spChg chg="add mod">
          <ac:chgData name="Pak, Nathan S" userId="7bd434b1-b0c7-41a4-9bdd-619f593ed0c7" providerId="ADAL" clId="{2E88AAAB-C9CE-4D2B-8F63-F0503A1D7C2B}" dt="2026-07-24T20:44:15.858" v="2666" actId="1076"/>
          <ac:spMkLst>
            <pc:docMk/>
            <pc:sldMk cId="2453237224" sldId="337"/>
            <ac:spMk id="45" creationId="{E72857F2-918D-1975-5A85-AAA22B3B8FBB}"/>
          </ac:spMkLst>
        </pc:spChg>
        <pc:spChg chg="add mod">
          <ac:chgData name="Pak, Nathan S" userId="7bd434b1-b0c7-41a4-9bdd-619f593ed0c7" providerId="ADAL" clId="{2E88AAAB-C9CE-4D2B-8F63-F0503A1D7C2B}" dt="2026-07-24T21:15:29.582" v="3168" actId="1076"/>
          <ac:spMkLst>
            <pc:docMk/>
            <pc:sldMk cId="2453237224" sldId="337"/>
            <ac:spMk id="71" creationId="{28EBD4ED-2D79-FB55-12DD-4C1C28DF0EBE}"/>
          </ac:spMkLst>
        </pc:spChg>
        <pc:spChg chg="add mod">
          <ac:chgData name="Pak, Nathan S" userId="7bd434b1-b0c7-41a4-9bdd-619f593ed0c7" providerId="ADAL" clId="{2E88AAAB-C9CE-4D2B-8F63-F0503A1D7C2B}" dt="2026-07-24T21:15:29.582" v="3168" actId="1076"/>
          <ac:spMkLst>
            <pc:docMk/>
            <pc:sldMk cId="2453237224" sldId="337"/>
            <ac:spMk id="77" creationId="{1F5B3EF7-B93C-2D4A-D48E-C406B42D4A07}"/>
          </ac:spMkLst>
        </pc:spChg>
        <pc:spChg chg="add mod">
          <ac:chgData name="Pak, Nathan S" userId="7bd434b1-b0c7-41a4-9bdd-619f593ed0c7" providerId="ADAL" clId="{2E88AAAB-C9CE-4D2B-8F63-F0503A1D7C2B}" dt="2026-07-24T21:15:29.582" v="3168" actId="1076"/>
          <ac:spMkLst>
            <pc:docMk/>
            <pc:sldMk cId="2453237224" sldId="337"/>
            <ac:spMk id="79" creationId="{2347AA6E-EC5B-EA54-A981-3613695B39CD}"/>
          </ac:spMkLst>
        </pc:spChg>
        <pc:spChg chg="add mod">
          <ac:chgData name="Pak, Nathan S" userId="7bd434b1-b0c7-41a4-9bdd-619f593ed0c7" providerId="ADAL" clId="{2E88AAAB-C9CE-4D2B-8F63-F0503A1D7C2B}" dt="2026-07-24T21:15:29.582" v="3168" actId="1076"/>
          <ac:spMkLst>
            <pc:docMk/>
            <pc:sldMk cId="2453237224" sldId="337"/>
            <ac:spMk id="87" creationId="{3D3838D4-019F-8CFD-2247-865BC72F9DA4}"/>
          </ac:spMkLst>
        </pc:spChg>
        <pc:spChg chg="add mod">
          <ac:chgData name="Pak, Nathan S" userId="7bd434b1-b0c7-41a4-9bdd-619f593ed0c7" providerId="ADAL" clId="{2E88AAAB-C9CE-4D2B-8F63-F0503A1D7C2B}" dt="2026-07-24T20:44:15.858" v="2666" actId="1076"/>
          <ac:spMkLst>
            <pc:docMk/>
            <pc:sldMk cId="2453237224" sldId="337"/>
            <ac:spMk id="97" creationId="{2D1B32E6-AA4D-8A90-23B2-5C5530066672}"/>
          </ac:spMkLst>
        </pc:spChg>
        <pc:spChg chg="add mod">
          <ac:chgData name="Pak, Nathan S" userId="7bd434b1-b0c7-41a4-9bdd-619f593ed0c7" providerId="ADAL" clId="{2E88AAAB-C9CE-4D2B-8F63-F0503A1D7C2B}" dt="2026-07-24T20:44:15.858" v="2666" actId="1076"/>
          <ac:spMkLst>
            <pc:docMk/>
            <pc:sldMk cId="2453237224" sldId="337"/>
            <ac:spMk id="105" creationId="{560398A1-7278-E145-552D-D37B0DACCFC5}"/>
          </ac:spMkLst>
        </pc:spChg>
        <pc:spChg chg="add mod">
          <ac:chgData name="Pak, Nathan S" userId="7bd434b1-b0c7-41a4-9bdd-619f593ed0c7" providerId="ADAL" clId="{2E88AAAB-C9CE-4D2B-8F63-F0503A1D7C2B}" dt="2026-07-24T21:15:29.582" v="3168" actId="1076"/>
          <ac:spMkLst>
            <pc:docMk/>
            <pc:sldMk cId="2453237224" sldId="337"/>
            <ac:spMk id="125" creationId="{B9F6D5A0-1146-7510-91D9-74B99B7F919E}"/>
          </ac:spMkLst>
        </pc:spChg>
        <pc:spChg chg="add mod">
          <ac:chgData name="Pak, Nathan S" userId="7bd434b1-b0c7-41a4-9bdd-619f593ed0c7" providerId="ADAL" clId="{2E88AAAB-C9CE-4D2B-8F63-F0503A1D7C2B}" dt="2026-07-24T21:15:29.582" v="3168" actId="1076"/>
          <ac:spMkLst>
            <pc:docMk/>
            <pc:sldMk cId="2453237224" sldId="337"/>
            <ac:spMk id="127" creationId="{0C5B2917-5931-7B55-365B-A7DE8CB245F6}"/>
          </ac:spMkLst>
        </pc:spChg>
        <pc:spChg chg="add mod">
          <ac:chgData name="Pak, Nathan S" userId="7bd434b1-b0c7-41a4-9bdd-619f593ed0c7" providerId="ADAL" clId="{2E88AAAB-C9CE-4D2B-8F63-F0503A1D7C2B}" dt="2026-07-24T20:44:15.858" v="2666" actId="1076"/>
          <ac:spMkLst>
            <pc:docMk/>
            <pc:sldMk cId="2453237224" sldId="337"/>
            <ac:spMk id="133" creationId="{A97CDF3E-8C21-7684-B829-EB95E82F7249}"/>
          </ac:spMkLst>
        </pc:spChg>
      </pc:sldChg>
      <pc:sldChg chg="addSp delSp modSp new del mod modNotesTx">
        <pc:chgData name="Pak, Nathan S" userId="7bd434b1-b0c7-41a4-9bdd-619f593ed0c7" providerId="ADAL" clId="{2E88AAAB-C9CE-4D2B-8F63-F0503A1D7C2B}" dt="2026-07-28T21:13:14.048" v="5713" actId="47"/>
        <pc:sldMkLst>
          <pc:docMk/>
          <pc:sldMk cId="2440981644" sldId="338"/>
        </pc:sldMkLst>
      </pc:sldChg>
      <pc:sldChg chg="addSp delSp modSp new mod chgLayout">
        <pc:chgData name="Pak, Nathan S" userId="7bd434b1-b0c7-41a4-9bdd-619f593ed0c7" providerId="ADAL" clId="{2E88AAAB-C9CE-4D2B-8F63-F0503A1D7C2B}" dt="2026-07-24T23:33:47.845" v="5189" actId="255"/>
        <pc:sldMkLst>
          <pc:docMk/>
          <pc:sldMk cId="1062303479" sldId="339"/>
        </pc:sldMkLst>
        <pc:spChg chg="mod ord">
          <ac:chgData name="Pak, Nathan S" userId="7bd434b1-b0c7-41a4-9bdd-619f593ed0c7" providerId="ADAL" clId="{2E88AAAB-C9CE-4D2B-8F63-F0503A1D7C2B}" dt="2026-07-24T23:28:39.517" v="4828" actId="700"/>
          <ac:spMkLst>
            <pc:docMk/>
            <pc:sldMk cId="1062303479" sldId="339"/>
            <ac:spMk id="3" creationId="{A9D9D39A-64AD-50D7-F200-620066871A91}"/>
          </ac:spMkLst>
        </pc:spChg>
        <pc:spChg chg="mod ord">
          <ac:chgData name="Pak, Nathan S" userId="7bd434b1-b0c7-41a4-9bdd-619f593ed0c7" providerId="ADAL" clId="{2E88AAAB-C9CE-4D2B-8F63-F0503A1D7C2B}" dt="2026-07-24T23:29:42.115" v="4951" actId="20577"/>
          <ac:spMkLst>
            <pc:docMk/>
            <pc:sldMk cId="1062303479" sldId="339"/>
            <ac:spMk id="4" creationId="{B8E2B3EA-F42B-6BF4-B8F9-CB66AAA92EC8}"/>
          </ac:spMkLst>
        </pc:spChg>
        <pc:spChg chg="add mod">
          <ac:chgData name="Pak, Nathan S" userId="7bd434b1-b0c7-41a4-9bdd-619f593ed0c7" providerId="ADAL" clId="{2E88AAAB-C9CE-4D2B-8F63-F0503A1D7C2B}" dt="2026-07-24T23:33:47.845" v="5189" actId="255"/>
          <ac:spMkLst>
            <pc:docMk/>
            <pc:sldMk cId="1062303479" sldId="339"/>
            <ac:spMk id="12" creationId="{5F70C8F4-87FA-0AD1-EDF8-91E7C3484F33}"/>
          </ac:spMkLst>
        </pc:spChg>
        <pc:picChg chg="add mod">
          <ac:chgData name="Pak, Nathan S" userId="7bd434b1-b0c7-41a4-9bdd-619f593ed0c7" providerId="ADAL" clId="{2E88AAAB-C9CE-4D2B-8F63-F0503A1D7C2B}" dt="2026-07-24T23:30:02.055" v="4952" actId="1076"/>
          <ac:picMkLst>
            <pc:docMk/>
            <pc:sldMk cId="1062303479" sldId="339"/>
            <ac:picMk id="13" creationId="{25C0B339-A00F-7A67-842D-85F9CFC1F96A}"/>
          </ac:picMkLst>
        </pc:picChg>
      </pc:sldChg>
      <pc:sldMasterChg chg="delSldLayout">
        <pc:chgData name="Pak, Nathan S" userId="7bd434b1-b0c7-41a4-9bdd-619f593ed0c7" providerId="ADAL" clId="{2E88AAAB-C9CE-4D2B-8F63-F0503A1D7C2B}" dt="2026-07-28T18:42:54.339" v="5659" actId="47"/>
        <pc:sldMasterMkLst>
          <pc:docMk/>
          <pc:sldMasterMk cId="2336126548" sldId="2147483695"/>
        </pc:sldMasterMkLst>
        <pc:sldLayoutChg chg="del">
          <pc:chgData name="Pak, Nathan S" userId="7bd434b1-b0c7-41a4-9bdd-619f593ed0c7" providerId="ADAL" clId="{2E88AAAB-C9CE-4D2B-8F63-F0503A1D7C2B}" dt="2026-07-28T18:42:54.339" v="5659" actId="47"/>
          <pc:sldLayoutMkLst>
            <pc:docMk/>
            <pc:sldMasterMk cId="2336126548" sldId="2147483695"/>
            <pc:sldLayoutMk cId="2978175716" sldId="214748370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A6E295-2078-3A4C-9B3B-128821A974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03100D-CACA-0F41-B537-339726C6A5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7CCEE-F6A5-9F4C-8CE3-50501077053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18C585-FF88-2E4D-AADE-9C9529D2F7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0F8045-3A37-824A-8710-57C502BDEF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57D50-C692-A448-91EE-4B0FAD3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093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90FB0-7803-314F-9BE0-3772887DCBDE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5D7CC-4584-7D4D-9AC5-26861B0A2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37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more numbers, graphs, fancy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775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a coupon, how it differs from die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378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46B3F-EA3B-DA63-E8A3-78ECE591A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890116-FCCB-E7FC-8138-37A4DE93B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1C1294-A0A8-4927-CB10-8600E3CB0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F633A-21C3-F702-D459-7D69836B54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521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how this connects with the project, the </a:t>
            </a:r>
            <a:r>
              <a:rPr lang="en-US" dirty="0" err="1"/>
              <a:t>dieletric</a:t>
            </a:r>
            <a:r>
              <a:rPr lang="en-US" dirty="0"/>
              <a:t> is the oxide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05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70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18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96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Longer, don’t rush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72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a die, how is it made, how we can interact with it, end user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52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863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Chip might work, reliability unsure bad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82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a coupon, add scale to pictures, and in zoomed image spacing, try adding title under image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I’ve been working on highlighted parts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85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more details </a:t>
            </a:r>
            <a:r>
              <a:rPr lang="en-US"/>
              <a:t>with what I did about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990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06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571BC-DC99-1AC5-D31A-F0C281E79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DD6BD3-0DA2-BBED-D09F-8D3B8C498E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7751CD-5CA5-DBF6-24F7-A563E9DB9C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5FE627-715C-489F-00DE-38B89F3899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D7CC-4584-7D4D-9AC5-26861B0A27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07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03435116-8EC1-A548-452A-A5744ECD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846217"/>
            <a:ext cx="8906692" cy="2595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BE800B03-ECF5-F0B1-7514-4FC09CEC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108" y="4441370"/>
            <a:ext cx="8906692" cy="62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419058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B768D-628B-BB40-BEE5-32E27182F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A323E-BF1A-8C44-9650-0F8A4E12DC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9048" y="1215483"/>
            <a:ext cx="5615353" cy="42256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1EEF26-478D-684B-BFF1-D8FD9BE7D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215483"/>
            <a:ext cx="5613400" cy="42256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BF72E-E074-E741-8514-3417AC9D8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44C3EF-E136-164D-954C-112EADD99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9884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10077-12D2-2D4D-8F51-D9CB6B044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1" y="1235113"/>
            <a:ext cx="561763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DF7D1-4D77-4C46-B579-F5861C745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1" y="2078658"/>
            <a:ext cx="5617633" cy="336247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19A1FD-16BD-7B41-8D0F-269780D1B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35113"/>
            <a:ext cx="56388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BAF2E0-F5E8-3946-89DE-62BFD441B2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78658"/>
            <a:ext cx="5638800" cy="336247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5BD322-BC93-4244-92C5-7651A797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3D151B-D611-8446-9323-A31F4308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19FCA3D-219A-9547-A7A7-4EB9BE7D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60951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5BD322-BC93-4244-92C5-7651A797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3D151B-D611-8446-9323-A31F4308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19FCA3D-219A-9547-A7A7-4EB9BE7D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B05746-5DE4-07B1-5611-4EEBAF38DE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0" y="1425402"/>
            <a:ext cx="3074469" cy="208185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3F001E6-D6D1-A396-EE07-7790621213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71394" y="1425402"/>
            <a:ext cx="3074469" cy="208185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2BD7855-1EA6-1102-5122-4BF617ED2DC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78140" y="1425402"/>
            <a:ext cx="3074469" cy="208185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3DB0072-B1E4-2B67-CD64-AFD0CADC50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000" y="3772092"/>
            <a:ext cx="3074469" cy="208185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12EFAB6-9D79-46A4-1400-FA689BD1831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771394" y="3772092"/>
            <a:ext cx="3074469" cy="2081855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8E2A34E-676C-226E-E8A6-42635E9CC1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78140" y="3772092"/>
            <a:ext cx="3074469" cy="208185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4150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7AE419-AE08-F348-87A6-E9445B339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0AFCF-7504-9244-8529-F384A6BD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0147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EC417-39B3-8947-8902-0153B5002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0FAD0-D969-274E-8AC0-FC5A894F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2338" y="457201"/>
            <a:ext cx="7168663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5FBC2C-9388-6049-AEF3-C1606676A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1" y="2274849"/>
            <a:ext cx="3932767" cy="35941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A470E-5CA9-A545-B98E-1EFAA05E8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5A757-8D62-3444-9BDB-1CB584B7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49160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8E57A-36CB-814D-B1A5-9012A244B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259A3-587A-6D4A-AEF8-E4225996F7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14203" y="457201"/>
            <a:ext cx="7196798" cy="49839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C1918-55BE-A644-8FDC-9E18F9A99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1" y="2274850"/>
            <a:ext cx="3932767" cy="31662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DD8F2-DDA7-354F-9FEA-A07E773A6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F2438-4A98-5A4C-9057-FC3F0CBC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5044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7AD69-3205-BCCD-4E2D-E72B1D3B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0D675-7591-9D83-10A1-2FEED6577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7773C-2F41-C6E1-AAB5-9601AB5720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A169B0B5-D05E-C4AE-458A-3F4627989B4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81000" y="1435100"/>
            <a:ext cx="7510463" cy="45720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A2623B-F27F-1862-1049-4ADBDCD760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6888" y="1435100"/>
            <a:ext cx="3694112" cy="341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23373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ull Photo"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03435116-8EC1-A548-452A-A5744ECD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846217"/>
            <a:ext cx="8906692" cy="2595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BE800B03-ECF5-F0B1-7514-4FC09CEC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108" y="4441370"/>
            <a:ext cx="8906692" cy="62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A14450-E163-A0FB-AE33-14F2CE668D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3770"/>
          <a:stretch/>
        </p:blipFill>
        <p:spPr>
          <a:xfrm>
            <a:off x="1" y="5059179"/>
            <a:ext cx="12191999" cy="179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0161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Kende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0">
            <a:extLst>
              <a:ext uri="{FF2B5EF4-FFF2-40B4-BE49-F238E27FC236}">
                <a16:creationId xmlns:a16="http://schemas.microsoft.com/office/drawing/2014/main" id="{0A5E07F1-324A-EAB5-7F55-AEE3D6891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846217"/>
            <a:ext cx="8906692" cy="2595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3D3E42BF-71A1-25AD-433E-81802107B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108" y="4441370"/>
            <a:ext cx="8906692" cy="62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840232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Wre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0">
            <a:extLst>
              <a:ext uri="{FF2B5EF4-FFF2-40B4-BE49-F238E27FC236}">
                <a16:creationId xmlns:a16="http://schemas.microsoft.com/office/drawing/2014/main" id="{877FD755-E0C4-6855-6104-473A50AF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846217"/>
            <a:ext cx="8906692" cy="2595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899459AD-2E3D-84AE-9D0B-4E11607C4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108" y="4441370"/>
            <a:ext cx="8906692" cy="62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6739125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s - 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0">
            <a:extLst>
              <a:ext uri="{FF2B5EF4-FFF2-40B4-BE49-F238E27FC236}">
                <a16:creationId xmlns:a16="http://schemas.microsoft.com/office/drawing/2014/main" id="{5FCBB805-91EF-D0F1-B5CA-BCA3290E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1948985"/>
            <a:ext cx="8906692" cy="2960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137251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s - Kende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0">
            <a:extLst>
              <a:ext uri="{FF2B5EF4-FFF2-40B4-BE49-F238E27FC236}">
                <a16:creationId xmlns:a16="http://schemas.microsoft.com/office/drawing/2014/main" id="{28D4045A-E327-4892-6A89-6CBE5583D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1948985"/>
            <a:ext cx="8906692" cy="2960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679753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s - Tech Tow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0">
            <a:extLst>
              <a:ext uri="{FF2B5EF4-FFF2-40B4-BE49-F238E27FC236}">
                <a16:creationId xmlns:a16="http://schemas.microsoft.com/office/drawing/2014/main" id="{6B75A76D-59A5-A55D-8427-D3105607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1948985"/>
            <a:ext cx="8906692" cy="2960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162438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s - Wre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0">
            <a:extLst>
              <a:ext uri="{FF2B5EF4-FFF2-40B4-BE49-F238E27FC236}">
                <a16:creationId xmlns:a16="http://schemas.microsoft.com/office/drawing/2014/main" id="{E3126A54-2183-1E0F-7A09-1B69C88EF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1948985"/>
            <a:ext cx="8906692" cy="2960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068664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FBEFA-1B24-BD40-967B-224093822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8C1E-32D8-CF48-A92C-E6AC112D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FBA1A-F7CC-514B-BEB5-104BA2E09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1CD0E1A-EFF5-9943-8AA6-521A2B23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150592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1C16630-5558-9114-4463-47E138DB6255}"/>
              </a:ext>
            </a:extLst>
          </p:cNvPr>
          <p:cNvSpPr txBox="1">
            <a:spLocks/>
          </p:cNvSpPr>
          <p:nvPr userDrawn="1"/>
        </p:nvSpPr>
        <p:spPr>
          <a:xfrm>
            <a:off x="2447108" y="1680753"/>
            <a:ext cx="8682445" cy="276061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i="0" kern="1200" cap="none" spc="0" baseline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3552819F-CE1E-70EB-07B5-3B61D2578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846217"/>
            <a:ext cx="8906692" cy="2595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BD913C0-CC86-E0C0-B503-69104064E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47108" y="4441370"/>
            <a:ext cx="8906692" cy="62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3612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7" r:id="rId2"/>
    <p:sldLayoutId id="2147483705" r:id="rId3"/>
    <p:sldLayoutId id="2147483706" r:id="rId4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6000" b="1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800" kern="1200">
          <a:solidFill>
            <a:srgbClr val="B3A369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555A20D-930F-A185-C845-C95F4365004A}"/>
              </a:ext>
            </a:extLst>
          </p:cNvPr>
          <p:cNvSpPr txBox="1">
            <a:spLocks/>
          </p:cNvSpPr>
          <p:nvPr userDrawn="1"/>
        </p:nvSpPr>
        <p:spPr>
          <a:xfrm>
            <a:off x="1746069" y="2137954"/>
            <a:ext cx="8699862" cy="258209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i="0" kern="1200" cap="none" spc="0" baseline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" name="Title Placeholder 10">
            <a:extLst>
              <a:ext uri="{FF2B5EF4-FFF2-40B4-BE49-F238E27FC236}">
                <a16:creationId xmlns:a16="http://schemas.microsoft.com/office/drawing/2014/main" id="{C83A85DD-FCD4-4A59-0F3C-B8F9FA030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1948985"/>
            <a:ext cx="8906692" cy="2960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5836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6000" b="1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794E2-0939-7444-A82A-8BD5C7FA1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6A5F8-57A3-204B-9489-10B6EA097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215485"/>
            <a:ext cx="11429999" cy="422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C088-FD5F-6E47-B5E9-B42B8CA51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016554A5-B4DD-7045-B047-B7DA6D1E70A4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F842A-A21A-C542-88CC-30F0DD78D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" y="6182540"/>
            <a:ext cx="9165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E678206-0642-9F48-9727-6B519CB285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03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88" r:id="rId3"/>
    <p:sldLayoutId id="2147483693" r:id="rId4"/>
    <p:sldLayoutId id="2147483690" r:id="rId5"/>
    <p:sldLayoutId id="2147483691" r:id="rId6"/>
    <p:sldLayoutId id="2147483692" r:id="rId7"/>
    <p:sldLayoutId id="214748369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A7934B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FACC4-8BA4-D145-6D28-7181D4BBF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248191"/>
            <a:ext cx="8906692" cy="2595153"/>
          </a:xfrm>
        </p:spPr>
        <p:txBody>
          <a:bodyPr>
            <a:normAutofit/>
          </a:bodyPr>
          <a:lstStyle/>
          <a:p>
            <a:r>
              <a:rPr lang="en-US" dirty="0">
                <a:latin typeface="Roboto"/>
                <a:ea typeface="Roboto"/>
                <a:cs typeface="Roboto"/>
              </a:rPr>
              <a:t>Advanced Packaging Validation Technology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02467-1D6D-30DE-402A-35783DB9D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108" y="3939801"/>
            <a:ext cx="8906692" cy="12450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Arial"/>
              </a:rPr>
              <a:t>PI: Dr. Seung Joon Paik, Dr. Yogendra Joshi</a:t>
            </a:r>
          </a:p>
          <a:p>
            <a:r>
              <a:rPr lang="en-US" dirty="0">
                <a:cs typeface="Arial"/>
              </a:rPr>
              <a:t>Mentor: </a:t>
            </a:r>
            <a:r>
              <a:rPr lang="en-US" dirty="0" err="1">
                <a:cs typeface="Arial"/>
              </a:rPr>
              <a:t>Junyoung</a:t>
            </a:r>
            <a:r>
              <a:rPr lang="en-US" dirty="0">
                <a:cs typeface="Arial"/>
              </a:rPr>
              <a:t> Kim</a:t>
            </a:r>
          </a:p>
          <a:p>
            <a:r>
              <a:rPr lang="en-US" dirty="0">
                <a:cs typeface="Arial"/>
              </a:rPr>
              <a:t>REU: Nathan Pak</a:t>
            </a:r>
          </a:p>
          <a:p>
            <a:endParaRPr lang="en-US" dirty="0">
              <a:cs typeface="Arial"/>
            </a:endParaRPr>
          </a:p>
        </p:txBody>
      </p:sp>
      <p:pic>
        <p:nvPicPr>
          <p:cNvPr id="7" name="Picture 6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34833476-4A67-E553-496F-573D80306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053" y="5364914"/>
            <a:ext cx="4062440" cy="813937"/>
          </a:xfrm>
          <a:prstGeom prst="rect">
            <a:avLst/>
          </a:prstGeom>
        </p:spPr>
      </p:pic>
      <p:pic>
        <p:nvPicPr>
          <p:cNvPr id="8" name="Picture 7" descr="A logo of a globe with a gold cogwheel&#10;&#10;AI-generated content may be incorrect.">
            <a:extLst>
              <a:ext uri="{FF2B5EF4-FFF2-40B4-BE49-F238E27FC236}">
                <a16:creationId xmlns:a16="http://schemas.microsoft.com/office/drawing/2014/main" id="{EC537BC0-A769-17D2-7DAF-117CFEC69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4593" y="4974249"/>
            <a:ext cx="1521755" cy="158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58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D9D39A-64AD-50D7-F200-620066871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E2B3EA-F42B-6BF4-B8F9-CB66AAA92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4"/>
            <a:ext cx="11430000" cy="1014761"/>
          </a:xfrm>
        </p:spPr>
        <p:txBody>
          <a:bodyPr>
            <a:normAutofit/>
          </a:bodyPr>
          <a:lstStyle/>
          <a:p>
            <a:r>
              <a:rPr lang="en-US" dirty="0"/>
              <a:t>Current Progress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F70C8F4-87FA-0AD1-EDF8-91E7C3484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215485"/>
            <a:ext cx="4881880" cy="4225650"/>
          </a:xfrm>
        </p:spPr>
        <p:txBody>
          <a:bodyPr/>
          <a:lstStyle/>
          <a:p>
            <a:r>
              <a:rPr lang="en-US" dirty="0"/>
              <a:t>Wafer photoresist coated</a:t>
            </a:r>
          </a:p>
          <a:p>
            <a:pPr lvl="1"/>
            <a:r>
              <a:rPr lang="en-US" sz="2400" dirty="0"/>
              <a:t>SPR220 at 1000RPM for 40 seconds</a:t>
            </a:r>
          </a:p>
          <a:p>
            <a:pPr lvl="1"/>
            <a:r>
              <a:rPr lang="en-US" sz="2400" dirty="0"/>
              <a:t>Recipe edited for edge bead removal at 4000RPM for 1 second</a:t>
            </a:r>
          </a:p>
          <a:p>
            <a:pPr lvl="1"/>
            <a:r>
              <a:rPr lang="en-US" sz="2400" dirty="0"/>
              <a:t>Thinner than needed for process (&gt;14 um), at 10-11 um</a:t>
            </a:r>
          </a:p>
          <a:p>
            <a:pPr lvl="1"/>
            <a:endParaRPr lang="en-US" sz="2400" dirty="0"/>
          </a:p>
          <a:p>
            <a:pPr lvl="1"/>
            <a:endParaRPr lang="en-US" dirty="0"/>
          </a:p>
        </p:txBody>
      </p:sp>
      <p:pic>
        <p:nvPicPr>
          <p:cNvPr id="13" name="Content Placeholder 13">
            <a:extLst>
              <a:ext uri="{FF2B5EF4-FFF2-40B4-BE49-F238E27FC236}">
                <a16:creationId xmlns:a16="http://schemas.microsoft.com/office/drawing/2014/main" id="{25C0B339-A00F-7A67-842D-85F9CFC1F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135" y="890111"/>
            <a:ext cx="5632450" cy="422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03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EDA3A-DEC0-F29C-52C3-FA742A417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FB947D-4AD8-6FA5-2FC8-4F7B71E4F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7183" y="913172"/>
            <a:ext cx="5617633" cy="823912"/>
          </a:xfrm>
        </p:spPr>
        <p:txBody>
          <a:bodyPr/>
          <a:lstStyle/>
          <a:p>
            <a:pPr algn="ctr"/>
            <a:r>
              <a:rPr lang="en-US" dirty="0"/>
              <a:t>Exposed and developed, next step is electroplating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C845ED-FF87-DB7B-8673-22A559F10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40F1DB-4A26-2B4D-3A6C-9E2B7FA64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Roboto"/>
              </a:rPr>
              <a:t>Current Progress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97021A-57B8-0457-59AC-D5EA9CA5F5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031" t="10619" r="14247" b="10537"/>
          <a:stretch>
            <a:fillRect/>
          </a:stretch>
        </p:blipFill>
        <p:spPr>
          <a:xfrm>
            <a:off x="3365467" y="1825574"/>
            <a:ext cx="5461063" cy="462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066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5CC45F-ADCB-BD73-BE3E-13643876C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899E5E-2FF5-FB95-C501-C9FCD566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Progress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5905267-2ABF-48BC-2E29-4C6B371BD892}"/>
              </a:ext>
            </a:extLst>
          </p:cNvPr>
          <p:cNvSpPr txBox="1">
            <a:spLocks/>
          </p:cNvSpPr>
          <p:nvPr/>
        </p:nvSpPr>
        <p:spPr>
          <a:xfrm>
            <a:off x="3065206" y="1043816"/>
            <a:ext cx="5638800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Surface finish tests</a:t>
            </a:r>
          </a:p>
          <a:p>
            <a:pPr marL="0" indent="0" algn="ctr">
              <a:buNone/>
            </a:pPr>
            <a:r>
              <a:rPr lang="en-US" b="1" dirty="0"/>
              <a:t>Nickel (3000A) and gold (1000A)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81F993-ADF1-8D29-FEAF-1736FC5E9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08" y="2164495"/>
            <a:ext cx="5232398" cy="39242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CCC766-24A4-BA20-6B35-1DB6F2D0A2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812" t="17122" r="12384" b="15850"/>
          <a:stretch>
            <a:fillRect/>
          </a:stretch>
        </p:blipFill>
        <p:spPr>
          <a:xfrm>
            <a:off x="5884606" y="2164496"/>
            <a:ext cx="5840508" cy="392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46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B04D9-EB07-F7D2-6A92-27887CD7A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95CF77-C748-F7D1-302A-D6C1A64FF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89E509-EC87-5EAD-7185-4340E915A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67344"/>
            <a:ext cx="11430000" cy="1014761"/>
          </a:xfrm>
        </p:spPr>
        <p:txBody>
          <a:bodyPr/>
          <a:lstStyle/>
          <a:p>
            <a:r>
              <a:rPr lang="en-US" dirty="0"/>
              <a:t>Current Progress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5A58D7-615C-5947-8570-AB985C2CF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288" y="2072378"/>
            <a:ext cx="5284421" cy="3960926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A10318C-72E2-B405-C728-3B3FC293DEAC}"/>
              </a:ext>
            </a:extLst>
          </p:cNvPr>
          <p:cNvSpPr txBox="1">
            <a:spLocks/>
          </p:cNvSpPr>
          <p:nvPr/>
        </p:nvSpPr>
        <p:spPr>
          <a:xfrm>
            <a:off x="1684798" y="1099230"/>
            <a:ext cx="8822404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Surface finish tests</a:t>
            </a:r>
          </a:p>
          <a:p>
            <a:pPr marL="0" indent="0" algn="ctr">
              <a:buNone/>
            </a:pPr>
            <a:r>
              <a:rPr lang="en-US" b="1" dirty="0"/>
              <a:t>Titanium (200A), nickel (3000A), and gold (1000A)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A3EDFC-6106-89C4-8D69-F7ACD72C9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709" y="2072378"/>
            <a:ext cx="5284008" cy="396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631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BA8D8-E972-D6C0-C119-DC5CCA0F3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CE3419-5E29-3BB7-E0B5-373A110B4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14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3B6ACC-3E08-D1D6-7627-476BBC8C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67344"/>
            <a:ext cx="11430000" cy="1014761"/>
          </a:xfrm>
        </p:spPr>
        <p:txBody>
          <a:bodyPr/>
          <a:lstStyle/>
          <a:p>
            <a:r>
              <a:rPr lang="en-US" dirty="0"/>
              <a:t>Current Progress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A5C90AE-6FA2-6CCE-B4DC-9DE71946FEE9}"/>
              </a:ext>
            </a:extLst>
          </p:cNvPr>
          <p:cNvSpPr txBox="1">
            <a:spLocks/>
          </p:cNvSpPr>
          <p:nvPr/>
        </p:nvSpPr>
        <p:spPr>
          <a:xfrm>
            <a:off x="2134147" y="1099230"/>
            <a:ext cx="7979124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b="0" kern="120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Surface finish tests</a:t>
            </a:r>
          </a:p>
          <a:p>
            <a:pPr marL="0" indent="0" algn="ctr">
              <a:buNone/>
            </a:pPr>
            <a:r>
              <a:rPr lang="en-US" b="1" dirty="0"/>
              <a:t>Titanium (200A) , and gold (1000A)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88F96A-06DE-CD0A-A5BD-39498E573F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753" t="18278" r="20645" b="23695"/>
          <a:stretch>
            <a:fillRect/>
          </a:stretch>
        </p:blipFill>
        <p:spPr>
          <a:xfrm>
            <a:off x="787056" y="2072378"/>
            <a:ext cx="5336653" cy="3960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D243FB-F071-7767-076F-90E2FD470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709" y="2072378"/>
            <a:ext cx="5281235" cy="395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56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27D2EB-B606-EF4D-FB89-100408D53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</p:spPr>
        <p:txBody>
          <a:bodyPr anchor="ctr">
            <a:normAutofit/>
          </a:bodyPr>
          <a:lstStyle/>
          <a:p>
            <a:r>
              <a:rPr lang="en-US" dirty="0"/>
              <a:t>Finished Coupon Inspection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20DC20-DB91-8D7A-91FC-C2C305E6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9048" y="1215483"/>
            <a:ext cx="5615353" cy="4225652"/>
          </a:xfrm>
        </p:spPr>
        <p:txBody>
          <a:bodyPr>
            <a:normAutofit/>
          </a:bodyPr>
          <a:lstStyle/>
          <a:p>
            <a:r>
              <a:rPr lang="en-US" dirty="0"/>
              <a:t>Coupon surface finish inspected</a:t>
            </a:r>
          </a:p>
          <a:p>
            <a:pPr lvl="1"/>
            <a:r>
              <a:rPr lang="en-US" sz="2400" dirty="0"/>
              <a:t>Attempt to predict defects</a:t>
            </a:r>
          </a:p>
          <a:p>
            <a:pPr lvl="1"/>
            <a:r>
              <a:rPr lang="en-US" sz="2400" dirty="0"/>
              <a:t>Each coupon measured in 8 sections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821FA3-EF60-A6DD-3014-A9A9FA557F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598" t="50000" r="39329" b="37941"/>
          <a:stretch>
            <a:fillRect/>
          </a:stretch>
        </p:blipFill>
        <p:spPr>
          <a:xfrm rot="16200000">
            <a:off x="6835933" y="1173639"/>
            <a:ext cx="4225652" cy="4309340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5BF2D7-96D8-D969-C74F-6D004331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1000" y="6182540"/>
            <a:ext cx="91657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678206-0642-9F48-9727-6B519CB285FA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D1FC65-2D3C-DCC3-319E-E9AE93B386CE}"/>
              </a:ext>
            </a:extLst>
          </p:cNvPr>
          <p:cNvSpPr txBox="1"/>
          <p:nvPr/>
        </p:nvSpPr>
        <p:spPr>
          <a:xfrm>
            <a:off x="8298426" y="661486"/>
            <a:ext cx="1279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		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6D5469-7F77-9339-B80A-71D6FA002170}"/>
              </a:ext>
            </a:extLst>
          </p:cNvPr>
          <p:cNvSpPr txBox="1"/>
          <p:nvPr/>
        </p:nvSpPr>
        <p:spPr>
          <a:xfrm>
            <a:off x="8386182" y="5652928"/>
            <a:ext cx="1279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		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484292-64B8-E954-4C1C-5E7E19D4CA41}"/>
              </a:ext>
            </a:extLst>
          </p:cNvPr>
          <p:cNvSpPr txBox="1"/>
          <p:nvPr/>
        </p:nvSpPr>
        <p:spPr>
          <a:xfrm>
            <a:off x="11279120" y="2635811"/>
            <a:ext cx="356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436A0F-FB1D-F298-E02C-01CC01F8AC90}"/>
              </a:ext>
            </a:extLst>
          </p:cNvPr>
          <p:cNvSpPr txBox="1"/>
          <p:nvPr/>
        </p:nvSpPr>
        <p:spPr>
          <a:xfrm>
            <a:off x="11279120" y="3429000"/>
            <a:ext cx="356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599B44-8676-78C3-682E-DDE6F6275C78}"/>
              </a:ext>
            </a:extLst>
          </p:cNvPr>
          <p:cNvSpPr txBox="1"/>
          <p:nvPr/>
        </p:nvSpPr>
        <p:spPr>
          <a:xfrm>
            <a:off x="6350056" y="3512111"/>
            <a:ext cx="356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B5D66F-6ACA-2539-04A5-29C948D39CB1}"/>
              </a:ext>
            </a:extLst>
          </p:cNvPr>
          <p:cNvSpPr txBox="1"/>
          <p:nvPr/>
        </p:nvSpPr>
        <p:spPr>
          <a:xfrm>
            <a:off x="6350056" y="2719631"/>
            <a:ext cx="356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8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97D8FF7-3355-9B84-B51F-DCA5250C17DF}"/>
              </a:ext>
            </a:extLst>
          </p:cNvPr>
          <p:cNvCxnSpPr>
            <a:cxnSpLocks/>
          </p:cNvCxnSpPr>
          <p:nvPr/>
        </p:nvCxnSpPr>
        <p:spPr>
          <a:xfrm>
            <a:off x="8465820" y="1123151"/>
            <a:ext cx="0" cy="124666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7637936-1DC6-4F8E-B2BF-268D2FFA5E09}"/>
              </a:ext>
            </a:extLst>
          </p:cNvPr>
          <p:cNvCxnSpPr>
            <a:cxnSpLocks/>
          </p:cNvCxnSpPr>
          <p:nvPr/>
        </p:nvCxnSpPr>
        <p:spPr>
          <a:xfrm>
            <a:off x="9395460" y="1123150"/>
            <a:ext cx="0" cy="124666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45F61B9-D8E2-3552-993F-76AAE3976381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9936480" y="2866644"/>
            <a:ext cx="134264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87C8CD0-5615-A84F-53DD-29ED8C922DCC}"/>
              </a:ext>
            </a:extLst>
          </p:cNvPr>
          <p:cNvCxnSpPr>
            <a:cxnSpLocks/>
          </p:cNvCxnSpPr>
          <p:nvPr/>
        </p:nvCxnSpPr>
        <p:spPr>
          <a:xfrm flipH="1">
            <a:off x="9944860" y="3653736"/>
            <a:ext cx="134264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29FABE3-AFD5-58AC-40CC-5AEB852335F2}"/>
              </a:ext>
            </a:extLst>
          </p:cNvPr>
          <p:cNvCxnSpPr>
            <a:cxnSpLocks/>
          </p:cNvCxnSpPr>
          <p:nvPr/>
        </p:nvCxnSpPr>
        <p:spPr>
          <a:xfrm flipV="1">
            <a:off x="9456420" y="4343400"/>
            <a:ext cx="0" cy="13095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C7837EF-DBF6-ED82-2B35-30FA5B623369}"/>
              </a:ext>
            </a:extLst>
          </p:cNvPr>
          <p:cNvCxnSpPr>
            <a:cxnSpLocks/>
          </p:cNvCxnSpPr>
          <p:nvPr/>
        </p:nvCxnSpPr>
        <p:spPr>
          <a:xfrm flipV="1">
            <a:off x="8534400" y="4343400"/>
            <a:ext cx="0" cy="13095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8987D01-C19B-631D-389D-11533F90685E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6630784" y="2950464"/>
            <a:ext cx="132449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7BC4722-9461-E16D-5096-263A3404CCA4}"/>
              </a:ext>
            </a:extLst>
          </p:cNvPr>
          <p:cNvCxnSpPr>
            <a:cxnSpLocks/>
          </p:cNvCxnSpPr>
          <p:nvPr/>
        </p:nvCxnSpPr>
        <p:spPr>
          <a:xfrm>
            <a:off x="6706244" y="3729227"/>
            <a:ext cx="12490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Content Placeholder 6">
            <a:extLst>
              <a:ext uri="{FF2B5EF4-FFF2-40B4-BE49-F238E27FC236}">
                <a16:creationId xmlns:a16="http://schemas.microsoft.com/office/drawing/2014/main" id="{95E33E8A-03EA-7C17-B837-F652A21382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291" t="40178" r="13641" b="15313"/>
          <a:stretch>
            <a:fillRect/>
          </a:stretch>
        </p:blipFill>
        <p:spPr>
          <a:xfrm>
            <a:off x="897926" y="2982159"/>
            <a:ext cx="5160743" cy="307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88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878B8-0E86-FC8F-E0CA-5C25E5165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328AFC3-81C2-8213-107F-5DA962876F44}"/>
              </a:ext>
            </a:extLst>
          </p:cNvPr>
          <p:cNvSpPr/>
          <p:nvPr/>
        </p:nvSpPr>
        <p:spPr>
          <a:xfrm>
            <a:off x="9665110" y="5309419"/>
            <a:ext cx="2526890" cy="154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BAECDD-DC9C-080B-5AD0-784251BF9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</p:spPr>
        <p:txBody>
          <a:bodyPr anchor="ctr">
            <a:normAutofit/>
          </a:bodyPr>
          <a:lstStyle/>
          <a:p>
            <a:r>
              <a:rPr lang="en-US" dirty="0"/>
              <a:t>Finished Coupon Inspection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76C1D9-6F4F-EE4F-A110-9D440C95B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9048" y="1215483"/>
            <a:ext cx="5615353" cy="4225652"/>
          </a:xfrm>
        </p:spPr>
        <p:txBody>
          <a:bodyPr>
            <a:normAutofit/>
          </a:bodyPr>
          <a:lstStyle/>
          <a:p>
            <a:r>
              <a:rPr lang="en-US" dirty="0"/>
              <a:t>Most recent processed wafer</a:t>
            </a:r>
          </a:p>
          <a:p>
            <a:pPr lvl="1"/>
            <a:r>
              <a:rPr lang="en-US" sz="2400" dirty="0"/>
              <a:t>No more surface texture issues</a:t>
            </a:r>
          </a:p>
          <a:p>
            <a:pPr lvl="1"/>
            <a:r>
              <a:rPr lang="en-US" sz="2400" dirty="0"/>
              <a:t>Surface finish peeling issues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9FBB65-D2CD-86B7-04CD-431EB7F39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1000" y="6182540"/>
            <a:ext cx="91657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678206-0642-9F48-9727-6B519CB285FA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CBE39-BCA0-0133-0F9C-C6992BEFC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04" y="2914546"/>
            <a:ext cx="4723940" cy="3169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DCC31D-8EA4-73B2-8D67-FAF7730E38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997" t="26586" r="31056" b="238"/>
          <a:stretch>
            <a:fillRect/>
          </a:stretch>
        </p:blipFill>
        <p:spPr>
          <a:xfrm>
            <a:off x="7076631" y="598065"/>
            <a:ext cx="4336073" cy="484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73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3F12C75-1BE9-3EF6-2181-30C19ADA8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215485"/>
            <a:ext cx="6151880" cy="4225650"/>
          </a:xfrm>
        </p:spPr>
        <p:txBody>
          <a:bodyPr>
            <a:normAutofit/>
          </a:bodyPr>
          <a:lstStyle/>
          <a:p>
            <a:r>
              <a:rPr lang="en-US" dirty="0"/>
              <a:t>Bonding tests for hybrid bonding</a:t>
            </a:r>
          </a:p>
          <a:p>
            <a:pPr lvl="1"/>
            <a:r>
              <a:rPr lang="en-US" sz="2400" dirty="0"/>
              <a:t>Skips solder bumps to allow denser connections (&lt;1 um)</a:t>
            </a:r>
          </a:p>
          <a:p>
            <a:pPr lvl="1"/>
            <a:r>
              <a:rPr lang="en-US" sz="2400" dirty="0"/>
              <a:t>Bonds dielectric material first, then metals</a:t>
            </a:r>
          </a:p>
          <a:p>
            <a:pPr lvl="1"/>
            <a:r>
              <a:rPr lang="en-US" sz="2400" dirty="0"/>
              <a:t>Next step in packaging research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830C0-709F-548D-1E18-1F38F9D1E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17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4CFE0D5-881D-F403-708B-F557C9D45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pic>
        <p:nvPicPr>
          <p:cNvPr id="8" name="Picture 7" descr="Spotlight】Revolutionizing AI Chips: Hybrid Bonding Explained｜TOKYO ELECTRON  DEVICE AMERICA, INC.">
            <a:extLst>
              <a:ext uri="{FF2B5EF4-FFF2-40B4-BE49-F238E27FC236}">
                <a16:creationId xmlns:a16="http://schemas.microsoft.com/office/drawing/2014/main" id="{D8E5508E-0CBC-30AA-C217-B5DF74B55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108" y="3429000"/>
            <a:ext cx="8565624" cy="24498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6655DA-E7E8-D4C4-077B-5CADA145C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568" y="762003"/>
            <a:ext cx="5498431" cy="195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59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EBE12-CC9D-9F72-6219-97D7796E9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7E9606-8DAD-D738-0565-7D5F5A2C192C}"/>
              </a:ext>
            </a:extLst>
          </p:cNvPr>
          <p:cNvSpPr/>
          <p:nvPr/>
        </p:nvSpPr>
        <p:spPr>
          <a:xfrm>
            <a:off x="8928512" y="5358699"/>
            <a:ext cx="3263488" cy="14993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7F8474-6AC1-C2D8-810A-32FDE9DE9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Roboto"/>
              </a:rPr>
              <a:t>Next Steps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7BA3B7-F925-D6FD-349F-8C6DF5667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18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6E871B-38AC-533B-40A4-CB2175356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3"/>
            <a:ext cx="11429999" cy="4225650"/>
          </a:xfrm>
        </p:spPr>
        <p:txBody>
          <a:bodyPr/>
          <a:lstStyle/>
          <a:p>
            <a:r>
              <a:rPr lang="en-US" dirty="0"/>
              <a:t>Wafers with oxide and nitride layers for bonding tests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28B7CA-2103-11CC-BB5B-D7FECECB73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6" r="3" b="1434"/>
          <a:stretch>
            <a:fillRect/>
          </a:stretch>
        </p:blipFill>
        <p:spPr>
          <a:xfrm>
            <a:off x="834217" y="2064918"/>
            <a:ext cx="2676291" cy="20526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A3272D-4147-B1EC-790F-599EDA926D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53" r="3" b="670"/>
          <a:stretch>
            <a:fillRect/>
          </a:stretch>
        </p:blipFill>
        <p:spPr>
          <a:xfrm>
            <a:off x="4764347" y="2112336"/>
            <a:ext cx="2663303" cy="2052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FB1DCD-E651-689A-ACAF-EDE547C5A8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" r="3" b="6800"/>
          <a:stretch>
            <a:fillRect/>
          </a:stretch>
        </p:blipFill>
        <p:spPr>
          <a:xfrm>
            <a:off x="4464256" y="4205701"/>
            <a:ext cx="3263488" cy="22440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68F6CD-AB72-A9C5-0E06-19DEB9C53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2" r="3" b="1832"/>
          <a:stretch>
            <a:fillRect/>
          </a:stretch>
        </p:blipFill>
        <p:spPr>
          <a:xfrm>
            <a:off x="8440325" y="4212369"/>
            <a:ext cx="3263488" cy="22373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003B15-4EBD-848C-2681-1114E04E42D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38" r="357" b="-2"/>
          <a:stretch>
            <a:fillRect/>
          </a:stretch>
        </p:blipFill>
        <p:spPr>
          <a:xfrm>
            <a:off x="8770893" y="2064748"/>
            <a:ext cx="2586889" cy="20678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A133984-2306-FDA3-C4C8-FB254B2A0368}"/>
              </a:ext>
            </a:extLst>
          </p:cNvPr>
          <p:cNvSpPr txBox="1"/>
          <p:nvPr/>
        </p:nvSpPr>
        <p:spPr>
          <a:xfrm>
            <a:off x="1717750" y="1694379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SiO</a:t>
            </a:r>
            <a:r>
              <a:rPr lang="en-US" dirty="0"/>
              <a:t>₂ #1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CAB7A4-829A-3D55-941D-AAFABC4D82A6}"/>
              </a:ext>
            </a:extLst>
          </p:cNvPr>
          <p:cNvSpPr txBox="1"/>
          <p:nvPr/>
        </p:nvSpPr>
        <p:spPr>
          <a:xfrm>
            <a:off x="5641386" y="1700023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SiO</a:t>
            </a:r>
            <a:r>
              <a:rPr lang="en-US" dirty="0"/>
              <a:t>₂ #2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260A91-4C62-8CC2-1EB4-D4D712CC1166}"/>
              </a:ext>
            </a:extLst>
          </p:cNvPr>
          <p:cNvSpPr txBox="1"/>
          <p:nvPr/>
        </p:nvSpPr>
        <p:spPr>
          <a:xfrm>
            <a:off x="9617458" y="1694379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SiO</a:t>
            </a:r>
            <a:r>
              <a:rPr lang="en-US" dirty="0"/>
              <a:t>₂ #3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9E74D9E-E68E-60B4-B185-43B87A8A15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" t="373" r="439" b="1"/>
          <a:stretch>
            <a:fillRect/>
          </a:stretch>
        </p:blipFill>
        <p:spPr>
          <a:xfrm>
            <a:off x="670799" y="4210601"/>
            <a:ext cx="3003123" cy="224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11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717920-0684-CAF2-A816-44400BB3E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19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8966652-7E93-2DB7-CD54-9E39F2FF1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Remarks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E3663C-DBFC-8127-6879-675814219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Contributions</a:t>
            </a:r>
          </a:p>
          <a:p>
            <a:pPr lvl="1"/>
            <a:r>
              <a:rPr lang="en-US" sz="2400" dirty="0"/>
              <a:t>Processing back up and experimental wafers</a:t>
            </a:r>
          </a:p>
          <a:p>
            <a:pPr lvl="1"/>
            <a:r>
              <a:rPr lang="en-US" sz="2400" dirty="0"/>
              <a:t>Surface finish testing and liftoff </a:t>
            </a:r>
          </a:p>
          <a:p>
            <a:r>
              <a:rPr lang="en-US" dirty="0"/>
              <a:t>Advanced packaging research used for chip manufacturers</a:t>
            </a:r>
          </a:p>
          <a:p>
            <a:pPr lvl="1"/>
            <a:r>
              <a:rPr lang="en-US" sz="2400" dirty="0"/>
              <a:t>Ensure reliability for every unit</a:t>
            </a:r>
          </a:p>
          <a:p>
            <a:r>
              <a:rPr lang="en-US" dirty="0"/>
              <a:t>Test vehicles fabricated to experiment with inspection methods</a:t>
            </a:r>
          </a:p>
          <a:p>
            <a:r>
              <a:rPr lang="en-US" dirty="0"/>
              <a:t>Current fabrication issues</a:t>
            </a:r>
          </a:p>
          <a:p>
            <a:pPr lvl="1"/>
            <a:r>
              <a:rPr lang="en-US" sz="2400" dirty="0"/>
              <a:t>Surface finish</a:t>
            </a:r>
          </a:p>
          <a:p>
            <a:pPr lvl="1"/>
            <a:r>
              <a:rPr lang="en-US" sz="2400" dirty="0"/>
              <a:t>Photoresist edge bead</a:t>
            </a:r>
          </a:p>
          <a:p>
            <a:pPr lvl="1"/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80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B86D15-F767-04EA-6B75-7E3D3D3BD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US" sz="2400" dirty="0"/>
              <a:t>The structure supporting a die </a:t>
            </a:r>
          </a:p>
          <a:p>
            <a:pPr lvl="2"/>
            <a:r>
              <a:rPr lang="en-US" sz="2400" dirty="0"/>
              <a:t>Protects the die from drops, corrosion, static electricity, etc.</a:t>
            </a:r>
          </a:p>
          <a:p>
            <a:pPr lvl="2"/>
            <a:r>
              <a:rPr lang="en-US" sz="2400" dirty="0"/>
              <a:t>The connections around a die</a:t>
            </a:r>
          </a:p>
          <a:p>
            <a:pPr lvl="2"/>
            <a:r>
              <a:rPr lang="en-US" sz="2400" dirty="0"/>
              <a:t>Allows the chip to be integrated into a printed circuit board (PCB)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440CB7-1E29-9893-FCEB-9947FCBE1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Roboto"/>
              </a:rPr>
              <a:t>What is Packaging?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DD6170-5146-FAFB-42E6-6BA824C29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 descr="The Silicon Wafer Processing Process">
            <a:extLst>
              <a:ext uri="{FF2B5EF4-FFF2-40B4-BE49-F238E27FC236}">
                <a16:creationId xmlns:a16="http://schemas.microsoft.com/office/drawing/2014/main" id="{503D8E7E-9A4C-AC61-10B8-50CC01F68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725" y="3193686"/>
            <a:ext cx="3054914" cy="24488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7B2E02-F436-2DCE-22D3-859EA807F0C6}"/>
              </a:ext>
            </a:extLst>
          </p:cNvPr>
          <p:cNvSpPr txBox="1"/>
          <p:nvPr/>
        </p:nvSpPr>
        <p:spPr>
          <a:xfrm>
            <a:off x="8625401" y="5540647"/>
            <a:ext cx="1535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Silicon Wafer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D3B6EC-0A80-2021-C6BF-AB7A60276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650" y="3328310"/>
            <a:ext cx="6485933" cy="230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53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A7B515-A340-5697-5EA1-1942DB2A7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29999" cy="53321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Internship Coordinators</a:t>
            </a:r>
          </a:p>
          <a:p>
            <a:pPr marL="0" indent="0">
              <a:buNone/>
            </a:pPr>
            <a:r>
              <a:rPr lang="en-US" dirty="0"/>
              <a:t>	Leslie O’Neill</a:t>
            </a:r>
          </a:p>
          <a:p>
            <a:pPr marL="0" indent="0">
              <a:buNone/>
            </a:pPr>
            <a:r>
              <a:rPr lang="en-US" dirty="0"/>
              <a:t>	Dr. Mikkel Thomas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Research Project Members</a:t>
            </a:r>
          </a:p>
          <a:p>
            <a:pPr marL="0" indent="0">
              <a:buNone/>
            </a:pPr>
            <a:r>
              <a:rPr lang="en-US" dirty="0"/>
              <a:t>	Dr. Seung Joon Paik</a:t>
            </a:r>
          </a:p>
          <a:p>
            <a:pPr marL="0" indent="0">
              <a:buNone/>
            </a:pPr>
            <a:r>
              <a:rPr lang="en-US" dirty="0"/>
              <a:t>	Dr. Yogendra Joshi</a:t>
            </a:r>
          </a:p>
          <a:p>
            <a:pPr marL="0" indent="0">
              <a:buNone/>
            </a:pPr>
            <a:r>
              <a:rPr lang="en-US" dirty="0"/>
              <a:t>	Dr. Kyoung-Sik Moon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Junyoung</a:t>
            </a:r>
            <a:r>
              <a:rPr lang="en-US" dirty="0"/>
              <a:t> Kim</a:t>
            </a:r>
          </a:p>
          <a:p>
            <a:pPr marL="0" indent="0">
              <a:buNone/>
            </a:pPr>
            <a:r>
              <a:rPr lang="en-US" dirty="0"/>
              <a:t>	Matthew Kim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268D73-766C-991B-7FF4-5F6B66CAC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20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60258D-55C9-0A22-3EB0-E243C54E5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28FE59-2A66-885D-F6B4-EAF96FF961F9}"/>
              </a:ext>
            </a:extLst>
          </p:cNvPr>
          <p:cNvSpPr txBox="1"/>
          <p:nvPr/>
        </p:nvSpPr>
        <p:spPr>
          <a:xfrm>
            <a:off x="5397909" y="1215483"/>
            <a:ext cx="310213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Cleanroom Staff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Milette Handley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Vickiana </a:t>
            </a:r>
            <a:r>
              <a:rPr lang="en-US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Rosefort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Gary Spinner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Charlie Turgeon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Christopher White</a:t>
            </a:r>
          </a:p>
        </p:txBody>
      </p:sp>
      <p:pic>
        <p:nvPicPr>
          <p:cNvPr id="7" name="Picture 6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FDC960CD-397F-37E5-1FD3-42511324B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949" y="4445957"/>
            <a:ext cx="4062440" cy="813937"/>
          </a:xfrm>
          <a:prstGeom prst="rect">
            <a:avLst/>
          </a:prstGeom>
        </p:spPr>
      </p:pic>
      <p:pic>
        <p:nvPicPr>
          <p:cNvPr id="9" name="Picture 8" descr="A logo of a globe with a gold cogwheel&#10;&#10;AI-generated content may be incorrect.">
            <a:extLst>
              <a:ext uri="{FF2B5EF4-FFF2-40B4-BE49-F238E27FC236}">
                <a16:creationId xmlns:a16="http://schemas.microsoft.com/office/drawing/2014/main" id="{06FC6B3D-353C-7808-2E92-EFEDBDE04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2489" y="4055292"/>
            <a:ext cx="1521755" cy="158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18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9369C-0BF0-33FE-A550-C01734F25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2131423"/>
            <a:ext cx="8906692" cy="2595153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493032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39D14-4BDE-13D2-04F3-E7139FFDF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7542F6-60A8-68E3-814C-A6B0C5F30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Roboto"/>
              </a:rPr>
              <a:t>What is Advanced Packaging?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9B1C6B-4794-684D-686D-DA89E1F6E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3</a:t>
            </a:fld>
            <a:endParaRPr lang="en-US"/>
          </a:p>
        </p:txBody>
      </p:sp>
      <p:pic>
        <p:nvPicPr>
          <p:cNvPr id="9" name="Picture 8" descr="Comparison of two chip packaging types: Standard Package (monolithic) with ~30K pins and Advanced Package (ASIC + HBM) with ~162K pins.">
            <a:extLst>
              <a:ext uri="{FF2B5EF4-FFF2-40B4-BE49-F238E27FC236}">
                <a16:creationId xmlns:a16="http://schemas.microsoft.com/office/drawing/2014/main" id="{2AABC0D6-5D37-7B83-3BC2-904AA772AA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910"/>
          <a:stretch>
            <a:fillRect/>
          </a:stretch>
        </p:blipFill>
        <p:spPr>
          <a:xfrm>
            <a:off x="2569906" y="3005054"/>
            <a:ext cx="7052187" cy="3035285"/>
          </a:xfrm>
          <a:prstGeom prst="rect">
            <a:avLst/>
          </a:prstGeom>
        </p:spPr>
      </p:pic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07D3BB67-B7DC-C5F9-0879-71E50617A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88" y="1215483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Combining multiple chiplets into one package, rather than one large chip</a:t>
            </a:r>
            <a:endParaRPr dirty="0"/>
          </a:p>
          <a:p>
            <a:r>
              <a:rPr lang="en-US" dirty="0"/>
              <a:t>Decreases latency</a:t>
            </a:r>
          </a:p>
          <a:p>
            <a:pPr lvl="1"/>
            <a:r>
              <a:rPr lang="en-US" sz="2400" dirty="0"/>
              <a:t>Shorter travel distances, more connections</a:t>
            </a:r>
          </a:p>
          <a:p>
            <a:r>
              <a:rPr lang="en-US" dirty="0"/>
              <a:t>More efficient method of manufacture</a:t>
            </a:r>
          </a:p>
          <a:p>
            <a:pPr lvl="1"/>
            <a:r>
              <a:rPr lang="en-US" sz="2400" dirty="0"/>
              <a:t>Whole chip does not rely on one defect</a:t>
            </a:r>
          </a:p>
        </p:txBody>
      </p:sp>
    </p:spTree>
    <p:extLst>
      <p:ext uri="{BB962C8B-B14F-4D97-AF65-F5344CB8AC3E}">
        <p14:creationId xmlns:p14="http://schemas.microsoft.com/office/powerpoint/2010/main" val="54339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04E9A-8283-B0DE-3657-ACEA0602E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716059-619F-AA0B-3E47-1C5CBA616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Roboto"/>
              </a:rPr>
              <a:t>Advanced Packaging Applications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5B8000-10B8-5198-04A3-7DFE8BADA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4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5BB5E2-78B3-CAA5-167E-91BFC7F22FA4}"/>
              </a:ext>
            </a:extLst>
          </p:cNvPr>
          <p:cNvSpPr txBox="1"/>
          <p:nvPr/>
        </p:nvSpPr>
        <p:spPr>
          <a:xfrm>
            <a:off x="839288" y="1215483"/>
            <a:ext cx="82726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Nvidia announced Vera Rubin at Computex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power agentic artificial intelligence (AI)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Utilizes High Bandwidth Memory (HBM), which relies on advanced packaging</a:t>
            </a:r>
          </a:p>
        </p:txBody>
      </p:sp>
      <p:pic>
        <p:nvPicPr>
          <p:cNvPr id="14" name="Picture 13" descr="What Are HBM, HBM2 and HBM2E? A Basic Definition | Tom's Hardware">
            <a:extLst>
              <a:ext uri="{FF2B5EF4-FFF2-40B4-BE49-F238E27FC236}">
                <a16:creationId xmlns:a16="http://schemas.microsoft.com/office/drawing/2014/main" id="{5A2E6A57-9D65-287B-F342-F28E94179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852212" y="2804650"/>
            <a:ext cx="6487576" cy="36522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6306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05F4A-3795-13C2-AD0B-FDA8C253B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10303F8B-8724-1800-6AE4-FA6028177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688036" y="3094511"/>
            <a:ext cx="6440131" cy="36186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254A788-6531-90EC-6990-8E6183EEA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Roboto"/>
              </a:rPr>
              <a:t>What is Validation Technology?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44E28D-F7F5-EB38-A9F3-F2F99B4B5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5</a:t>
            </a:fld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866F711-3D41-3C6B-08FC-003C9D4F0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Validate connections within the package</a:t>
            </a:r>
          </a:p>
          <a:p>
            <a:r>
              <a:rPr lang="en-US" dirty="0"/>
              <a:t>Non-Destructive Validation Technology</a:t>
            </a:r>
          </a:p>
          <a:p>
            <a:pPr lvl="1"/>
            <a:r>
              <a:rPr lang="en-US" sz="2400" dirty="0"/>
              <a:t>Previously relied on cross section analysis and KGD (known good die) and other limited techniques</a:t>
            </a:r>
          </a:p>
          <a:p>
            <a:pPr lvl="2"/>
            <a:r>
              <a:rPr lang="en-US" sz="2400" dirty="0"/>
              <a:t>Methods such as acoustic microscopy, X-ray tomography, etc.</a:t>
            </a:r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Flowchart: Terminator 12">
            <a:extLst>
              <a:ext uri="{FF2B5EF4-FFF2-40B4-BE49-F238E27FC236}">
                <a16:creationId xmlns:a16="http://schemas.microsoft.com/office/drawing/2014/main" id="{E39B4AE2-0C5D-6E28-C31D-E483BEB62B04}"/>
              </a:ext>
            </a:extLst>
          </p:cNvPr>
          <p:cNvSpPr/>
          <p:nvPr/>
        </p:nvSpPr>
        <p:spPr>
          <a:xfrm>
            <a:off x="4896465" y="3728321"/>
            <a:ext cx="873985" cy="194760"/>
          </a:xfrm>
          <a:prstGeom prst="flowChartTerminator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6AB15199-20FF-09CE-0FA0-0360C02645C8}"/>
              </a:ext>
            </a:extLst>
          </p:cNvPr>
          <p:cNvSpPr/>
          <p:nvPr/>
        </p:nvSpPr>
        <p:spPr>
          <a:xfrm>
            <a:off x="4884028" y="4081667"/>
            <a:ext cx="873985" cy="194760"/>
          </a:xfrm>
          <a:prstGeom prst="flowChartTerminator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Flowchart: Terminator 14">
            <a:extLst>
              <a:ext uri="{FF2B5EF4-FFF2-40B4-BE49-F238E27FC236}">
                <a16:creationId xmlns:a16="http://schemas.microsoft.com/office/drawing/2014/main" id="{E585828C-8F1C-0636-C14A-48D6912879A6}"/>
              </a:ext>
            </a:extLst>
          </p:cNvPr>
          <p:cNvSpPr/>
          <p:nvPr/>
        </p:nvSpPr>
        <p:spPr>
          <a:xfrm>
            <a:off x="4884026" y="4820687"/>
            <a:ext cx="873985" cy="194760"/>
          </a:xfrm>
          <a:prstGeom prst="flowChartTerminator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Flowchart: Terminator 15">
            <a:extLst>
              <a:ext uri="{FF2B5EF4-FFF2-40B4-BE49-F238E27FC236}">
                <a16:creationId xmlns:a16="http://schemas.microsoft.com/office/drawing/2014/main" id="{ED4418B3-50A7-C9A8-8B14-409BA47B1016}"/>
              </a:ext>
            </a:extLst>
          </p:cNvPr>
          <p:cNvSpPr/>
          <p:nvPr/>
        </p:nvSpPr>
        <p:spPr>
          <a:xfrm>
            <a:off x="4884026" y="4433169"/>
            <a:ext cx="873985" cy="194760"/>
          </a:xfrm>
          <a:prstGeom prst="flowChartTerminator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2E40B43D-74AC-1123-E21C-4391BF6EA5F2}"/>
              </a:ext>
            </a:extLst>
          </p:cNvPr>
          <p:cNvSpPr/>
          <p:nvPr/>
        </p:nvSpPr>
        <p:spPr>
          <a:xfrm>
            <a:off x="3556820" y="5161373"/>
            <a:ext cx="5458734" cy="194760"/>
          </a:xfrm>
          <a:prstGeom prst="flowChartTerminator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111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A67BBE-24FF-A5F8-8D2D-1C8966DC0C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598" t="50000" r="39329" b="37630"/>
          <a:stretch>
            <a:fillRect/>
          </a:stretch>
        </p:blipFill>
        <p:spPr>
          <a:xfrm rot="16200000">
            <a:off x="1566870" y="2650605"/>
            <a:ext cx="3545108" cy="3700202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5311903-7C04-AF17-FC38-7BE97CF2F82C}"/>
              </a:ext>
            </a:extLst>
          </p:cNvPr>
          <p:cNvSpPr/>
          <p:nvPr/>
        </p:nvSpPr>
        <p:spPr>
          <a:xfrm rot="1056366">
            <a:off x="4337330" y="3149434"/>
            <a:ext cx="4323748" cy="2855226"/>
          </a:xfrm>
          <a:prstGeom prst="triangle">
            <a:avLst>
              <a:gd name="adj" fmla="val 73096"/>
            </a:avLst>
          </a:prstGeom>
          <a:solidFill>
            <a:srgbClr val="CC9900">
              <a:alpha val="50196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040150-B4AB-6627-74DA-3F21215AE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Single chip structure (monolithic)</a:t>
            </a:r>
          </a:p>
          <a:p>
            <a:r>
              <a:rPr lang="en-US" dirty="0"/>
              <a:t>Utilizes daisy chaining to emphasize defects</a:t>
            </a:r>
          </a:p>
          <a:p>
            <a:r>
              <a:rPr lang="en-US" dirty="0"/>
              <a:t>Uses MB50 test die (50 micron pitch)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04CC41-780A-2654-4BBC-C94E268AF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3F5827-9EBF-4A29-06FE-8D021DC38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Vehicle Fabrication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AD6F33-50E9-25D9-38C8-4FD9E1A465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40" t="8636" r="24647" b="4994"/>
          <a:stretch>
            <a:fillRect/>
          </a:stretch>
        </p:blipFill>
        <p:spPr>
          <a:xfrm rot="16200000">
            <a:off x="6745994" y="3502802"/>
            <a:ext cx="3149081" cy="3028700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748307-B95C-0E25-1929-4909D78DCA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436" t="11045" r="29533" b="26628"/>
          <a:stretch>
            <a:fillRect/>
          </a:stretch>
        </p:blipFill>
        <p:spPr>
          <a:xfrm rot="10800000">
            <a:off x="8548164" y="266306"/>
            <a:ext cx="3262835" cy="3243120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CEB26C-269A-2C00-45C9-64F6B6A5AADD}"/>
              </a:ext>
            </a:extLst>
          </p:cNvPr>
          <p:cNvSpPr txBox="1"/>
          <p:nvPr/>
        </p:nvSpPr>
        <p:spPr>
          <a:xfrm>
            <a:off x="2357115" y="6362999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 Coupon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A25587-780D-5F49-15BE-99A0F83F0DB6}"/>
              </a:ext>
            </a:extLst>
          </p:cNvPr>
          <p:cNvCxnSpPr>
            <a:cxnSpLocks/>
          </p:cNvCxnSpPr>
          <p:nvPr/>
        </p:nvCxnSpPr>
        <p:spPr>
          <a:xfrm>
            <a:off x="1335314" y="2773277"/>
            <a:ext cx="0" cy="3499983"/>
          </a:xfrm>
          <a:prstGeom prst="line">
            <a:avLst/>
          </a:prstGeom>
          <a:ln w="6032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5C504B7-D81A-4949-90AD-1BB0E0521527}"/>
              </a:ext>
            </a:extLst>
          </p:cNvPr>
          <p:cNvSpPr txBox="1"/>
          <p:nvPr/>
        </p:nvSpPr>
        <p:spPr>
          <a:xfrm>
            <a:off x="426354" y="4392381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17mm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A049EBB-F848-43F3-5256-94C90B7ACAC8}"/>
              </a:ext>
            </a:extLst>
          </p:cNvPr>
          <p:cNvCxnSpPr>
            <a:cxnSpLocks/>
          </p:cNvCxnSpPr>
          <p:nvPr/>
        </p:nvCxnSpPr>
        <p:spPr>
          <a:xfrm>
            <a:off x="8991625" y="4416673"/>
            <a:ext cx="0" cy="106595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070225C-DE16-77EA-2FF4-4FB193CD9796}"/>
              </a:ext>
            </a:extLst>
          </p:cNvPr>
          <p:cNvSpPr txBox="1"/>
          <p:nvPr/>
        </p:nvSpPr>
        <p:spPr>
          <a:xfrm>
            <a:off x="8167290" y="4264743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50um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901CE33-F286-9366-E8E3-7D8B40B6153E}"/>
              </a:ext>
            </a:extLst>
          </p:cNvPr>
          <p:cNvSpPr/>
          <p:nvPr/>
        </p:nvSpPr>
        <p:spPr>
          <a:xfrm>
            <a:off x="2499895" y="3723466"/>
            <a:ext cx="1586588" cy="15544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MB50</a:t>
            </a:r>
          </a:p>
        </p:txBody>
      </p:sp>
    </p:spTree>
    <p:extLst>
      <p:ext uri="{BB962C8B-B14F-4D97-AF65-F5344CB8AC3E}">
        <p14:creationId xmlns:p14="http://schemas.microsoft.com/office/powerpoint/2010/main" val="212227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C402B-56F7-D6E4-8F1D-96EEEAB7D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ED412F-AB4F-501C-D60A-D8CE057918EC}"/>
              </a:ext>
            </a:extLst>
          </p:cNvPr>
          <p:cNvSpPr/>
          <p:nvPr/>
        </p:nvSpPr>
        <p:spPr>
          <a:xfrm>
            <a:off x="4469868" y="708102"/>
            <a:ext cx="3841012" cy="3716812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722DE0-4516-A094-00B1-262F7390E042}"/>
              </a:ext>
            </a:extLst>
          </p:cNvPr>
          <p:cNvSpPr/>
          <p:nvPr/>
        </p:nvSpPr>
        <p:spPr>
          <a:xfrm>
            <a:off x="478378" y="925040"/>
            <a:ext cx="3223397" cy="4035179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AC42B43E-ED75-2624-1BEB-F6BA5BD7A98F}"/>
              </a:ext>
            </a:extLst>
          </p:cNvPr>
          <p:cNvSpPr/>
          <p:nvPr/>
        </p:nvSpPr>
        <p:spPr>
          <a:xfrm>
            <a:off x="9826891" y="5660144"/>
            <a:ext cx="2365109" cy="11978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73F0EE3B-D2B8-47BE-530F-D9969A731035}"/>
              </a:ext>
            </a:extLst>
          </p:cNvPr>
          <p:cNvSpPr/>
          <p:nvPr/>
        </p:nvSpPr>
        <p:spPr>
          <a:xfrm>
            <a:off x="8947137" y="820221"/>
            <a:ext cx="2497471" cy="6783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BDDB91-C241-03D9-830E-729FA0158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Roboto"/>
              </a:rPr>
              <a:t>Process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5EB222-CC33-17A9-DC95-F21AC4B5D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7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0DF99A-BCF3-4AB0-0B81-ECB165F137DC}"/>
              </a:ext>
            </a:extLst>
          </p:cNvPr>
          <p:cNvSpPr/>
          <p:nvPr/>
        </p:nvSpPr>
        <p:spPr>
          <a:xfrm>
            <a:off x="678396" y="1393802"/>
            <a:ext cx="2694038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A8A207-A694-E866-6010-30F9BD4DE0F9}"/>
              </a:ext>
            </a:extLst>
          </p:cNvPr>
          <p:cNvSpPr/>
          <p:nvPr/>
        </p:nvSpPr>
        <p:spPr>
          <a:xfrm>
            <a:off x="678394" y="1596033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620CDA-1BBF-9EB7-AFD6-39E37BD332D3}"/>
              </a:ext>
            </a:extLst>
          </p:cNvPr>
          <p:cNvSpPr/>
          <p:nvPr/>
        </p:nvSpPr>
        <p:spPr>
          <a:xfrm>
            <a:off x="674258" y="2627549"/>
            <a:ext cx="2694038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FAD80B-D3A9-BD8F-D688-A84278B8B1ED}"/>
              </a:ext>
            </a:extLst>
          </p:cNvPr>
          <p:cNvSpPr txBox="1"/>
          <p:nvPr/>
        </p:nvSpPr>
        <p:spPr>
          <a:xfrm>
            <a:off x="723948" y="976118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(a) Cleaning &amp; Oxidation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80996F-8E5E-6779-9BEE-1A70C608C9A1}"/>
              </a:ext>
            </a:extLst>
          </p:cNvPr>
          <p:cNvSpPr txBox="1"/>
          <p:nvPr/>
        </p:nvSpPr>
        <p:spPr>
          <a:xfrm>
            <a:off x="640591" y="2056780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(b) Seed Layer Deposition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0CF834-BF5D-85DC-6019-8C81AB244F1D}"/>
              </a:ext>
            </a:extLst>
          </p:cNvPr>
          <p:cNvSpPr/>
          <p:nvPr/>
        </p:nvSpPr>
        <p:spPr>
          <a:xfrm>
            <a:off x="674257" y="2431174"/>
            <a:ext cx="2694038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Ti/Cu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31EA55-535F-4847-6FB3-3CF4858B8DE6}"/>
              </a:ext>
            </a:extLst>
          </p:cNvPr>
          <p:cNvSpPr/>
          <p:nvPr/>
        </p:nvSpPr>
        <p:spPr>
          <a:xfrm>
            <a:off x="674258" y="4248791"/>
            <a:ext cx="2694038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C94B6B-8517-15B3-282A-D8EF87DDABCB}"/>
              </a:ext>
            </a:extLst>
          </p:cNvPr>
          <p:cNvSpPr/>
          <p:nvPr/>
        </p:nvSpPr>
        <p:spPr>
          <a:xfrm>
            <a:off x="674257" y="4060696"/>
            <a:ext cx="2694038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Ti/Cu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40AC0F-72F0-1C50-9F0C-3F3D95FA672D}"/>
              </a:ext>
            </a:extLst>
          </p:cNvPr>
          <p:cNvSpPr/>
          <p:nvPr/>
        </p:nvSpPr>
        <p:spPr>
          <a:xfrm>
            <a:off x="674257" y="2809561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8137A7-50C6-E8BC-DBCB-E5CA53C9DDF1}"/>
              </a:ext>
            </a:extLst>
          </p:cNvPr>
          <p:cNvSpPr/>
          <p:nvPr/>
        </p:nvSpPr>
        <p:spPr>
          <a:xfrm>
            <a:off x="674257" y="4444145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1E27AD-7B8C-223C-87FF-35B81E8C44FF}"/>
              </a:ext>
            </a:extLst>
          </p:cNvPr>
          <p:cNvSpPr txBox="1"/>
          <p:nvPr/>
        </p:nvSpPr>
        <p:spPr>
          <a:xfrm>
            <a:off x="948367" y="323974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(c) Photolithography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8842E5-6E06-8956-0C61-64676B5BBEF1}"/>
              </a:ext>
            </a:extLst>
          </p:cNvPr>
          <p:cNvSpPr/>
          <p:nvPr/>
        </p:nvSpPr>
        <p:spPr>
          <a:xfrm>
            <a:off x="674257" y="3745736"/>
            <a:ext cx="229983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CD1F3D-5EAA-05DA-774E-90E4D8A3A5AD}"/>
              </a:ext>
            </a:extLst>
          </p:cNvPr>
          <p:cNvSpPr/>
          <p:nvPr/>
        </p:nvSpPr>
        <p:spPr>
          <a:xfrm>
            <a:off x="1757838" y="3742980"/>
            <a:ext cx="526872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AB0CBB-72B9-689D-4DAA-C53E90D7D132}"/>
              </a:ext>
            </a:extLst>
          </p:cNvPr>
          <p:cNvSpPr/>
          <p:nvPr/>
        </p:nvSpPr>
        <p:spPr>
          <a:xfrm>
            <a:off x="2548020" y="3742980"/>
            <a:ext cx="326978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E23EC4F-3F42-90C9-D05F-8ACB6B8E4A09}"/>
              </a:ext>
            </a:extLst>
          </p:cNvPr>
          <p:cNvSpPr/>
          <p:nvPr/>
        </p:nvSpPr>
        <p:spPr>
          <a:xfrm>
            <a:off x="3138312" y="3742980"/>
            <a:ext cx="229983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205027-38F6-054F-F0B8-725D49A88AC2}"/>
              </a:ext>
            </a:extLst>
          </p:cNvPr>
          <p:cNvSpPr/>
          <p:nvPr/>
        </p:nvSpPr>
        <p:spPr>
          <a:xfrm>
            <a:off x="1167550" y="3742980"/>
            <a:ext cx="326978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6F8B45C-EB58-D184-5534-E070A9D2232A}"/>
              </a:ext>
            </a:extLst>
          </p:cNvPr>
          <p:cNvSpPr/>
          <p:nvPr/>
        </p:nvSpPr>
        <p:spPr>
          <a:xfrm>
            <a:off x="674258" y="5852265"/>
            <a:ext cx="2694038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2BF83B8-954D-B70C-1F78-8A7F0B71172C}"/>
              </a:ext>
            </a:extLst>
          </p:cNvPr>
          <p:cNvSpPr/>
          <p:nvPr/>
        </p:nvSpPr>
        <p:spPr>
          <a:xfrm>
            <a:off x="674257" y="5664170"/>
            <a:ext cx="2694038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Ti/Cu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1FDB5E5-4AAA-F70B-F1F6-D81D7AC25EDA}"/>
              </a:ext>
            </a:extLst>
          </p:cNvPr>
          <p:cNvSpPr/>
          <p:nvPr/>
        </p:nvSpPr>
        <p:spPr>
          <a:xfrm>
            <a:off x="674257" y="6047619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12830C6-7C2A-4B2C-12F2-64623E1159E5}"/>
              </a:ext>
            </a:extLst>
          </p:cNvPr>
          <p:cNvSpPr/>
          <p:nvPr/>
        </p:nvSpPr>
        <p:spPr>
          <a:xfrm>
            <a:off x="674257" y="5349210"/>
            <a:ext cx="229983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D33A63D-560C-6483-643B-A0666FDD8F06}"/>
              </a:ext>
            </a:extLst>
          </p:cNvPr>
          <p:cNvSpPr/>
          <p:nvPr/>
        </p:nvSpPr>
        <p:spPr>
          <a:xfrm>
            <a:off x="1757838" y="5346454"/>
            <a:ext cx="526872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D87A001-D209-0F93-9053-502040D54605}"/>
              </a:ext>
            </a:extLst>
          </p:cNvPr>
          <p:cNvSpPr/>
          <p:nvPr/>
        </p:nvSpPr>
        <p:spPr>
          <a:xfrm>
            <a:off x="2548020" y="5346454"/>
            <a:ext cx="326978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479FCE6-582B-A33E-4A5D-559373BD1114}"/>
              </a:ext>
            </a:extLst>
          </p:cNvPr>
          <p:cNvSpPr/>
          <p:nvPr/>
        </p:nvSpPr>
        <p:spPr>
          <a:xfrm>
            <a:off x="3138312" y="5346454"/>
            <a:ext cx="229983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F3CEE74-569D-44CE-E32D-0D5EBFEA6D88}"/>
              </a:ext>
            </a:extLst>
          </p:cNvPr>
          <p:cNvSpPr/>
          <p:nvPr/>
        </p:nvSpPr>
        <p:spPr>
          <a:xfrm>
            <a:off x="1167550" y="5346454"/>
            <a:ext cx="326978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75C2C58-F664-5FE1-22D5-612C6C1722C8}"/>
              </a:ext>
            </a:extLst>
          </p:cNvPr>
          <p:cNvSpPr txBox="1"/>
          <p:nvPr/>
        </p:nvSpPr>
        <p:spPr>
          <a:xfrm>
            <a:off x="877373" y="4894026"/>
            <a:ext cx="2287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(d) Cu Electroplating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CE0DD33-520C-61AB-471D-5FF6A6D34B20}"/>
              </a:ext>
            </a:extLst>
          </p:cNvPr>
          <p:cNvSpPr/>
          <p:nvPr/>
        </p:nvSpPr>
        <p:spPr>
          <a:xfrm>
            <a:off x="1494523" y="5506582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C6DD788-027D-A69E-88C6-D5EB954E6CD4}"/>
              </a:ext>
            </a:extLst>
          </p:cNvPr>
          <p:cNvSpPr/>
          <p:nvPr/>
        </p:nvSpPr>
        <p:spPr>
          <a:xfrm>
            <a:off x="2284705" y="5506582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F7F2D7B-25D2-1916-FA72-A1A0DAB99419}"/>
              </a:ext>
            </a:extLst>
          </p:cNvPr>
          <p:cNvSpPr/>
          <p:nvPr/>
        </p:nvSpPr>
        <p:spPr>
          <a:xfrm>
            <a:off x="2874998" y="5503934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0FBC370-1293-6430-8D52-57DB923BFCC7}"/>
              </a:ext>
            </a:extLst>
          </p:cNvPr>
          <p:cNvSpPr/>
          <p:nvPr/>
        </p:nvSpPr>
        <p:spPr>
          <a:xfrm>
            <a:off x="906856" y="5506582"/>
            <a:ext cx="260689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B43DE27-ED26-ADC7-524F-35889F268DE2}"/>
              </a:ext>
            </a:extLst>
          </p:cNvPr>
          <p:cNvSpPr txBox="1"/>
          <p:nvPr/>
        </p:nvSpPr>
        <p:spPr>
          <a:xfrm>
            <a:off x="849443" y="5456755"/>
            <a:ext cx="3658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Cu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BC7C0B5-86B8-1350-B57E-DA04E3948D04}"/>
              </a:ext>
            </a:extLst>
          </p:cNvPr>
          <p:cNvSpPr/>
          <p:nvPr/>
        </p:nvSpPr>
        <p:spPr>
          <a:xfrm>
            <a:off x="5002409" y="1821509"/>
            <a:ext cx="2694040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522EAD4-1B69-27CF-97F3-ECDA3E303F6E}"/>
              </a:ext>
            </a:extLst>
          </p:cNvPr>
          <p:cNvSpPr/>
          <p:nvPr/>
        </p:nvSpPr>
        <p:spPr>
          <a:xfrm>
            <a:off x="5002410" y="1633414"/>
            <a:ext cx="2694038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Ti/Cu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62A5BDA-FF4A-32E5-4AE2-7CCCD21FB085}"/>
              </a:ext>
            </a:extLst>
          </p:cNvPr>
          <p:cNvSpPr/>
          <p:nvPr/>
        </p:nvSpPr>
        <p:spPr>
          <a:xfrm>
            <a:off x="5002410" y="2016863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AD0802-822B-9564-954E-D84A5DCD5784}"/>
              </a:ext>
            </a:extLst>
          </p:cNvPr>
          <p:cNvSpPr/>
          <p:nvPr/>
        </p:nvSpPr>
        <p:spPr>
          <a:xfrm>
            <a:off x="5002410" y="1318454"/>
            <a:ext cx="229983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0803D85-3381-655E-A319-B3D8515F50C3}"/>
              </a:ext>
            </a:extLst>
          </p:cNvPr>
          <p:cNvSpPr/>
          <p:nvPr/>
        </p:nvSpPr>
        <p:spPr>
          <a:xfrm>
            <a:off x="6085991" y="1315698"/>
            <a:ext cx="526872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14CBBB3-6834-EC78-6F41-F004B59D6F0F}"/>
              </a:ext>
            </a:extLst>
          </p:cNvPr>
          <p:cNvSpPr/>
          <p:nvPr/>
        </p:nvSpPr>
        <p:spPr>
          <a:xfrm>
            <a:off x="6876173" y="1315698"/>
            <a:ext cx="326978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37534E3-4968-7E2D-4D65-232E438C2024}"/>
              </a:ext>
            </a:extLst>
          </p:cNvPr>
          <p:cNvSpPr/>
          <p:nvPr/>
        </p:nvSpPr>
        <p:spPr>
          <a:xfrm>
            <a:off x="7466465" y="1315698"/>
            <a:ext cx="229983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682C9D6-4AE8-BA3F-30F7-9EAE2B0339B7}"/>
              </a:ext>
            </a:extLst>
          </p:cNvPr>
          <p:cNvSpPr/>
          <p:nvPr/>
        </p:nvSpPr>
        <p:spPr>
          <a:xfrm>
            <a:off x="5495703" y="1315698"/>
            <a:ext cx="326978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F60176B-7EDC-DCF0-BCCC-D0BDE04AB76F}"/>
              </a:ext>
            </a:extLst>
          </p:cNvPr>
          <p:cNvSpPr/>
          <p:nvPr/>
        </p:nvSpPr>
        <p:spPr>
          <a:xfrm>
            <a:off x="5822676" y="1475826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47C0270-5C3F-E027-32C1-4E588ED1CF13}"/>
              </a:ext>
            </a:extLst>
          </p:cNvPr>
          <p:cNvSpPr/>
          <p:nvPr/>
        </p:nvSpPr>
        <p:spPr>
          <a:xfrm>
            <a:off x="6612858" y="1475826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DEB4FB9-5097-64B2-0823-2DFE7ABD7D8A}"/>
              </a:ext>
            </a:extLst>
          </p:cNvPr>
          <p:cNvSpPr/>
          <p:nvPr/>
        </p:nvSpPr>
        <p:spPr>
          <a:xfrm>
            <a:off x="7203151" y="1473178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59EBE53-02EE-7D03-11E7-94176A375A88}"/>
              </a:ext>
            </a:extLst>
          </p:cNvPr>
          <p:cNvSpPr/>
          <p:nvPr/>
        </p:nvSpPr>
        <p:spPr>
          <a:xfrm>
            <a:off x="5235009" y="1475826"/>
            <a:ext cx="260689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346513A-190C-8F50-F1C0-5CE89A40CEF8}"/>
              </a:ext>
            </a:extLst>
          </p:cNvPr>
          <p:cNvSpPr txBox="1"/>
          <p:nvPr/>
        </p:nvSpPr>
        <p:spPr>
          <a:xfrm>
            <a:off x="5346590" y="855075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(e) Surface Finish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088C453-4EF6-C161-B4C0-28B77F321EEF}"/>
              </a:ext>
            </a:extLst>
          </p:cNvPr>
          <p:cNvSpPr/>
          <p:nvPr/>
        </p:nvSpPr>
        <p:spPr>
          <a:xfrm>
            <a:off x="5002409" y="1269978"/>
            <a:ext cx="229983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1AFA401-F6D5-328A-A069-03CF99BCDDF9}"/>
              </a:ext>
            </a:extLst>
          </p:cNvPr>
          <p:cNvSpPr/>
          <p:nvPr/>
        </p:nvSpPr>
        <p:spPr>
          <a:xfrm>
            <a:off x="5233401" y="1429418"/>
            <a:ext cx="26068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7AB1CCE-8E64-3477-46B3-E1D59F39EC24}"/>
              </a:ext>
            </a:extLst>
          </p:cNvPr>
          <p:cNvSpPr/>
          <p:nvPr/>
        </p:nvSpPr>
        <p:spPr>
          <a:xfrm>
            <a:off x="5493073" y="1269978"/>
            <a:ext cx="329608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A3E5044-6712-05EB-E37D-513EDF066BCC}"/>
              </a:ext>
            </a:extLst>
          </p:cNvPr>
          <p:cNvSpPr/>
          <p:nvPr/>
        </p:nvSpPr>
        <p:spPr>
          <a:xfrm>
            <a:off x="6087299" y="1269128"/>
            <a:ext cx="522925" cy="5029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E700A5A-5FA2-6DBC-D0F4-69AD5F530C42}"/>
              </a:ext>
            </a:extLst>
          </p:cNvPr>
          <p:cNvSpPr/>
          <p:nvPr/>
        </p:nvSpPr>
        <p:spPr>
          <a:xfrm>
            <a:off x="6876173" y="1269978"/>
            <a:ext cx="326978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6EA614-80B2-0CB7-ABA8-5A95055CDA7B}"/>
              </a:ext>
            </a:extLst>
          </p:cNvPr>
          <p:cNvSpPr/>
          <p:nvPr/>
        </p:nvSpPr>
        <p:spPr>
          <a:xfrm>
            <a:off x="7465736" y="1267973"/>
            <a:ext cx="229983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F1A71AE-829D-0FE2-3F06-276E4032F9AD}"/>
              </a:ext>
            </a:extLst>
          </p:cNvPr>
          <p:cNvSpPr/>
          <p:nvPr/>
        </p:nvSpPr>
        <p:spPr>
          <a:xfrm>
            <a:off x="5821063" y="1430216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BD5CFB3-81CE-A669-7DBF-004EC7524C62}"/>
              </a:ext>
            </a:extLst>
          </p:cNvPr>
          <p:cNvSpPr/>
          <p:nvPr/>
        </p:nvSpPr>
        <p:spPr>
          <a:xfrm>
            <a:off x="6611541" y="1433933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65407F45-7C5F-D66A-8DFF-5472ABFC7EE8}"/>
              </a:ext>
            </a:extLst>
          </p:cNvPr>
          <p:cNvSpPr/>
          <p:nvPr/>
        </p:nvSpPr>
        <p:spPr>
          <a:xfrm>
            <a:off x="7201833" y="1430215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24EEACD-0D0F-188F-77F9-9B2EFE3700AA}"/>
              </a:ext>
            </a:extLst>
          </p:cNvPr>
          <p:cNvSpPr/>
          <p:nvPr/>
        </p:nvSpPr>
        <p:spPr>
          <a:xfrm>
            <a:off x="5002408" y="1231802"/>
            <a:ext cx="229983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8104D81-9518-0B30-D54A-2F35C22EE7FA}"/>
              </a:ext>
            </a:extLst>
          </p:cNvPr>
          <p:cNvSpPr/>
          <p:nvPr/>
        </p:nvSpPr>
        <p:spPr>
          <a:xfrm>
            <a:off x="5492774" y="1229637"/>
            <a:ext cx="329608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26F59A1-DA54-4C88-96EE-F02BD7619F55}"/>
              </a:ext>
            </a:extLst>
          </p:cNvPr>
          <p:cNvSpPr/>
          <p:nvPr/>
        </p:nvSpPr>
        <p:spPr>
          <a:xfrm>
            <a:off x="5233400" y="1385067"/>
            <a:ext cx="260689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6530066-DE3F-07E5-854D-F1D06A13D41F}"/>
              </a:ext>
            </a:extLst>
          </p:cNvPr>
          <p:cNvSpPr/>
          <p:nvPr/>
        </p:nvSpPr>
        <p:spPr>
          <a:xfrm>
            <a:off x="5821062" y="1386151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533B6BC1-846C-41AE-6482-F76D5A5ABB46}"/>
              </a:ext>
            </a:extLst>
          </p:cNvPr>
          <p:cNvSpPr/>
          <p:nvPr/>
        </p:nvSpPr>
        <p:spPr>
          <a:xfrm>
            <a:off x="6085396" y="1229637"/>
            <a:ext cx="528059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DA45DB9-C9CD-AF0C-5A1B-3CAA6F3B78C0}"/>
              </a:ext>
            </a:extLst>
          </p:cNvPr>
          <p:cNvSpPr/>
          <p:nvPr/>
        </p:nvSpPr>
        <p:spPr>
          <a:xfrm>
            <a:off x="6610224" y="1392040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7D5CBDA5-4C80-4331-6D4F-615716D2C7D1}"/>
              </a:ext>
            </a:extLst>
          </p:cNvPr>
          <p:cNvSpPr/>
          <p:nvPr/>
        </p:nvSpPr>
        <p:spPr>
          <a:xfrm>
            <a:off x="6876173" y="1228781"/>
            <a:ext cx="326978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5132F940-7C56-DD94-B40F-DFE3E07B98F0}"/>
              </a:ext>
            </a:extLst>
          </p:cNvPr>
          <p:cNvSpPr/>
          <p:nvPr/>
        </p:nvSpPr>
        <p:spPr>
          <a:xfrm>
            <a:off x="7205785" y="1386374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5ACA895-E10A-C927-8C36-9A3E0370BB20}"/>
              </a:ext>
            </a:extLst>
          </p:cNvPr>
          <p:cNvSpPr/>
          <p:nvPr/>
        </p:nvSpPr>
        <p:spPr>
          <a:xfrm>
            <a:off x="7465148" y="1224407"/>
            <a:ext cx="231298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Arrow: Down 87">
            <a:extLst>
              <a:ext uri="{FF2B5EF4-FFF2-40B4-BE49-F238E27FC236}">
                <a16:creationId xmlns:a16="http://schemas.microsoft.com/office/drawing/2014/main" id="{A0F43EA3-209D-E72E-24C4-CF6B62DA2957}"/>
              </a:ext>
            </a:extLst>
          </p:cNvPr>
          <p:cNvSpPr/>
          <p:nvPr/>
        </p:nvSpPr>
        <p:spPr>
          <a:xfrm>
            <a:off x="5176556" y="1077621"/>
            <a:ext cx="45719" cy="141765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Arrow: Down 88">
            <a:extLst>
              <a:ext uri="{FF2B5EF4-FFF2-40B4-BE49-F238E27FC236}">
                <a16:creationId xmlns:a16="http://schemas.microsoft.com/office/drawing/2014/main" id="{5871E520-6364-E8D1-82D8-98CC0ADA6D75}"/>
              </a:ext>
            </a:extLst>
          </p:cNvPr>
          <p:cNvSpPr/>
          <p:nvPr/>
        </p:nvSpPr>
        <p:spPr>
          <a:xfrm rot="18701420">
            <a:off x="4897228" y="1178596"/>
            <a:ext cx="45719" cy="141765"/>
          </a:xfrm>
          <a:prstGeom prst="downArrow">
            <a:avLst/>
          </a:prstGeom>
          <a:solidFill>
            <a:schemeClr val="accent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557EA-275C-0E06-CA4D-A737375FD926}"/>
              </a:ext>
            </a:extLst>
          </p:cNvPr>
          <p:cNvSpPr txBox="1"/>
          <p:nvPr/>
        </p:nvSpPr>
        <p:spPr>
          <a:xfrm>
            <a:off x="4516764" y="936732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Ni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0E7AB84-6ED1-4729-95D5-DFBA19D37951}"/>
              </a:ext>
            </a:extLst>
          </p:cNvPr>
          <p:cNvSpPr txBox="1"/>
          <p:nvPr/>
        </p:nvSpPr>
        <p:spPr>
          <a:xfrm>
            <a:off x="4966018" y="76378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Au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45F7938-E2FE-51ED-E5F5-79076D9FF242}"/>
              </a:ext>
            </a:extLst>
          </p:cNvPr>
          <p:cNvSpPr/>
          <p:nvPr/>
        </p:nvSpPr>
        <p:spPr>
          <a:xfrm>
            <a:off x="4996502" y="3547626"/>
            <a:ext cx="2694040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8FF5F93E-1738-BCBD-4C13-304AC2A261FB}"/>
              </a:ext>
            </a:extLst>
          </p:cNvPr>
          <p:cNvSpPr/>
          <p:nvPr/>
        </p:nvSpPr>
        <p:spPr>
          <a:xfrm>
            <a:off x="4996503" y="3359531"/>
            <a:ext cx="2694038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Ti/Cu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D6705AC5-FE1D-B51F-6825-AAB25A156C14}"/>
              </a:ext>
            </a:extLst>
          </p:cNvPr>
          <p:cNvSpPr/>
          <p:nvPr/>
        </p:nvSpPr>
        <p:spPr>
          <a:xfrm>
            <a:off x="4996503" y="3742980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35A46F23-C033-61A4-55FD-21A3DE3ED079}"/>
              </a:ext>
            </a:extLst>
          </p:cNvPr>
          <p:cNvSpPr/>
          <p:nvPr/>
        </p:nvSpPr>
        <p:spPr>
          <a:xfrm>
            <a:off x="5816769" y="3201943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7D8A241-0D86-DFE5-95EA-8DE59B538A6A}"/>
              </a:ext>
            </a:extLst>
          </p:cNvPr>
          <p:cNvSpPr/>
          <p:nvPr/>
        </p:nvSpPr>
        <p:spPr>
          <a:xfrm>
            <a:off x="6606951" y="3201943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148C70A-3DA2-16C7-7F8E-4331670E5F80}"/>
              </a:ext>
            </a:extLst>
          </p:cNvPr>
          <p:cNvSpPr/>
          <p:nvPr/>
        </p:nvSpPr>
        <p:spPr>
          <a:xfrm>
            <a:off x="7197244" y="3199295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2D05CE43-2655-B019-48E2-5D4BA06760ED}"/>
              </a:ext>
            </a:extLst>
          </p:cNvPr>
          <p:cNvSpPr/>
          <p:nvPr/>
        </p:nvSpPr>
        <p:spPr>
          <a:xfrm>
            <a:off x="5229102" y="3201943"/>
            <a:ext cx="260689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BB98F3D-86BA-0B7F-A314-BAAA201930B5}"/>
              </a:ext>
            </a:extLst>
          </p:cNvPr>
          <p:cNvSpPr txBox="1"/>
          <p:nvPr/>
        </p:nvSpPr>
        <p:spPr>
          <a:xfrm>
            <a:off x="5637717" y="2760837"/>
            <a:ext cx="1411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(f) PR Liftoff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E875DC19-F4D8-A15F-57E7-05605EE76339}"/>
              </a:ext>
            </a:extLst>
          </p:cNvPr>
          <p:cNvSpPr/>
          <p:nvPr/>
        </p:nvSpPr>
        <p:spPr>
          <a:xfrm>
            <a:off x="5227494" y="3155535"/>
            <a:ext cx="26068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F2649980-2453-CAD6-152E-20985A3FA35A}"/>
              </a:ext>
            </a:extLst>
          </p:cNvPr>
          <p:cNvSpPr/>
          <p:nvPr/>
        </p:nvSpPr>
        <p:spPr>
          <a:xfrm>
            <a:off x="5815156" y="3156333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7DC92F52-D453-10D7-D1C1-46EB3F35F85E}"/>
              </a:ext>
            </a:extLst>
          </p:cNvPr>
          <p:cNvSpPr/>
          <p:nvPr/>
        </p:nvSpPr>
        <p:spPr>
          <a:xfrm>
            <a:off x="6605634" y="3160050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EC936DCA-0EFA-5F5F-3622-F94F658435D6}"/>
              </a:ext>
            </a:extLst>
          </p:cNvPr>
          <p:cNvSpPr/>
          <p:nvPr/>
        </p:nvSpPr>
        <p:spPr>
          <a:xfrm>
            <a:off x="7195926" y="3156332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C3DAA767-8A44-EBAF-D217-9F7CDDBF3C16}"/>
              </a:ext>
            </a:extLst>
          </p:cNvPr>
          <p:cNvSpPr/>
          <p:nvPr/>
        </p:nvSpPr>
        <p:spPr>
          <a:xfrm>
            <a:off x="5227493" y="3111184"/>
            <a:ext cx="260689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5A25B55F-67EF-EADE-1846-A1EB6EAF9188}"/>
              </a:ext>
            </a:extLst>
          </p:cNvPr>
          <p:cNvSpPr/>
          <p:nvPr/>
        </p:nvSpPr>
        <p:spPr>
          <a:xfrm>
            <a:off x="5815155" y="3112268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5BEE842A-EA00-F485-47DE-F817B481ED73}"/>
              </a:ext>
            </a:extLst>
          </p:cNvPr>
          <p:cNvSpPr/>
          <p:nvPr/>
        </p:nvSpPr>
        <p:spPr>
          <a:xfrm>
            <a:off x="6604317" y="3118157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FC0A49C-2075-00AD-4456-80CCE9B91F05}"/>
              </a:ext>
            </a:extLst>
          </p:cNvPr>
          <p:cNvSpPr/>
          <p:nvPr/>
        </p:nvSpPr>
        <p:spPr>
          <a:xfrm>
            <a:off x="7199878" y="3112491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3BC72D01-229F-6C65-7672-3AFC2D9FC5B4}"/>
              </a:ext>
            </a:extLst>
          </p:cNvPr>
          <p:cNvSpPr/>
          <p:nvPr/>
        </p:nvSpPr>
        <p:spPr>
          <a:xfrm>
            <a:off x="4996501" y="5551427"/>
            <a:ext cx="2694040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8CC7DA5-2915-FF07-4DA8-D18A9A57DEC2}"/>
              </a:ext>
            </a:extLst>
          </p:cNvPr>
          <p:cNvSpPr/>
          <p:nvPr/>
        </p:nvSpPr>
        <p:spPr>
          <a:xfrm>
            <a:off x="4996502" y="5746781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B6F5AA4-2C27-6C8C-871B-D63414322A44}"/>
              </a:ext>
            </a:extLst>
          </p:cNvPr>
          <p:cNvSpPr/>
          <p:nvPr/>
        </p:nvSpPr>
        <p:spPr>
          <a:xfrm>
            <a:off x="5816768" y="5205744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0CFAE5C7-38D9-EBAB-454D-065EBF4BC8BF}"/>
              </a:ext>
            </a:extLst>
          </p:cNvPr>
          <p:cNvSpPr/>
          <p:nvPr/>
        </p:nvSpPr>
        <p:spPr>
          <a:xfrm>
            <a:off x="6606950" y="5205744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6F53D487-1881-8342-CD1C-DDB6D5CD7867}"/>
              </a:ext>
            </a:extLst>
          </p:cNvPr>
          <p:cNvSpPr/>
          <p:nvPr/>
        </p:nvSpPr>
        <p:spPr>
          <a:xfrm>
            <a:off x="7197243" y="5203096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E1CDF00C-66EF-06C0-8279-871AA85E5F85}"/>
              </a:ext>
            </a:extLst>
          </p:cNvPr>
          <p:cNvSpPr/>
          <p:nvPr/>
        </p:nvSpPr>
        <p:spPr>
          <a:xfrm>
            <a:off x="5229101" y="5205744"/>
            <a:ext cx="260689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14494099-A293-19AB-B9E5-E214857AF0C9}"/>
              </a:ext>
            </a:extLst>
          </p:cNvPr>
          <p:cNvSpPr txBox="1"/>
          <p:nvPr/>
        </p:nvSpPr>
        <p:spPr>
          <a:xfrm>
            <a:off x="5071379" y="4738748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(g) Seed Layer Etching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1C4C9DCF-971A-965F-1F2D-808484A1D929}"/>
              </a:ext>
            </a:extLst>
          </p:cNvPr>
          <p:cNvSpPr/>
          <p:nvPr/>
        </p:nvSpPr>
        <p:spPr>
          <a:xfrm>
            <a:off x="5227493" y="5159336"/>
            <a:ext cx="26068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A0F3F537-1239-4CC9-DAEE-07DECF48D6B2}"/>
              </a:ext>
            </a:extLst>
          </p:cNvPr>
          <p:cNvSpPr/>
          <p:nvPr/>
        </p:nvSpPr>
        <p:spPr>
          <a:xfrm>
            <a:off x="5815155" y="5160134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353603E9-94C8-FBDC-DF70-16346B58D932}"/>
              </a:ext>
            </a:extLst>
          </p:cNvPr>
          <p:cNvSpPr/>
          <p:nvPr/>
        </p:nvSpPr>
        <p:spPr>
          <a:xfrm>
            <a:off x="6606274" y="5163851"/>
            <a:ext cx="264580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32778BD-2427-05A7-DC52-95B02EABA951}"/>
              </a:ext>
            </a:extLst>
          </p:cNvPr>
          <p:cNvSpPr/>
          <p:nvPr/>
        </p:nvSpPr>
        <p:spPr>
          <a:xfrm>
            <a:off x="7195925" y="5160133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D99BD94B-9DED-15E4-36FE-9C61E86BEA53}"/>
              </a:ext>
            </a:extLst>
          </p:cNvPr>
          <p:cNvSpPr/>
          <p:nvPr/>
        </p:nvSpPr>
        <p:spPr>
          <a:xfrm>
            <a:off x="5227492" y="5114985"/>
            <a:ext cx="260689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777BC2E5-2F99-19A6-4236-5ED172177911}"/>
              </a:ext>
            </a:extLst>
          </p:cNvPr>
          <p:cNvSpPr/>
          <p:nvPr/>
        </p:nvSpPr>
        <p:spPr>
          <a:xfrm>
            <a:off x="5815154" y="5116069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5E4746DD-2196-9862-67A4-EB6226CBFFC1}"/>
              </a:ext>
            </a:extLst>
          </p:cNvPr>
          <p:cNvSpPr/>
          <p:nvPr/>
        </p:nvSpPr>
        <p:spPr>
          <a:xfrm>
            <a:off x="6608126" y="5116999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5F17D13F-2239-147C-27BD-B92558D9C6A0}"/>
              </a:ext>
            </a:extLst>
          </p:cNvPr>
          <p:cNvSpPr/>
          <p:nvPr/>
        </p:nvSpPr>
        <p:spPr>
          <a:xfrm>
            <a:off x="7199877" y="5116292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BBF1117A-ABB0-D3D1-11D0-E97C4A7F44EF}"/>
              </a:ext>
            </a:extLst>
          </p:cNvPr>
          <p:cNvSpPr/>
          <p:nvPr/>
        </p:nvSpPr>
        <p:spPr>
          <a:xfrm>
            <a:off x="5229101" y="5362123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A4F375AF-038B-C7AA-403E-0FB017FC614A}"/>
              </a:ext>
            </a:extLst>
          </p:cNvPr>
          <p:cNvSpPr/>
          <p:nvPr/>
        </p:nvSpPr>
        <p:spPr>
          <a:xfrm>
            <a:off x="5819651" y="5363332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5E151AE2-D89F-BF38-4831-4AB85C5EB041}"/>
              </a:ext>
            </a:extLst>
          </p:cNvPr>
          <p:cNvSpPr/>
          <p:nvPr/>
        </p:nvSpPr>
        <p:spPr>
          <a:xfrm>
            <a:off x="6606416" y="5363332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BAE1B35B-F6F1-AB46-7E67-80970DC28D5B}"/>
              </a:ext>
            </a:extLst>
          </p:cNvPr>
          <p:cNvSpPr/>
          <p:nvPr/>
        </p:nvSpPr>
        <p:spPr>
          <a:xfrm>
            <a:off x="7196710" y="5359522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560F9330-5A5F-3AC8-AE22-4A817CA047B1}"/>
              </a:ext>
            </a:extLst>
          </p:cNvPr>
          <p:cNvSpPr/>
          <p:nvPr/>
        </p:nvSpPr>
        <p:spPr>
          <a:xfrm>
            <a:off x="8849058" y="1499641"/>
            <a:ext cx="2694040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C65DB7C-39FF-4113-7260-60E709AEE9D1}"/>
              </a:ext>
            </a:extLst>
          </p:cNvPr>
          <p:cNvSpPr/>
          <p:nvPr/>
        </p:nvSpPr>
        <p:spPr>
          <a:xfrm>
            <a:off x="8849059" y="1694995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D34ED11B-7D5F-DEAF-C463-76FA616CA6D9}"/>
              </a:ext>
            </a:extLst>
          </p:cNvPr>
          <p:cNvSpPr/>
          <p:nvPr/>
        </p:nvSpPr>
        <p:spPr>
          <a:xfrm>
            <a:off x="9669325" y="1153958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AA37009E-3047-9245-7879-7166664496ED}"/>
              </a:ext>
            </a:extLst>
          </p:cNvPr>
          <p:cNvSpPr/>
          <p:nvPr/>
        </p:nvSpPr>
        <p:spPr>
          <a:xfrm>
            <a:off x="10459507" y="1153958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8CC46111-D2AA-57DA-86F1-1E92A5714654}"/>
              </a:ext>
            </a:extLst>
          </p:cNvPr>
          <p:cNvSpPr/>
          <p:nvPr/>
        </p:nvSpPr>
        <p:spPr>
          <a:xfrm>
            <a:off x="11049800" y="1151310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552C3FA0-8A4A-8EEC-4D56-19DE41E14A3E}"/>
              </a:ext>
            </a:extLst>
          </p:cNvPr>
          <p:cNvSpPr/>
          <p:nvPr/>
        </p:nvSpPr>
        <p:spPr>
          <a:xfrm>
            <a:off x="9081658" y="1153958"/>
            <a:ext cx="260689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98CDAA6A-2004-5A60-3B1A-BDD80755CA9E}"/>
              </a:ext>
            </a:extLst>
          </p:cNvPr>
          <p:cNvSpPr/>
          <p:nvPr/>
        </p:nvSpPr>
        <p:spPr>
          <a:xfrm>
            <a:off x="9080050" y="1107550"/>
            <a:ext cx="26068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CE0BFCA7-9B4E-6979-1414-68355B694524}"/>
              </a:ext>
            </a:extLst>
          </p:cNvPr>
          <p:cNvSpPr/>
          <p:nvPr/>
        </p:nvSpPr>
        <p:spPr>
          <a:xfrm>
            <a:off x="9667712" y="1108348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A7412E00-34E5-1F30-8C5D-A65D2C7F0C01}"/>
              </a:ext>
            </a:extLst>
          </p:cNvPr>
          <p:cNvSpPr/>
          <p:nvPr/>
        </p:nvSpPr>
        <p:spPr>
          <a:xfrm>
            <a:off x="10458831" y="1112065"/>
            <a:ext cx="264580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3BB1CBC7-20E3-CBE8-5FD6-3BCDC0AE1E44}"/>
              </a:ext>
            </a:extLst>
          </p:cNvPr>
          <p:cNvSpPr/>
          <p:nvPr/>
        </p:nvSpPr>
        <p:spPr>
          <a:xfrm>
            <a:off x="11048482" y="1108347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8579322B-01DA-FF4C-F9A5-4A37DD315E76}"/>
              </a:ext>
            </a:extLst>
          </p:cNvPr>
          <p:cNvSpPr/>
          <p:nvPr/>
        </p:nvSpPr>
        <p:spPr>
          <a:xfrm>
            <a:off x="9080049" y="1063199"/>
            <a:ext cx="260689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C70E9500-7B31-830F-4593-807C40870893}"/>
              </a:ext>
            </a:extLst>
          </p:cNvPr>
          <p:cNvSpPr/>
          <p:nvPr/>
        </p:nvSpPr>
        <p:spPr>
          <a:xfrm>
            <a:off x="9667711" y="1064283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A750B945-FBE2-5496-33C0-4D174A2D749E}"/>
              </a:ext>
            </a:extLst>
          </p:cNvPr>
          <p:cNvSpPr/>
          <p:nvPr/>
        </p:nvSpPr>
        <p:spPr>
          <a:xfrm>
            <a:off x="10460683" y="1065213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2F7B40A-D020-4F91-78CD-C659BD092C95}"/>
              </a:ext>
            </a:extLst>
          </p:cNvPr>
          <p:cNvSpPr/>
          <p:nvPr/>
        </p:nvSpPr>
        <p:spPr>
          <a:xfrm>
            <a:off x="11052434" y="1064506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52E09D54-5036-44E0-B0F1-47F4A30AD586}"/>
              </a:ext>
            </a:extLst>
          </p:cNvPr>
          <p:cNvSpPr/>
          <p:nvPr/>
        </p:nvSpPr>
        <p:spPr>
          <a:xfrm>
            <a:off x="9081658" y="1310337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90837554-61D6-943E-875B-95B7CC90208E}"/>
              </a:ext>
            </a:extLst>
          </p:cNvPr>
          <p:cNvSpPr/>
          <p:nvPr/>
        </p:nvSpPr>
        <p:spPr>
          <a:xfrm>
            <a:off x="9672208" y="1311546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D5799D04-0E95-7841-6914-A1715C08A74C}"/>
              </a:ext>
            </a:extLst>
          </p:cNvPr>
          <p:cNvSpPr/>
          <p:nvPr/>
        </p:nvSpPr>
        <p:spPr>
          <a:xfrm>
            <a:off x="10458973" y="1311546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A6B27C16-0024-D513-C617-D1F2A860E166}"/>
              </a:ext>
            </a:extLst>
          </p:cNvPr>
          <p:cNvSpPr/>
          <p:nvPr/>
        </p:nvSpPr>
        <p:spPr>
          <a:xfrm>
            <a:off x="11049267" y="1307736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F4BAF610-F1BB-1CD9-64CD-8B0BEFB05EC6}"/>
              </a:ext>
            </a:extLst>
          </p:cNvPr>
          <p:cNvSpPr txBox="1"/>
          <p:nvPr/>
        </p:nvSpPr>
        <p:spPr>
          <a:xfrm>
            <a:off x="8852931" y="450889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(h) Solder Mask Coating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92D8C083-9F3F-B053-6E8D-D8983778815D}"/>
              </a:ext>
            </a:extLst>
          </p:cNvPr>
          <p:cNvSpPr txBox="1"/>
          <p:nvPr/>
        </p:nvSpPr>
        <p:spPr>
          <a:xfrm>
            <a:off x="9029153" y="751906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Solder Mask (</a:t>
            </a:r>
            <a:r>
              <a:rPr lang="en-US" dirty="0" err="1">
                <a:solidFill>
                  <a:schemeClr val="bg1"/>
                </a:solidFill>
              </a:rPr>
              <a:t>Dryfilm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335A1D02-3907-6242-A455-C0D53CF1A45A}"/>
              </a:ext>
            </a:extLst>
          </p:cNvPr>
          <p:cNvSpPr/>
          <p:nvPr/>
        </p:nvSpPr>
        <p:spPr>
          <a:xfrm>
            <a:off x="8902554" y="2749779"/>
            <a:ext cx="2497471" cy="6783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AE83DBCA-CE92-4888-FBB1-AF0605435046}"/>
              </a:ext>
            </a:extLst>
          </p:cNvPr>
          <p:cNvSpPr/>
          <p:nvPr/>
        </p:nvSpPr>
        <p:spPr>
          <a:xfrm>
            <a:off x="8804475" y="3429199"/>
            <a:ext cx="2694040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0182420D-784B-04FD-625E-CC813D40A538}"/>
              </a:ext>
            </a:extLst>
          </p:cNvPr>
          <p:cNvSpPr/>
          <p:nvPr/>
        </p:nvSpPr>
        <p:spPr>
          <a:xfrm>
            <a:off x="8804476" y="3624553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EE64878F-6D4B-4203-2564-08CEAF3B3C6F}"/>
              </a:ext>
            </a:extLst>
          </p:cNvPr>
          <p:cNvSpPr/>
          <p:nvPr/>
        </p:nvSpPr>
        <p:spPr>
          <a:xfrm>
            <a:off x="9624742" y="3083516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05EDBED0-513A-67B7-7660-33265C7D06B3}"/>
              </a:ext>
            </a:extLst>
          </p:cNvPr>
          <p:cNvSpPr/>
          <p:nvPr/>
        </p:nvSpPr>
        <p:spPr>
          <a:xfrm>
            <a:off x="10414924" y="3083516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A082AF7-2FA4-1D6D-9310-04CF03B3C0AB}"/>
              </a:ext>
            </a:extLst>
          </p:cNvPr>
          <p:cNvSpPr/>
          <p:nvPr/>
        </p:nvSpPr>
        <p:spPr>
          <a:xfrm>
            <a:off x="11005217" y="3080868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77D08E12-9EF7-57E2-AF57-C19ADA413322}"/>
              </a:ext>
            </a:extLst>
          </p:cNvPr>
          <p:cNvSpPr/>
          <p:nvPr/>
        </p:nvSpPr>
        <p:spPr>
          <a:xfrm>
            <a:off x="9037075" y="3083516"/>
            <a:ext cx="260689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BD72157E-CF80-E3B2-CC3E-46670B0160EF}"/>
              </a:ext>
            </a:extLst>
          </p:cNvPr>
          <p:cNvSpPr/>
          <p:nvPr/>
        </p:nvSpPr>
        <p:spPr>
          <a:xfrm>
            <a:off x="9035467" y="3037108"/>
            <a:ext cx="26068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F2BA7A3A-67BE-40C9-294B-1186C593B804}"/>
              </a:ext>
            </a:extLst>
          </p:cNvPr>
          <p:cNvSpPr/>
          <p:nvPr/>
        </p:nvSpPr>
        <p:spPr>
          <a:xfrm>
            <a:off x="9623129" y="3037906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94BEA5D0-4B7A-9E18-A557-2DFABAF52E15}"/>
              </a:ext>
            </a:extLst>
          </p:cNvPr>
          <p:cNvSpPr/>
          <p:nvPr/>
        </p:nvSpPr>
        <p:spPr>
          <a:xfrm>
            <a:off x="10414248" y="3041623"/>
            <a:ext cx="264580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C508C937-AF60-4371-6DBD-B4FC55B4B72A}"/>
              </a:ext>
            </a:extLst>
          </p:cNvPr>
          <p:cNvSpPr/>
          <p:nvPr/>
        </p:nvSpPr>
        <p:spPr>
          <a:xfrm>
            <a:off x="11003899" y="3037905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565945BC-8CE7-1FD1-A4CA-8C34EE028EFD}"/>
              </a:ext>
            </a:extLst>
          </p:cNvPr>
          <p:cNvSpPr/>
          <p:nvPr/>
        </p:nvSpPr>
        <p:spPr>
          <a:xfrm>
            <a:off x="9035466" y="2992757"/>
            <a:ext cx="260689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F84672CB-14E5-0C45-A19C-2E3C192E0EB7}"/>
              </a:ext>
            </a:extLst>
          </p:cNvPr>
          <p:cNvSpPr/>
          <p:nvPr/>
        </p:nvSpPr>
        <p:spPr>
          <a:xfrm>
            <a:off x="9623128" y="2993841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87F1AD62-4BAE-B54E-CFA3-7327F7856B71}"/>
              </a:ext>
            </a:extLst>
          </p:cNvPr>
          <p:cNvSpPr/>
          <p:nvPr/>
        </p:nvSpPr>
        <p:spPr>
          <a:xfrm>
            <a:off x="10416100" y="2994771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F903E615-AA8C-BA66-4F5F-5F096742AC38}"/>
              </a:ext>
            </a:extLst>
          </p:cNvPr>
          <p:cNvSpPr/>
          <p:nvPr/>
        </p:nvSpPr>
        <p:spPr>
          <a:xfrm>
            <a:off x="11007851" y="2994064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1B38A553-432F-D9CB-2618-64BDC7EBBFE8}"/>
              </a:ext>
            </a:extLst>
          </p:cNvPr>
          <p:cNvSpPr/>
          <p:nvPr/>
        </p:nvSpPr>
        <p:spPr>
          <a:xfrm>
            <a:off x="9037075" y="3239895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0E9DB607-E12F-3121-B31C-DF087A649EDE}"/>
              </a:ext>
            </a:extLst>
          </p:cNvPr>
          <p:cNvSpPr/>
          <p:nvPr/>
        </p:nvSpPr>
        <p:spPr>
          <a:xfrm>
            <a:off x="9627625" y="3241104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3AA9B603-7E48-D5E8-CC5C-AE5DCA8AA2E0}"/>
              </a:ext>
            </a:extLst>
          </p:cNvPr>
          <p:cNvSpPr/>
          <p:nvPr/>
        </p:nvSpPr>
        <p:spPr>
          <a:xfrm>
            <a:off x="10414390" y="3241104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625E2043-42B5-2CE8-15A7-9ED73C3319E6}"/>
              </a:ext>
            </a:extLst>
          </p:cNvPr>
          <p:cNvSpPr/>
          <p:nvPr/>
        </p:nvSpPr>
        <p:spPr>
          <a:xfrm>
            <a:off x="11004684" y="3237294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7AD64BD-DB26-6B78-62DF-906E5F124EF5}"/>
              </a:ext>
            </a:extLst>
          </p:cNvPr>
          <p:cNvSpPr txBox="1"/>
          <p:nvPr/>
        </p:nvSpPr>
        <p:spPr>
          <a:xfrm>
            <a:off x="8737818" y="2380447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</a:t>
            </a:r>
            <a:r>
              <a:rPr lang="en-US" dirty="0" err="1">
                <a:solidFill>
                  <a:srgbClr val="000000"/>
                </a:solidFill>
              </a:rPr>
              <a:t>i</a:t>
            </a:r>
            <a:r>
              <a:rPr lang="en-US" dirty="0">
                <a:solidFill>
                  <a:srgbClr val="000000"/>
                </a:solidFill>
              </a:rPr>
              <a:t>) Lithography and Dicing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364F0536-3D23-BFC8-EE2C-5AE0B379D823}"/>
              </a:ext>
            </a:extLst>
          </p:cNvPr>
          <p:cNvSpPr/>
          <p:nvPr/>
        </p:nvSpPr>
        <p:spPr>
          <a:xfrm>
            <a:off x="9067791" y="2730667"/>
            <a:ext cx="190054" cy="247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22A6B52-C592-6D4A-D0CB-AF226083CEEA}"/>
              </a:ext>
            </a:extLst>
          </p:cNvPr>
          <p:cNvSpPr/>
          <p:nvPr/>
        </p:nvSpPr>
        <p:spPr>
          <a:xfrm>
            <a:off x="9663352" y="2735189"/>
            <a:ext cx="190054" cy="247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88B8DAC8-E7CC-350E-A724-D563FE899F52}"/>
              </a:ext>
            </a:extLst>
          </p:cNvPr>
          <p:cNvSpPr/>
          <p:nvPr/>
        </p:nvSpPr>
        <p:spPr>
          <a:xfrm>
            <a:off x="10449465" y="2732813"/>
            <a:ext cx="190054" cy="247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E472FD13-F6A8-0182-6E67-AA6FD3FEFE29}"/>
              </a:ext>
            </a:extLst>
          </p:cNvPr>
          <p:cNvSpPr/>
          <p:nvPr/>
        </p:nvSpPr>
        <p:spPr>
          <a:xfrm>
            <a:off x="11045278" y="2731678"/>
            <a:ext cx="190054" cy="247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C2390DEB-9558-14C7-5DBD-B0DFDC06B125}"/>
              </a:ext>
            </a:extLst>
          </p:cNvPr>
          <p:cNvSpPr/>
          <p:nvPr/>
        </p:nvSpPr>
        <p:spPr>
          <a:xfrm>
            <a:off x="9412586" y="4908860"/>
            <a:ext cx="1554480" cy="489441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7B2BFBD8-A96C-0344-6AF9-570F4DEDC1D2}"/>
              </a:ext>
            </a:extLst>
          </p:cNvPr>
          <p:cNvSpPr/>
          <p:nvPr/>
        </p:nvSpPr>
        <p:spPr>
          <a:xfrm>
            <a:off x="8947149" y="5112145"/>
            <a:ext cx="2497471" cy="6783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B580869-4D4C-C8F5-5A8F-801E9646BFD6}"/>
              </a:ext>
            </a:extLst>
          </p:cNvPr>
          <p:cNvSpPr/>
          <p:nvPr/>
        </p:nvSpPr>
        <p:spPr>
          <a:xfrm>
            <a:off x="8849070" y="5791565"/>
            <a:ext cx="2694040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CC4A0A91-3A6E-A3BD-F139-1E4E79540F91}"/>
              </a:ext>
            </a:extLst>
          </p:cNvPr>
          <p:cNvSpPr/>
          <p:nvPr/>
        </p:nvSpPr>
        <p:spPr>
          <a:xfrm>
            <a:off x="8849071" y="5986919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BCB5E793-BF6F-44E5-4274-E2C7C7308042}"/>
              </a:ext>
            </a:extLst>
          </p:cNvPr>
          <p:cNvSpPr/>
          <p:nvPr/>
        </p:nvSpPr>
        <p:spPr>
          <a:xfrm>
            <a:off x="9669337" y="5445882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594B67B9-894F-8431-6EC1-F57A60CE9EE4}"/>
              </a:ext>
            </a:extLst>
          </p:cNvPr>
          <p:cNvSpPr/>
          <p:nvPr/>
        </p:nvSpPr>
        <p:spPr>
          <a:xfrm>
            <a:off x="10459519" y="5445882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DC48AE9-A6E6-0480-AD6B-93A0D4ADCC0D}"/>
              </a:ext>
            </a:extLst>
          </p:cNvPr>
          <p:cNvSpPr/>
          <p:nvPr/>
        </p:nvSpPr>
        <p:spPr>
          <a:xfrm>
            <a:off x="11049812" y="5443234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30BD7DB6-E1EC-3CFD-30AD-64E62E7C875E}"/>
              </a:ext>
            </a:extLst>
          </p:cNvPr>
          <p:cNvSpPr/>
          <p:nvPr/>
        </p:nvSpPr>
        <p:spPr>
          <a:xfrm>
            <a:off x="9081670" y="5445882"/>
            <a:ext cx="260689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D03F3E26-C734-2D3E-F05B-B35A0816B3BE}"/>
              </a:ext>
            </a:extLst>
          </p:cNvPr>
          <p:cNvSpPr/>
          <p:nvPr/>
        </p:nvSpPr>
        <p:spPr>
          <a:xfrm>
            <a:off x="9080062" y="5399474"/>
            <a:ext cx="26068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6B30053C-6C05-F4E9-C242-B59F407E968F}"/>
              </a:ext>
            </a:extLst>
          </p:cNvPr>
          <p:cNvSpPr/>
          <p:nvPr/>
        </p:nvSpPr>
        <p:spPr>
          <a:xfrm>
            <a:off x="9667724" y="5400272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0B49B565-93C3-4CDA-ED74-BCA3569F75EA}"/>
              </a:ext>
            </a:extLst>
          </p:cNvPr>
          <p:cNvSpPr/>
          <p:nvPr/>
        </p:nvSpPr>
        <p:spPr>
          <a:xfrm>
            <a:off x="10458843" y="5403989"/>
            <a:ext cx="264580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2418D325-6FD8-790D-E565-089C56F8B114}"/>
              </a:ext>
            </a:extLst>
          </p:cNvPr>
          <p:cNvSpPr/>
          <p:nvPr/>
        </p:nvSpPr>
        <p:spPr>
          <a:xfrm>
            <a:off x="11048494" y="5400271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10EEB0D8-4A69-FC78-454C-4D0C7A5BE721}"/>
              </a:ext>
            </a:extLst>
          </p:cNvPr>
          <p:cNvSpPr/>
          <p:nvPr/>
        </p:nvSpPr>
        <p:spPr>
          <a:xfrm>
            <a:off x="9080061" y="5355123"/>
            <a:ext cx="260689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A3C00B7A-7029-5B8E-8F95-C940D966AC8E}"/>
              </a:ext>
            </a:extLst>
          </p:cNvPr>
          <p:cNvSpPr/>
          <p:nvPr/>
        </p:nvSpPr>
        <p:spPr>
          <a:xfrm>
            <a:off x="9667723" y="5356207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C25304ED-3E9C-F17F-73C7-F4A2F5021798}"/>
              </a:ext>
            </a:extLst>
          </p:cNvPr>
          <p:cNvSpPr/>
          <p:nvPr/>
        </p:nvSpPr>
        <p:spPr>
          <a:xfrm>
            <a:off x="10460695" y="5357137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4533EF2-E03D-0A1C-28EF-4DF0CADD1887}"/>
              </a:ext>
            </a:extLst>
          </p:cNvPr>
          <p:cNvSpPr/>
          <p:nvPr/>
        </p:nvSpPr>
        <p:spPr>
          <a:xfrm>
            <a:off x="11052446" y="5356430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AA4B893-30CA-FC0F-1A0D-42794ABF9A55}"/>
              </a:ext>
            </a:extLst>
          </p:cNvPr>
          <p:cNvSpPr/>
          <p:nvPr/>
        </p:nvSpPr>
        <p:spPr>
          <a:xfrm>
            <a:off x="9081670" y="5602261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030B185B-4E38-68A7-BFBC-E553BFF725FB}"/>
              </a:ext>
            </a:extLst>
          </p:cNvPr>
          <p:cNvSpPr/>
          <p:nvPr/>
        </p:nvSpPr>
        <p:spPr>
          <a:xfrm>
            <a:off x="9672220" y="5603470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DF56BB5B-8B2F-E7EE-13FE-0385CDE44D4B}"/>
              </a:ext>
            </a:extLst>
          </p:cNvPr>
          <p:cNvSpPr/>
          <p:nvPr/>
        </p:nvSpPr>
        <p:spPr>
          <a:xfrm>
            <a:off x="10458985" y="5603470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915BEA8E-F2FE-1DBC-9043-3755FC4B7DA6}"/>
              </a:ext>
            </a:extLst>
          </p:cNvPr>
          <p:cNvSpPr/>
          <p:nvPr/>
        </p:nvSpPr>
        <p:spPr>
          <a:xfrm>
            <a:off x="11049279" y="5599660"/>
            <a:ext cx="260689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BF58E26B-599B-F92C-6CC6-034718E6BDE4}"/>
              </a:ext>
            </a:extLst>
          </p:cNvPr>
          <p:cNvSpPr txBox="1"/>
          <p:nvPr/>
        </p:nvSpPr>
        <p:spPr>
          <a:xfrm>
            <a:off x="9067574" y="4248235"/>
            <a:ext cx="2274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(j) Flip Chip Bonding</a:t>
            </a: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3A990CAA-ED65-4C0D-BCC1-AFBACBA11090}"/>
              </a:ext>
            </a:extLst>
          </p:cNvPr>
          <p:cNvSpPr/>
          <p:nvPr/>
        </p:nvSpPr>
        <p:spPr>
          <a:xfrm>
            <a:off x="9112386" y="5093033"/>
            <a:ext cx="190054" cy="247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25534744-2DB0-8503-E6C5-3A7D24CB2105}"/>
              </a:ext>
            </a:extLst>
          </p:cNvPr>
          <p:cNvSpPr/>
          <p:nvPr/>
        </p:nvSpPr>
        <p:spPr>
          <a:xfrm>
            <a:off x="9707947" y="5097555"/>
            <a:ext cx="190054" cy="247806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48F8F36D-A3CD-91A3-1758-28EB9149FCAF}"/>
              </a:ext>
            </a:extLst>
          </p:cNvPr>
          <p:cNvSpPr/>
          <p:nvPr/>
        </p:nvSpPr>
        <p:spPr>
          <a:xfrm>
            <a:off x="10494060" y="5097084"/>
            <a:ext cx="190054" cy="247806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0151F056-24EE-CE69-9DA2-1A9BEEF83D61}"/>
              </a:ext>
            </a:extLst>
          </p:cNvPr>
          <p:cNvSpPr/>
          <p:nvPr/>
        </p:nvSpPr>
        <p:spPr>
          <a:xfrm>
            <a:off x="11089873" y="5094044"/>
            <a:ext cx="190054" cy="247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7686FEE5-72A2-C047-EC27-C9044E6A8B36}"/>
              </a:ext>
            </a:extLst>
          </p:cNvPr>
          <p:cNvSpPr txBox="1"/>
          <p:nvPr/>
        </p:nvSpPr>
        <p:spPr>
          <a:xfrm>
            <a:off x="9784117" y="4872519"/>
            <a:ext cx="841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Underfill</a:t>
            </a:r>
          </a:p>
        </p:txBody>
      </p:sp>
      <p:sp>
        <p:nvSpPr>
          <p:cNvPr id="248" name="Rectangle 247">
            <a:extLst>
              <a:ext uri="{FF2B5EF4-FFF2-40B4-BE49-F238E27FC236}">
                <a16:creationId xmlns:a16="http://schemas.microsoft.com/office/drawing/2014/main" id="{A63EE4C1-C25C-881C-3CBE-6244ED487B1A}"/>
              </a:ext>
            </a:extLst>
          </p:cNvPr>
          <p:cNvSpPr/>
          <p:nvPr/>
        </p:nvSpPr>
        <p:spPr>
          <a:xfrm>
            <a:off x="9600546" y="4696861"/>
            <a:ext cx="1168400" cy="203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MB50</a:t>
            </a:r>
          </a:p>
        </p:txBody>
      </p:sp>
      <p:sp>
        <p:nvSpPr>
          <p:cNvPr id="251" name="Flowchart: Connector 250">
            <a:extLst>
              <a:ext uri="{FF2B5EF4-FFF2-40B4-BE49-F238E27FC236}">
                <a16:creationId xmlns:a16="http://schemas.microsoft.com/office/drawing/2014/main" id="{696C8F85-68A4-755A-64F5-1C21A9EA5E82}"/>
              </a:ext>
            </a:extLst>
          </p:cNvPr>
          <p:cNvSpPr/>
          <p:nvPr/>
        </p:nvSpPr>
        <p:spPr>
          <a:xfrm>
            <a:off x="9738873" y="5227475"/>
            <a:ext cx="120118" cy="129540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D94A3AEC-F1BD-1C3A-B658-3DB98CB60F4B}"/>
              </a:ext>
            </a:extLst>
          </p:cNvPr>
          <p:cNvSpPr/>
          <p:nvPr/>
        </p:nvSpPr>
        <p:spPr>
          <a:xfrm>
            <a:off x="9749402" y="4899709"/>
            <a:ext cx="102870" cy="3864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255" name="Flowchart: Connector 254">
            <a:extLst>
              <a:ext uri="{FF2B5EF4-FFF2-40B4-BE49-F238E27FC236}">
                <a16:creationId xmlns:a16="http://schemas.microsoft.com/office/drawing/2014/main" id="{79ADF310-13DB-1085-E4FA-4FC005B9D430}"/>
              </a:ext>
            </a:extLst>
          </p:cNvPr>
          <p:cNvSpPr/>
          <p:nvPr/>
        </p:nvSpPr>
        <p:spPr>
          <a:xfrm>
            <a:off x="10529448" y="5223665"/>
            <a:ext cx="120118" cy="129540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46E99968-5161-F32E-3E25-B79835FB84FB}"/>
              </a:ext>
            </a:extLst>
          </p:cNvPr>
          <p:cNvSpPr/>
          <p:nvPr/>
        </p:nvSpPr>
        <p:spPr>
          <a:xfrm>
            <a:off x="10539977" y="4895899"/>
            <a:ext cx="102870" cy="3864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06469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7D5C83-A8E3-C8D0-2E5D-49C8D2198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5"/>
            <a:ext cx="5491789" cy="4225650"/>
          </a:xfrm>
        </p:spPr>
        <p:txBody>
          <a:bodyPr/>
          <a:lstStyle/>
          <a:p>
            <a:r>
              <a:rPr lang="en-US" dirty="0"/>
              <a:t>Oxidation</a:t>
            </a:r>
          </a:p>
          <a:p>
            <a:pPr lvl="1"/>
            <a:r>
              <a:rPr lang="en-US" dirty="0"/>
              <a:t>Create a dielectric seed layer to prevent electrical interaction with silicon</a:t>
            </a:r>
          </a:p>
          <a:p>
            <a:r>
              <a:rPr lang="en-US" dirty="0"/>
              <a:t>Photolithography</a:t>
            </a:r>
          </a:p>
          <a:p>
            <a:pPr lvl="1"/>
            <a:r>
              <a:rPr lang="en-US" dirty="0"/>
              <a:t>Deposit a pattern for electrical paths</a:t>
            </a:r>
          </a:p>
          <a:p>
            <a:r>
              <a:rPr lang="en-US" dirty="0"/>
              <a:t>Metallization</a:t>
            </a:r>
          </a:p>
          <a:p>
            <a:pPr lvl="1"/>
            <a:r>
              <a:rPr lang="en-US" dirty="0"/>
              <a:t>Create adhesion layers between silicon oxide and copper paths</a:t>
            </a:r>
          </a:p>
          <a:p>
            <a:pPr lvl="1"/>
            <a:r>
              <a:rPr lang="en-US" dirty="0"/>
              <a:t>Deposit a corrosion resistant surface finish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BFD44B-D865-A09A-2627-EEED388B5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8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EF745C9-097B-B12F-E9E6-B5FD22D1F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Contributions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6B3FF1-471A-8730-9C75-FC0E35904E4F}"/>
              </a:ext>
            </a:extLst>
          </p:cNvPr>
          <p:cNvSpPr/>
          <p:nvPr/>
        </p:nvSpPr>
        <p:spPr>
          <a:xfrm>
            <a:off x="6133805" y="1667252"/>
            <a:ext cx="2694038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207FDC-C6FA-4F74-BD5A-E1A384831B0A}"/>
              </a:ext>
            </a:extLst>
          </p:cNvPr>
          <p:cNvSpPr/>
          <p:nvPr/>
        </p:nvSpPr>
        <p:spPr>
          <a:xfrm>
            <a:off x="6133803" y="1869483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6D0441-E8AC-ECF7-3D9F-E05DABC02955}"/>
              </a:ext>
            </a:extLst>
          </p:cNvPr>
          <p:cNvSpPr/>
          <p:nvPr/>
        </p:nvSpPr>
        <p:spPr>
          <a:xfrm>
            <a:off x="6129667" y="2900999"/>
            <a:ext cx="2694038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73A3F0-9BD1-D5B4-22DC-4B96CF20B1F8}"/>
              </a:ext>
            </a:extLst>
          </p:cNvPr>
          <p:cNvSpPr txBox="1"/>
          <p:nvPr/>
        </p:nvSpPr>
        <p:spPr>
          <a:xfrm>
            <a:off x="6179357" y="1249568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(a) Cleaning &amp; Oxidation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267E7D-E970-C8F2-3151-50CA19BF8F81}"/>
              </a:ext>
            </a:extLst>
          </p:cNvPr>
          <p:cNvSpPr txBox="1"/>
          <p:nvPr/>
        </p:nvSpPr>
        <p:spPr>
          <a:xfrm>
            <a:off x="6096000" y="2330230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(b) Seed Layer Deposition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C0B1FA-0987-6AC9-29D6-2CCB1D52D819}"/>
              </a:ext>
            </a:extLst>
          </p:cNvPr>
          <p:cNvSpPr/>
          <p:nvPr/>
        </p:nvSpPr>
        <p:spPr>
          <a:xfrm>
            <a:off x="6129666" y="2704624"/>
            <a:ext cx="2694038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Ti/Cu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25A49E-FDA7-2787-CEB8-5B62A66C6AFE}"/>
              </a:ext>
            </a:extLst>
          </p:cNvPr>
          <p:cNvSpPr/>
          <p:nvPr/>
        </p:nvSpPr>
        <p:spPr>
          <a:xfrm>
            <a:off x="6129667" y="4522241"/>
            <a:ext cx="2694038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786A929-648A-B623-6A9B-1611FBD6C765}"/>
              </a:ext>
            </a:extLst>
          </p:cNvPr>
          <p:cNvSpPr/>
          <p:nvPr/>
        </p:nvSpPr>
        <p:spPr>
          <a:xfrm>
            <a:off x="6129666" y="4334146"/>
            <a:ext cx="2694038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Ti/Cu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A562D8-DC52-B0B4-E188-2958BE74A8AA}"/>
              </a:ext>
            </a:extLst>
          </p:cNvPr>
          <p:cNvSpPr/>
          <p:nvPr/>
        </p:nvSpPr>
        <p:spPr>
          <a:xfrm>
            <a:off x="6129666" y="3093186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5C188EE-50DD-F469-6114-82B8C4865A46}"/>
              </a:ext>
            </a:extLst>
          </p:cNvPr>
          <p:cNvSpPr/>
          <p:nvPr/>
        </p:nvSpPr>
        <p:spPr>
          <a:xfrm>
            <a:off x="6129666" y="4717595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FB1D09-FC91-C333-F07C-8114113AD31E}"/>
              </a:ext>
            </a:extLst>
          </p:cNvPr>
          <p:cNvSpPr txBox="1"/>
          <p:nvPr/>
        </p:nvSpPr>
        <p:spPr>
          <a:xfrm>
            <a:off x="6403776" y="351319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(c) Photolithography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A2F1079-C899-2BB7-3361-53675D50A808}"/>
              </a:ext>
            </a:extLst>
          </p:cNvPr>
          <p:cNvSpPr/>
          <p:nvPr/>
        </p:nvSpPr>
        <p:spPr>
          <a:xfrm>
            <a:off x="6129666" y="4019186"/>
            <a:ext cx="229983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DD37D25-6A6D-BF9C-5D4C-DFA19D99667D}"/>
              </a:ext>
            </a:extLst>
          </p:cNvPr>
          <p:cNvSpPr/>
          <p:nvPr/>
        </p:nvSpPr>
        <p:spPr>
          <a:xfrm>
            <a:off x="7213247" y="4016430"/>
            <a:ext cx="526872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FBAE11E-3BC0-F4DD-178D-3B3278F3FA99}"/>
              </a:ext>
            </a:extLst>
          </p:cNvPr>
          <p:cNvSpPr/>
          <p:nvPr/>
        </p:nvSpPr>
        <p:spPr>
          <a:xfrm>
            <a:off x="8003429" y="4016430"/>
            <a:ext cx="326978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2B4AE95-0B8B-133F-07F2-470E1C5D5D32}"/>
              </a:ext>
            </a:extLst>
          </p:cNvPr>
          <p:cNvSpPr/>
          <p:nvPr/>
        </p:nvSpPr>
        <p:spPr>
          <a:xfrm>
            <a:off x="8593721" y="4016430"/>
            <a:ext cx="229983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1E1CC4C-9186-6132-F893-18AFB4368A55}"/>
              </a:ext>
            </a:extLst>
          </p:cNvPr>
          <p:cNvSpPr/>
          <p:nvPr/>
        </p:nvSpPr>
        <p:spPr>
          <a:xfrm>
            <a:off x="6622959" y="4016430"/>
            <a:ext cx="326978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8C522F8-88FB-2A3B-0D8C-C5E32471DC06}"/>
              </a:ext>
            </a:extLst>
          </p:cNvPr>
          <p:cNvSpPr/>
          <p:nvPr/>
        </p:nvSpPr>
        <p:spPr>
          <a:xfrm>
            <a:off x="9370601" y="2273208"/>
            <a:ext cx="2694040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6B1A826-9E87-64B8-F6D2-6A827EA42FE3}"/>
              </a:ext>
            </a:extLst>
          </p:cNvPr>
          <p:cNvSpPr/>
          <p:nvPr/>
        </p:nvSpPr>
        <p:spPr>
          <a:xfrm>
            <a:off x="9370602" y="2085113"/>
            <a:ext cx="2694038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Ti/Cu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72857F2-918D-1975-5A85-AAA22B3B8FBB}"/>
              </a:ext>
            </a:extLst>
          </p:cNvPr>
          <p:cNvSpPr/>
          <p:nvPr/>
        </p:nvSpPr>
        <p:spPr>
          <a:xfrm>
            <a:off x="9370602" y="2468562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A84A9F9-AB9F-6C6A-15C7-FB9B2CFB9D18}"/>
              </a:ext>
            </a:extLst>
          </p:cNvPr>
          <p:cNvSpPr/>
          <p:nvPr/>
        </p:nvSpPr>
        <p:spPr>
          <a:xfrm>
            <a:off x="9370602" y="1770153"/>
            <a:ext cx="229983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EE053C3-4982-645A-C2F8-566C809A7373}"/>
              </a:ext>
            </a:extLst>
          </p:cNvPr>
          <p:cNvSpPr/>
          <p:nvPr/>
        </p:nvSpPr>
        <p:spPr>
          <a:xfrm>
            <a:off x="10454183" y="1767397"/>
            <a:ext cx="526872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F39F9C-E693-D2C3-818F-87D785E615EC}"/>
              </a:ext>
            </a:extLst>
          </p:cNvPr>
          <p:cNvSpPr/>
          <p:nvPr/>
        </p:nvSpPr>
        <p:spPr>
          <a:xfrm>
            <a:off x="11244365" y="1767397"/>
            <a:ext cx="326978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C023DEC-AF29-7EA4-9B42-C6A9F9112FF8}"/>
              </a:ext>
            </a:extLst>
          </p:cNvPr>
          <p:cNvSpPr/>
          <p:nvPr/>
        </p:nvSpPr>
        <p:spPr>
          <a:xfrm>
            <a:off x="11834657" y="1767397"/>
            <a:ext cx="229983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F5A3A18-0648-451D-B838-22B08DF66C34}"/>
              </a:ext>
            </a:extLst>
          </p:cNvPr>
          <p:cNvSpPr/>
          <p:nvPr/>
        </p:nvSpPr>
        <p:spPr>
          <a:xfrm>
            <a:off x="9863895" y="1767397"/>
            <a:ext cx="326978" cy="314960"/>
          </a:xfrm>
          <a:prstGeom prst="rect">
            <a:avLst/>
          </a:prstGeom>
          <a:solidFill>
            <a:srgbClr val="00823B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D3CF3AD-152A-C3D2-E2D8-F8A74331C239}"/>
              </a:ext>
            </a:extLst>
          </p:cNvPr>
          <p:cNvSpPr/>
          <p:nvPr/>
        </p:nvSpPr>
        <p:spPr>
          <a:xfrm>
            <a:off x="10190868" y="1927525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3049273-87ED-A947-DF2A-5CBE960E5B55}"/>
              </a:ext>
            </a:extLst>
          </p:cNvPr>
          <p:cNvSpPr/>
          <p:nvPr/>
        </p:nvSpPr>
        <p:spPr>
          <a:xfrm>
            <a:off x="10981050" y="1927525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652C21F-B6F7-2A57-B4E8-DC9965803CAF}"/>
              </a:ext>
            </a:extLst>
          </p:cNvPr>
          <p:cNvSpPr/>
          <p:nvPr/>
        </p:nvSpPr>
        <p:spPr>
          <a:xfrm>
            <a:off x="11571343" y="1924877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9012E56-2034-D816-F83B-31898E68BC9A}"/>
              </a:ext>
            </a:extLst>
          </p:cNvPr>
          <p:cNvSpPr/>
          <p:nvPr/>
        </p:nvSpPr>
        <p:spPr>
          <a:xfrm>
            <a:off x="9603201" y="1927525"/>
            <a:ext cx="260689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79084AE-C5CA-9DCA-DE48-7CC922D6C52E}"/>
              </a:ext>
            </a:extLst>
          </p:cNvPr>
          <p:cNvSpPr txBox="1"/>
          <p:nvPr/>
        </p:nvSpPr>
        <p:spPr>
          <a:xfrm>
            <a:off x="9714782" y="1306774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(e) Surface Finish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EEE9A63-DF7A-E3C1-0E35-2070440C460C}"/>
              </a:ext>
            </a:extLst>
          </p:cNvPr>
          <p:cNvSpPr/>
          <p:nvPr/>
        </p:nvSpPr>
        <p:spPr>
          <a:xfrm>
            <a:off x="9370601" y="1721677"/>
            <a:ext cx="229983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E8DB3A2-EDB4-BC66-AB4D-D027EE0F3E8D}"/>
              </a:ext>
            </a:extLst>
          </p:cNvPr>
          <p:cNvSpPr/>
          <p:nvPr/>
        </p:nvSpPr>
        <p:spPr>
          <a:xfrm>
            <a:off x="9601593" y="1881117"/>
            <a:ext cx="26068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28EBD4ED-2D79-FB55-12DD-4C1C28DF0EBE}"/>
              </a:ext>
            </a:extLst>
          </p:cNvPr>
          <p:cNvSpPr/>
          <p:nvPr/>
        </p:nvSpPr>
        <p:spPr>
          <a:xfrm>
            <a:off x="9861265" y="1721677"/>
            <a:ext cx="329608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AFCF1E7-FE15-E082-E547-1916C8E702A2}"/>
              </a:ext>
            </a:extLst>
          </p:cNvPr>
          <p:cNvSpPr/>
          <p:nvPr/>
        </p:nvSpPr>
        <p:spPr>
          <a:xfrm>
            <a:off x="10455491" y="1720827"/>
            <a:ext cx="522925" cy="5029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B766C28-D883-D423-EB55-4673307AA614}"/>
              </a:ext>
            </a:extLst>
          </p:cNvPr>
          <p:cNvSpPr/>
          <p:nvPr/>
        </p:nvSpPr>
        <p:spPr>
          <a:xfrm>
            <a:off x="11244365" y="1721677"/>
            <a:ext cx="326978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F5B3EF7-B93C-2D4A-D48E-C406B42D4A07}"/>
              </a:ext>
            </a:extLst>
          </p:cNvPr>
          <p:cNvSpPr/>
          <p:nvPr/>
        </p:nvSpPr>
        <p:spPr>
          <a:xfrm>
            <a:off x="11833928" y="1719672"/>
            <a:ext cx="229983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347AA6E-EC5B-EA54-A981-3613695B39CD}"/>
              </a:ext>
            </a:extLst>
          </p:cNvPr>
          <p:cNvSpPr/>
          <p:nvPr/>
        </p:nvSpPr>
        <p:spPr>
          <a:xfrm>
            <a:off x="10189255" y="1881915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86CDFB0-10A4-6345-37A8-82B10BF962E0}"/>
              </a:ext>
            </a:extLst>
          </p:cNvPr>
          <p:cNvSpPr/>
          <p:nvPr/>
        </p:nvSpPr>
        <p:spPr>
          <a:xfrm>
            <a:off x="10979733" y="1885632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59B893C-E23D-F87D-D181-07A8A1781229}"/>
              </a:ext>
            </a:extLst>
          </p:cNvPr>
          <p:cNvSpPr/>
          <p:nvPr/>
        </p:nvSpPr>
        <p:spPr>
          <a:xfrm>
            <a:off x="11570025" y="1881914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45D3D75-95C0-CC0A-41E9-A780954A9686}"/>
              </a:ext>
            </a:extLst>
          </p:cNvPr>
          <p:cNvSpPr/>
          <p:nvPr/>
        </p:nvSpPr>
        <p:spPr>
          <a:xfrm>
            <a:off x="9370600" y="1683501"/>
            <a:ext cx="229983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3D3838D4-019F-8CFD-2247-865BC72F9DA4}"/>
              </a:ext>
            </a:extLst>
          </p:cNvPr>
          <p:cNvSpPr/>
          <p:nvPr/>
        </p:nvSpPr>
        <p:spPr>
          <a:xfrm>
            <a:off x="9860966" y="1681336"/>
            <a:ext cx="329608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E800BE5-8C95-7619-8856-D8A4AFB82892}"/>
              </a:ext>
            </a:extLst>
          </p:cNvPr>
          <p:cNvSpPr/>
          <p:nvPr/>
        </p:nvSpPr>
        <p:spPr>
          <a:xfrm>
            <a:off x="9601592" y="1836766"/>
            <a:ext cx="260689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6DD3F4F1-260F-7C75-AF04-B01F5000683F}"/>
              </a:ext>
            </a:extLst>
          </p:cNvPr>
          <p:cNvSpPr/>
          <p:nvPr/>
        </p:nvSpPr>
        <p:spPr>
          <a:xfrm>
            <a:off x="10189254" y="1837850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9EDF1A0-3D68-F703-6EBC-DBFCEED6F972}"/>
              </a:ext>
            </a:extLst>
          </p:cNvPr>
          <p:cNvSpPr/>
          <p:nvPr/>
        </p:nvSpPr>
        <p:spPr>
          <a:xfrm>
            <a:off x="10453588" y="1681336"/>
            <a:ext cx="528059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172EC380-CB11-5587-C9CB-40AF3EFD5BFC}"/>
              </a:ext>
            </a:extLst>
          </p:cNvPr>
          <p:cNvSpPr/>
          <p:nvPr/>
        </p:nvSpPr>
        <p:spPr>
          <a:xfrm>
            <a:off x="10978416" y="1843739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D1B32E6-AA4D-8A90-23B2-5C5530066672}"/>
              </a:ext>
            </a:extLst>
          </p:cNvPr>
          <p:cNvSpPr/>
          <p:nvPr/>
        </p:nvSpPr>
        <p:spPr>
          <a:xfrm>
            <a:off x="11244365" y="1680480"/>
            <a:ext cx="326978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522389C8-85E0-6214-DDF7-053BDF50CA34}"/>
              </a:ext>
            </a:extLst>
          </p:cNvPr>
          <p:cNvSpPr/>
          <p:nvPr/>
        </p:nvSpPr>
        <p:spPr>
          <a:xfrm>
            <a:off x="11573977" y="1838073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0DA159A-93B9-1755-E7CE-99789A84C33B}"/>
              </a:ext>
            </a:extLst>
          </p:cNvPr>
          <p:cNvSpPr/>
          <p:nvPr/>
        </p:nvSpPr>
        <p:spPr>
          <a:xfrm>
            <a:off x="11833340" y="1676106"/>
            <a:ext cx="231298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Arrow: Down 102">
            <a:extLst>
              <a:ext uri="{FF2B5EF4-FFF2-40B4-BE49-F238E27FC236}">
                <a16:creationId xmlns:a16="http://schemas.microsoft.com/office/drawing/2014/main" id="{852BE584-FDE5-3CE7-62E0-F127E95156F3}"/>
              </a:ext>
            </a:extLst>
          </p:cNvPr>
          <p:cNvSpPr/>
          <p:nvPr/>
        </p:nvSpPr>
        <p:spPr>
          <a:xfrm>
            <a:off x="9544748" y="1529320"/>
            <a:ext cx="45719" cy="141765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Arrow: Down 104">
            <a:extLst>
              <a:ext uri="{FF2B5EF4-FFF2-40B4-BE49-F238E27FC236}">
                <a16:creationId xmlns:a16="http://schemas.microsoft.com/office/drawing/2014/main" id="{560398A1-7278-E145-552D-D37B0DACCFC5}"/>
              </a:ext>
            </a:extLst>
          </p:cNvPr>
          <p:cNvSpPr/>
          <p:nvPr/>
        </p:nvSpPr>
        <p:spPr>
          <a:xfrm rot="18701420">
            <a:off x="9265420" y="1630295"/>
            <a:ext cx="45719" cy="141765"/>
          </a:xfrm>
          <a:prstGeom prst="downArrow">
            <a:avLst/>
          </a:prstGeom>
          <a:solidFill>
            <a:schemeClr val="accent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A4452F97-2B1F-1111-0003-81E843603678}"/>
              </a:ext>
            </a:extLst>
          </p:cNvPr>
          <p:cNvSpPr txBox="1"/>
          <p:nvPr/>
        </p:nvSpPr>
        <p:spPr>
          <a:xfrm>
            <a:off x="8884956" y="1388431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Ni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01F7A64-8129-BA7A-C372-3DDD9C6721C5}"/>
              </a:ext>
            </a:extLst>
          </p:cNvPr>
          <p:cNvSpPr txBox="1"/>
          <p:nvPr/>
        </p:nvSpPr>
        <p:spPr>
          <a:xfrm>
            <a:off x="9334210" y="121548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Au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714C414-718F-E4FB-BFF1-C1EDD2A37675}"/>
              </a:ext>
            </a:extLst>
          </p:cNvPr>
          <p:cNvSpPr/>
          <p:nvPr/>
        </p:nvSpPr>
        <p:spPr>
          <a:xfrm>
            <a:off x="9364694" y="3999325"/>
            <a:ext cx="2694040" cy="196375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SiO2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8F0E890A-9E2F-E9A4-B504-AB2930029D70}"/>
              </a:ext>
            </a:extLst>
          </p:cNvPr>
          <p:cNvSpPr/>
          <p:nvPr/>
        </p:nvSpPr>
        <p:spPr>
          <a:xfrm>
            <a:off x="9364695" y="3811230"/>
            <a:ext cx="2694038" cy="196375"/>
          </a:xfrm>
          <a:prstGeom prst="rect">
            <a:avLst/>
          </a:prstGeom>
          <a:solidFill>
            <a:srgbClr val="FF640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Ti/Cu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80DBD38F-DFF1-7259-89C3-324481A07178}"/>
              </a:ext>
            </a:extLst>
          </p:cNvPr>
          <p:cNvSpPr/>
          <p:nvPr/>
        </p:nvSpPr>
        <p:spPr>
          <a:xfrm>
            <a:off x="9364695" y="4194679"/>
            <a:ext cx="2694038" cy="4150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Silicon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3BE51035-4A75-E73C-4ABD-BD169C415061}"/>
              </a:ext>
            </a:extLst>
          </p:cNvPr>
          <p:cNvSpPr/>
          <p:nvPr/>
        </p:nvSpPr>
        <p:spPr>
          <a:xfrm>
            <a:off x="10184961" y="3653642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F93DF10-5A39-1FBC-F000-19CFE7044AF2}"/>
              </a:ext>
            </a:extLst>
          </p:cNvPr>
          <p:cNvSpPr/>
          <p:nvPr/>
        </p:nvSpPr>
        <p:spPr>
          <a:xfrm>
            <a:off x="10975143" y="3653642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70B0B37-41CB-C96D-5187-1AB90983A8A0}"/>
              </a:ext>
            </a:extLst>
          </p:cNvPr>
          <p:cNvSpPr/>
          <p:nvPr/>
        </p:nvSpPr>
        <p:spPr>
          <a:xfrm>
            <a:off x="11565436" y="3650994"/>
            <a:ext cx="263315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0AFDACA4-167B-AEB4-FFB8-B187DAF5B9BB}"/>
              </a:ext>
            </a:extLst>
          </p:cNvPr>
          <p:cNvSpPr/>
          <p:nvPr/>
        </p:nvSpPr>
        <p:spPr>
          <a:xfrm>
            <a:off x="9597294" y="3653642"/>
            <a:ext cx="260689" cy="156210"/>
          </a:xfrm>
          <a:prstGeom prst="rect">
            <a:avLst/>
          </a:prstGeom>
          <a:solidFill>
            <a:srgbClr val="C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B9F6D5A0-1146-7510-91D9-74B99B7F919E}"/>
              </a:ext>
            </a:extLst>
          </p:cNvPr>
          <p:cNvSpPr txBox="1"/>
          <p:nvPr/>
        </p:nvSpPr>
        <p:spPr>
          <a:xfrm>
            <a:off x="10005909" y="3212536"/>
            <a:ext cx="1411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(f) PR Liftoff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C5B2917-5931-7B55-365B-A7DE8CB245F6}"/>
              </a:ext>
            </a:extLst>
          </p:cNvPr>
          <p:cNvSpPr/>
          <p:nvPr/>
        </p:nvSpPr>
        <p:spPr>
          <a:xfrm>
            <a:off x="9595686" y="3607234"/>
            <a:ext cx="26068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8BCF182A-273F-839C-1E11-C3910A52CD8F}"/>
              </a:ext>
            </a:extLst>
          </p:cNvPr>
          <p:cNvSpPr/>
          <p:nvPr/>
        </p:nvSpPr>
        <p:spPr>
          <a:xfrm>
            <a:off x="10183348" y="3608032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CBD2341B-2684-9540-975C-354B36D68E29}"/>
              </a:ext>
            </a:extLst>
          </p:cNvPr>
          <p:cNvSpPr/>
          <p:nvPr/>
        </p:nvSpPr>
        <p:spPr>
          <a:xfrm>
            <a:off x="10973826" y="3611749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97CDF3E-8C21-7684-B829-EB95E82F7249}"/>
              </a:ext>
            </a:extLst>
          </p:cNvPr>
          <p:cNvSpPr/>
          <p:nvPr/>
        </p:nvSpPr>
        <p:spPr>
          <a:xfrm>
            <a:off x="11564118" y="3608031"/>
            <a:ext cx="26331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FE2C4775-B448-46CF-FDF2-0F6B6CF508BF}"/>
              </a:ext>
            </a:extLst>
          </p:cNvPr>
          <p:cNvSpPr/>
          <p:nvPr/>
        </p:nvSpPr>
        <p:spPr>
          <a:xfrm>
            <a:off x="9595685" y="3562883"/>
            <a:ext cx="260689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68075EC6-D3C0-0D6A-E1B5-1B605229E65D}"/>
              </a:ext>
            </a:extLst>
          </p:cNvPr>
          <p:cNvSpPr/>
          <p:nvPr/>
        </p:nvSpPr>
        <p:spPr>
          <a:xfrm>
            <a:off x="10183347" y="3563967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A93026B1-59FF-0C26-06E3-EBA0A2A35550}"/>
              </a:ext>
            </a:extLst>
          </p:cNvPr>
          <p:cNvSpPr/>
          <p:nvPr/>
        </p:nvSpPr>
        <p:spPr>
          <a:xfrm>
            <a:off x="10972509" y="3569856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9C20458-43C6-B8E2-7F29-1387A7E6F621}"/>
              </a:ext>
            </a:extLst>
          </p:cNvPr>
          <p:cNvSpPr/>
          <p:nvPr/>
        </p:nvSpPr>
        <p:spPr>
          <a:xfrm>
            <a:off x="11568070" y="3564190"/>
            <a:ext cx="263315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37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82E61-DB9D-4B52-8F8E-85A94D816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D5F0F68-DBC4-0208-2714-726146AB3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7183" y="1215483"/>
            <a:ext cx="5617633" cy="823912"/>
          </a:xfrm>
        </p:spPr>
        <p:txBody>
          <a:bodyPr/>
          <a:lstStyle/>
          <a:p>
            <a:pPr algn="ctr"/>
            <a:r>
              <a:rPr lang="en-US" dirty="0"/>
              <a:t>Silicon wafers oxidized (2 micron) and seed layer deposited (1.5 micron)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F64A64-860F-04ED-41DC-4E5F66EF1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A3982C-4E16-1344-4992-0952F6C32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Roboto"/>
              </a:rPr>
              <a:t>Current Progress</a:t>
            </a:r>
            <a:endParaRPr lang="en-US" dirty="0"/>
          </a:p>
        </p:txBody>
      </p:sp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2A86A96B-A445-5BA1-F1C4-9B32F1A17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53" y="2187822"/>
            <a:ext cx="5154561" cy="386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74728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">
  <a:themeElements>
    <a:clrScheme name="Custom 1">
      <a:dk1>
        <a:srgbClr val="003057"/>
      </a:dk1>
      <a:lt1>
        <a:srgbClr val="FFFFFF"/>
      </a:lt1>
      <a:dk2>
        <a:srgbClr val="545859"/>
      </a:dk2>
      <a:lt2>
        <a:srgbClr val="D6DBD3"/>
      </a:lt2>
      <a:accent1>
        <a:srgbClr val="B3A369"/>
      </a:accent1>
      <a:accent2>
        <a:srgbClr val="64CCC9"/>
      </a:accent2>
      <a:accent3>
        <a:srgbClr val="A3D233"/>
      </a:accent3>
      <a:accent4>
        <a:srgbClr val="EAAA00"/>
      </a:accent4>
      <a:accent5>
        <a:srgbClr val="008C95"/>
      </a:accent5>
      <a:accent6>
        <a:srgbClr val="7800FF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ATech_PPTtemplate_2021_wide" id="{E85096BA-033B-D848-B268-A76C8AE5D2A4}" vid="{1C4A0A5B-2267-F04A-B00C-3FCDF7CFA02E}"/>
    </a:ext>
  </a:extLst>
</a:theme>
</file>

<file path=ppt/theme/theme2.xml><?xml version="1.0" encoding="utf-8"?>
<a:theme xmlns:a="http://schemas.openxmlformats.org/drawingml/2006/main" name="Dividers">
  <a:themeElements>
    <a:clrScheme name="GA Tech 2021">
      <a:dk1>
        <a:srgbClr val="003057"/>
      </a:dk1>
      <a:lt1>
        <a:srgbClr val="FFFFFF"/>
      </a:lt1>
      <a:dk2>
        <a:srgbClr val="545859"/>
      </a:dk2>
      <a:lt2>
        <a:srgbClr val="D6DBD3"/>
      </a:lt2>
      <a:accent1>
        <a:srgbClr val="EAAA00"/>
      </a:accent1>
      <a:accent2>
        <a:srgbClr val="64CCC9"/>
      </a:accent2>
      <a:accent3>
        <a:srgbClr val="A3D233"/>
      </a:accent3>
      <a:accent4>
        <a:srgbClr val="7800FF"/>
      </a:accent4>
      <a:accent5>
        <a:srgbClr val="008C95"/>
      </a:accent5>
      <a:accent6>
        <a:srgbClr val="E04F3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ATech_PPTtemplate_2021_wide" id="{E85096BA-033B-D848-B268-A76C8AE5D2A4}" vid="{1C4A0A5B-2267-F04A-B00C-3FCDF7CFA02E}"/>
    </a:ext>
  </a:extLst>
</a:theme>
</file>

<file path=ppt/theme/theme3.xml><?xml version="1.0" encoding="utf-8"?>
<a:theme xmlns:a="http://schemas.openxmlformats.org/drawingml/2006/main" name="Content Page">
  <a:themeElements>
    <a:clrScheme name="GT Theme">
      <a:dk1>
        <a:srgbClr val="003057"/>
      </a:dk1>
      <a:lt1>
        <a:srgbClr val="FFFFFF"/>
      </a:lt1>
      <a:dk2>
        <a:srgbClr val="545859"/>
      </a:dk2>
      <a:lt2>
        <a:srgbClr val="D6DBD3"/>
      </a:lt2>
      <a:accent1>
        <a:srgbClr val="B3A369"/>
      </a:accent1>
      <a:accent2>
        <a:srgbClr val="003057"/>
      </a:accent2>
      <a:accent3>
        <a:srgbClr val="54585A"/>
      </a:accent3>
      <a:accent4>
        <a:srgbClr val="D6DBD4"/>
      </a:accent4>
      <a:accent5>
        <a:srgbClr val="F9F6E5"/>
      </a:accent5>
      <a:accent6>
        <a:srgbClr val="EAAA00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Tech_PPTtemplate_2021_wide" id="{E85096BA-033B-D848-B268-A76C8AE5D2A4}" vid="{C86BDF43-62E5-5C4C-BBB8-C9F54843079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GATech_PPTtemplate_2021_wide</Template>
  <TotalTime>1772</TotalTime>
  <Words>830</Words>
  <Application>Microsoft Office PowerPoint</Application>
  <PresentationFormat>Widescreen</PresentationFormat>
  <Paragraphs>221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Calibri</vt:lpstr>
      <vt:lpstr>Roboto</vt:lpstr>
      <vt:lpstr>Arial</vt:lpstr>
      <vt:lpstr>Title Page</vt:lpstr>
      <vt:lpstr>Dividers</vt:lpstr>
      <vt:lpstr>Content Page</vt:lpstr>
      <vt:lpstr>Advanced Packaging Validation Technology</vt:lpstr>
      <vt:lpstr>What is Packaging?</vt:lpstr>
      <vt:lpstr>What is Advanced Packaging?</vt:lpstr>
      <vt:lpstr>Advanced Packaging Applications</vt:lpstr>
      <vt:lpstr>What is Validation Technology?</vt:lpstr>
      <vt:lpstr>Test Vehicle Fabrication</vt:lpstr>
      <vt:lpstr>Process</vt:lpstr>
      <vt:lpstr>My Contributions</vt:lpstr>
      <vt:lpstr>Current Progress</vt:lpstr>
      <vt:lpstr>Current Progress</vt:lpstr>
      <vt:lpstr>Current Progress</vt:lpstr>
      <vt:lpstr>Current Progress</vt:lpstr>
      <vt:lpstr>Current Progress</vt:lpstr>
      <vt:lpstr>Current Progress</vt:lpstr>
      <vt:lpstr>Finished Coupon Inspection</vt:lpstr>
      <vt:lpstr>Finished Coupon Inspection</vt:lpstr>
      <vt:lpstr>Next Steps</vt:lpstr>
      <vt:lpstr>Next Steps</vt:lpstr>
      <vt:lpstr>Closing Remarks</vt:lpstr>
      <vt:lpstr>Acknowledgement</vt:lpstr>
      <vt:lpstr>Questions?</vt:lpstr>
    </vt:vector>
  </TitlesOfParts>
  <Company>Georgia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Shapes and Charts  Style Guide</dc:title>
  <dc:creator>Perez, Raul N</dc:creator>
  <cp:lastModifiedBy>Pak, Nathan S</cp:lastModifiedBy>
  <cp:revision>395</cp:revision>
  <dcterms:created xsi:type="dcterms:W3CDTF">2022-08-24T13:02:54Z</dcterms:created>
  <dcterms:modified xsi:type="dcterms:W3CDTF">2026-07-29T16:49:20Z</dcterms:modified>
</cp:coreProperties>
</file>