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3" r:id="rId2"/>
    <p:sldId id="311" r:id="rId3"/>
    <p:sldId id="321" r:id="rId4"/>
    <p:sldId id="320" r:id="rId5"/>
    <p:sldId id="324" r:id="rId6"/>
    <p:sldId id="323" r:id="rId7"/>
    <p:sldId id="325" r:id="rId8"/>
    <p:sldId id="326" r:id="rId9"/>
    <p:sldId id="305" r:id="rId10"/>
    <p:sldId id="327" r:id="rId11"/>
    <p:sldId id="314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3149"/>
    <a:srgbClr val="662D49"/>
    <a:srgbClr val="663749"/>
    <a:srgbClr val="66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D11EFA-4454-456F-9A4E-99F9D5D53E55}" v="1" dt="2026-07-27T17:54:28.686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73" autoAdjust="0"/>
    <p:restoredTop sz="98887" autoAdjust="0"/>
  </p:normalViewPr>
  <p:slideViewPr>
    <p:cSldViewPr snapToGrid="0" snapToObjects="1">
      <p:cViewPr>
        <p:scale>
          <a:sx n="118" d="100"/>
          <a:sy n="118" d="100"/>
        </p:scale>
        <p:origin x="763" y="22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5E162-9D79-2943-B0A3-211BF28B7513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2E400-0EC4-CD46-9C72-78BD5E9427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2427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BAB52-94AF-9448-9B1C-7768B1879D49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447283-AD3B-EE49-8B53-C7D74121EF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5120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-56445" y="5"/>
            <a:ext cx="9206200" cy="51514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4" name="Picture 13" descr="2-line-whitetext-colorshield.pn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599" y="4296762"/>
            <a:ext cx="1769927" cy="650138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/>
        </p:nvPicPr>
        <p:blipFill>
          <a:blip r:embed="rId3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8" y="151675"/>
            <a:ext cx="3080816" cy="3457724"/>
          </a:xfrm>
          <a:prstGeom prst="rect">
            <a:avLst/>
          </a:prstGeom>
        </p:spPr>
      </p:pic>
      <p:sp>
        <p:nvSpPr>
          <p:cNvPr id="25" name="Title 1"/>
          <p:cNvSpPr>
            <a:spLocks noGrp="1"/>
          </p:cNvSpPr>
          <p:nvPr userDrawn="1">
            <p:ph type="ctrTitle"/>
          </p:nvPr>
        </p:nvSpPr>
        <p:spPr>
          <a:xfrm>
            <a:off x="958151" y="1073526"/>
            <a:ext cx="7397039" cy="1747125"/>
          </a:xfrm>
          <a:prstGeom prst="rect">
            <a:avLst/>
          </a:prstGeom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Subtitle 2"/>
          <p:cNvSpPr>
            <a:spLocks noGrp="1"/>
          </p:cNvSpPr>
          <p:nvPr userDrawn="1">
            <p:ph type="subTitle" idx="1"/>
          </p:nvPr>
        </p:nvSpPr>
        <p:spPr>
          <a:xfrm>
            <a:off x="958151" y="3255792"/>
            <a:ext cx="7397039" cy="73152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34" name="Group 33"/>
          <p:cNvGrpSpPr/>
          <p:nvPr userDrawn="1"/>
        </p:nvGrpSpPr>
        <p:grpSpPr>
          <a:xfrm rot="10800000">
            <a:off x="0" y="3001092"/>
            <a:ext cx="8355526" cy="57487"/>
            <a:chOff x="685800" y="1794746"/>
            <a:chExt cx="7772400" cy="179475"/>
          </a:xfrm>
        </p:grpSpPr>
        <p:sp>
          <p:nvSpPr>
            <p:cNvPr id="35" name="Rectangle 34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37" name="Rectangle 36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2348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42182" y="1782939"/>
            <a:ext cx="2544621" cy="479822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42182" y="2310651"/>
            <a:ext cx="2544621" cy="2282515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Char char="•"/>
              <a:tabLst/>
              <a:defRPr sz="16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4" name="Rectangle 13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cxnSp>
        <p:nvCxnSpPr>
          <p:cNvPr id="23" name="Straight Connector 22"/>
          <p:cNvCxnSpPr/>
          <p:nvPr userDrawn="1"/>
        </p:nvCxnSpPr>
        <p:spPr>
          <a:xfrm>
            <a:off x="5908842" y="1099992"/>
            <a:ext cx="0" cy="3599013"/>
          </a:xfrm>
          <a:prstGeom prst="line">
            <a:avLst/>
          </a:prstGeom>
          <a:ln w="9525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"/>
          <p:cNvSpPr>
            <a:spLocks noGrp="1"/>
          </p:cNvSpPr>
          <p:nvPr>
            <p:ph sz="quarter" idx="14"/>
          </p:nvPr>
        </p:nvSpPr>
        <p:spPr>
          <a:xfrm>
            <a:off x="310162" y="1485154"/>
            <a:ext cx="5294781" cy="323189"/>
          </a:xfrm>
        </p:spPr>
        <p:txBody>
          <a:bodyPr anchor="b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1600" b="1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Content Placeholder 5"/>
          <p:cNvSpPr>
            <a:spLocks noGrp="1"/>
          </p:cNvSpPr>
          <p:nvPr>
            <p:ph sz="quarter" idx="15"/>
          </p:nvPr>
        </p:nvSpPr>
        <p:spPr>
          <a:xfrm>
            <a:off x="310162" y="1808344"/>
            <a:ext cx="5294781" cy="323189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1400" b="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6"/>
          </p:nvPr>
        </p:nvSpPr>
        <p:spPr>
          <a:xfrm>
            <a:off x="310162" y="2353694"/>
            <a:ext cx="5294781" cy="323189"/>
          </a:xfrm>
        </p:spPr>
        <p:txBody>
          <a:bodyPr anchor="b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1600" b="1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Content Placeholder 5"/>
          <p:cNvSpPr>
            <a:spLocks noGrp="1"/>
          </p:cNvSpPr>
          <p:nvPr>
            <p:ph sz="quarter" idx="17"/>
          </p:nvPr>
        </p:nvSpPr>
        <p:spPr>
          <a:xfrm>
            <a:off x="310162" y="2676884"/>
            <a:ext cx="5294781" cy="323189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1400" b="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28" name="Content Placeholder 5"/>
          <p:cNvSpPr>
            <a:spLocks noGrp="1"/>
          </p:cNvSpPr>
          <p:nvPr>
            <p:ph sz="quarter" idx="18"/>
          </p:nvPr>
        </p:nvSpPr>
        <p:spPr>
          <a:xfrm>
            <a:off x="310162" y="3191895"/>
            <a:ext cx="5294781" cy="323189"/>
          </a:xfrm>
        </p:spPr>
        <p:txBody>
          <a:bodyPr anchor="b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1600" b="1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5"/>
          <p:cNvSpPr>
            <a:spLocks noGrp="1"/>
          </p:cNvSpPr>
          <p:nvPr>
            <p:ph sz="quarter" idx="19"/>
          </p:nvPr>
        </p:nvSpPr>
        <p:spPr>
          <a:xfrm>
            <a:off x="310162" y="3515084"/>
            <a:ext cx="5294781" cy="323189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1400" b="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0"/>
          </p:nvPr>
        </p:nvSpPr>
        <p:spPr>
          <a:xfrm>
            <a:off x="309033" y="965872"/>
            <a:ext cx="5295900" cy="419100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144D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612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r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4" name="Rectangle 13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457210" y="1110136"/>
            <a:ext cx="2198255" cy="10297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1"/>
              </a:solidFill>
              <a:latin typeface="Gill Sans"/>
              <a:cs typeface="Gill Sans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457209" y="1110132"/>
            <a:ext cx="2198255" cy="4750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57198" y="2210973"/>
            <a:ext cx="3035300" cy="1029799"/>
            <a:chOff x="457198" y="2913323"/>
            <a:chExt cx="3035300" cy="1373065"/>
          </a:xfrm>
        </p:grpSpPr>
        <p:sp>
          <p:nvSpPr>
            <p:cNvPr id="31" name="Rectangle 30"/>
            <p:cNvSpPr/>
            <p:nvPr/>
          </p:nvSpPr>
          <p:spPr>
            <a:xfrm>
              <a:off x="457199" y="2913323"/>
              <a:ext cx="3035299" cy="13730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/>
                </a:solidFill>
                <a:latin typeface="Gill Sans"/>
                <a:cs typeface="Gill Sans"/>
              </a:endParaRPr>
            </a:p>
          </p:txBody>
        </p:sp>
        <p:sp>
          <p:nvSpPr>
            <p:cNvPr id="32" name="Rectangle 31"/>
            <p:cNvSpPr/>
            <p:nvPr userDrawn="1"/>
          </p:nvSpPr>
          <p:spPr>
            <a:xfrm>
              <a:off x="457198" y="2913323"/>
              <a:ext cx="3035300" cy="6334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3" name="Group 32"/>
          <p:cNvGrpSpPr/>
          <p:nvPr userDrawn="1"/>
        </p:nvGrpSpPr>
        <p:grpSpPr>
          <a:xfrm>
            <a:off x="457199" y="3303510"/>
            <a:ext cx="8181976" cy="1029799"/>
            <a:chOff x="457199" y="4370039"/>
            <a:chExt cx="8181976" cy="1373065"/>
          </a:xfrm>
        </p:grpSpPr>
        <p:sp>
          <p:nvSpPr>
            <p:cNvPr id="34" name="Rectangle 33"/>
            <p:cNvSpPr/>
            <p:nvPr/>
          </p:nvSpPr>
          <p:spPr>
            <a:xfrm>
              <a:off x="457199" y="4370039"/>
              <a:ext cx="8181976" cy="13730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2"/>
                </a:solidFill>
                <a:latin typeface="Gill Sans"/>
                <a:cs typeface="Gill San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457199" y="4370039"/>
              <a:ext cx="8181975" cy="6334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2746375" y="1110136"/>
            <a:ext cx="2762250" cy="1029799"/>
            <a:chOff x="2746375" y="1480176"/>
            <a:chExt cx="2762250" cy="1373065"/>
          </a:xfrm>
        </p:grpSpPr>
        <p:sp>
          <p:nvSpPr>
            <p:cNvPr id="37" name="Rectangle 36"/>
            <p:cNvSpPr/>
            <p:nvPr/>
          </p:nvSpPr>
          <p:spPr>
            <a:xfrm>
              <a:off x="2746375" y="1480176"/>
              <a:ext cx="2762250" cy="13730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accent1"/>
                </a:solidFill>
                <a:latin typeface="Gill Sans"/>
                <a:cs typeface="Gill San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746375" y="1480176"/>
              <a:ext cx="2762250" cy="63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9" name="Group 38"/>
          <p:cNvGrpSpPr/>
          <p:nvPr userDrawn="1"/>
        </p:nvGrpSpPr>
        <p:grpSpPr>
          <a:xfrm>
            <a:off x="5611092" y="1110136"/>
            <a:ext cx="3028082" cy="1029799"/>
            <a:chOff x="5556249" y="1480176"/>
            <a:chExt cx="3082926" cy="1373065"/>
          </a:xfrm>
        </p:grpSpPr>
        <p:sp>
          <p:nvSpPr>
            <p:cNvPr id="40" name="Rectangle 39"/>
            <p:cNvSpPr/>
            <p:nvPr/>
          </p:nvSpPr>
          <p:spPr>
            <a:xfrm>
              <a:off x="5556250" y="1480176"/>
              <a:ext cx="3082925" cy="13730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accent1"/>
                </a:solidFill>
                <a:latin typeface="Gill Sans"/>
                <a:cs typeface="Gill San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556249" y="1480176"/>
              <a:ext cx="3082925" cy="633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2" name="Group 41"/>
          <p:cNvGrpSpPr/>
          <p:nvPr userDrawn="1"/>
        </p:nvGrpSpPr>
        <p:grpSpPr>
          <a:xfrm>
            <a:off x="3582730" y="2210973"/>
            <a:ext cx="5056446" cy="1029799"/>
            <a:chOff x="3556000" y="2913323"/>
            <a:chExt cx="5083175" cy="1373065"/>
          </a:xfrm>
        </p:grpSpPr>
        <p:sp>
          <p:nvSpPr>
            <p:cNvPr id="43" name="Rectangle 42"/>
            <p:cNvSpPr/>
            <p:nvPr/>
          </p:nvSpPr>
          <p:spPr>
            <a:xfrm>
              <a:off x="3556000" y="2913323"/>
              <a:ext cx="5083175" cy="13730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2"/>
                </a:solidFill>
                <a:latin typeface="Gill Sans"/>
                <a:cs typeface="Gill Sans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556000" y="2913323"/>
              <a:ext cx="5083174" cy="6334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2"/>
                </a:solidFill>
              </a:endParaRPr>
            </a:p>
          </p:txBody>
        </p:sp>
      </p:grpSp>
      <p:sp>
        <p:nvSpPr>
          <p:cNvPr id="24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457201" y="1197944"/>
            <a:ext cx="2198254" cy="577231"/>
          </a:xfrm>
        </p:spPr>
        <p:txBody>
          <a:bodyPr anchor="b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4000" b="1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25" name="Content Placeholder 5"/>
          <p:cNvSpPr>
            <a:spLocks noGrp="1"/>
          </p:cNvSpPr>
          <p:nvPr>
            <p:ph sz="quarter" idx="15"/>
          </p:nvPr>
        </p:nvSpPr>
        <p:spPr>
          <a:xfrm>
            <a:off x="457210" y="1775180"/>
            <a:ext cx="2198255" cy="323189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2400" b="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5" name="Content Placeholder 5"/>
          <p:cNvSpPr>
            <a:spLocks noGrp="1"/>
          </p:cNvSpPr>
          <p:nvPr>
            <p:ph sz="quarter" idx="21" hasCustomPrompt="1"/>
          </p:nvPr>
        </p:nvSpPr>
        <p:spPr>
          <a:xfrm>
            <a:off x="2746376" y="1197944"/>
            <a:ext cx="2762250" cy="577231"/>
          </a:xfrm>
        </p:spPr>
        <p:txBody>
          <a:bodyPr anchor="b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4000" b="1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6" name="Content Placeholder 5"/>
          <p:cNvSpPr>
            <a:spLocks noGrp="1"/>
          </p:cNvSpPr>
          <p:nvPr>
            <p:ph sz="quarter" idx="22"/>
          </p:nvPr>
        </p:nvSpPr>
        <p:spPr>
          <a:xfrm>
            <a:off x="2746378" y="1775180"/>
            <a:ext cx="2762251" cy="323189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2400" b="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7" name="Content Placeholder 5"/>
          <p:cNvSpPr>
            <a:spLocks noGrp="1"/>
          </p:cNvSpPr>
          <p:nvPr>
            <p:ph sz="quarter" idx="23" hasCustomPrompt="1"/>
          </p:nvPr>
        </p:nvSpPr>
        <p:spPr>
          <a:xfrm>
            <a:off x="5611093" y="1197944"/>
            <a:ext cx="3028080" cy="577231"/>
          </a:xfrm>
        </p:spPr>
        <p:txBody>
          <a:bodyPr anchor="b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4000" b="1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48" name="Content Placeholder 5"/>
          <p:cNvSpPr>
            <a:spLocks noGrp="1"/>
          </p:cNvSpPr>
          <p:nvPr>
            <p:ph sz="quarter" idx="24"/>
          </p:nvPr>
        </p:nvSpPr>
        <p:spPr>
          <a:xfrm>
            <a:off x="5611099" y="1775180"/>
            <a:ext cx="3028081" cy="323189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2400" b="0">
                <a:solidFill>
                  <a:schemeClr val="accent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9" name="Content Placeholder 5"/>
          <p:cNvSpPr>
            <a:spLocks noGrp="1"/>
          </p:cNvSpPr>
          <p:nvPr>
            <p:ph sz="quarter" idx="25" hasCustomPrompt="1"/>
          </p:nvPr>
        </p:nvSpPr>
        <p:spPr>
          <a:xfrm>
            <a:off x="3582731" y="2283875"/>
            <a:ext cx="5056442" cy="577231"/>
          </a:xfrm>
        </p:spPr>
        <p:txBody>
          <a:bodyPr anchor="b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4000" b="1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0" name="Content Placeholder 5"/>
          <p:cNvSpPr>
            <a:spLocks noGrp="1"/>
          </p:cNvSpPr>
          <p:nvPr>
            <p:ph sz="quarter" idx="26"/>
          </p:nvPr>
        </p:nvSpPr>
        <p:spPr>
          <a:xfrm>
            <a:off x="3582730" y="2861109"/>
            <a:ext cx="5056446" cy="323189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2400" b="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1" name="Content Placeholder 5"/>
          <p:cNvSpPr>
            <a:spLocks noGrp="1"/>
          </p:cNvSpPr>
          <p:nvPr>
            <p:ph sz="quarter" idx="27" hasCustomPrompt="1"/>
          </p:nvPr>
        </p:nvSpPr>
        <p:spPr>
          <a:xfrm>
            <a:off x="457200" y="2283875"/>
            <a:ext cx="3035298" cy="577231"/>
          </a:xfrm>
        </p:spPr>
        <p:txBody>
          <a:bodyPr anchor="b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4000" b="1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2" name="Content Placeholder 5"/>
          <p:cNvSpPr>
            <a:spLocks noGrp="1"/>
          </p:cNvSpPr>
          <p:nvPr>
            <p:ph sz="quarter" idx="28"/>
          </p:nvPr>
        </p:nvSpPr>
        <p:spPr>
          <a:xfrm>
            <a:off x="457206" y="2861109"/>
            <a:ext cx="3035299" cy="323189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2400" b="0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3" name="Content Placeholder 5"/>
          <p:cNvSpPr>
            <a:spLocks noGrp="1"/>
          </p:cNvSpPr>
          <p:nvPr>
            <p:ph sz="quarter" idx="29" hasCustomPrompt="1"/>
          </p:nvPr>
        </p:nvSpPr>
        <p:spPr>
          <a:xfrm>
            <a:off x="457201" y="3385708"/>
            <a:ext cx="8181972" cy="577231"/>
          </a:xfrm>
        </p:spPr>
        <p:txBody>
          <a:bodyPr anchor="b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4000" b="1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</a:t>
            </a:r>
          </a:p>
        </p:txBody>
      </p:sp>
      <p:sp>
        <p:nvSpPr>
          <p:cNvPr id="54" name="Content Placeholder 5"/>
          <p:cNvSpPr>
            <a:spLocks noGrp="1"/>
          </p:cNvSpPr>
          <p:nvPr>
            <p:ph sz="quarter" idx="30"/>
          </p:nvPr>
        </p:nvSpPr>
        <p:spPr>
          <a:xfrm>
            <a:off x="457197" y="3962944"/>
            <a:ext cx="8181980" cy="323189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buFont typeface="Arial"/>
              <a:buNone/>
              <a:tabLst/>
              <a:defRPr sz="2400" b="0">
                <a:solidFill>
                  <a:schemeClr val="bg2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09585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0" name="Rectangle 9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04904"/>
            <a:ext cx="8082552" cy="34897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6028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341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n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val 39"/>
          <p:cNvSpPr/>
          <p:nvPr userDrawn="1"/>
        </p:nvSpPr>
        <p:spPr>
          <a:xfrm>
            <a:off x="1602040" y="1009064"/>
            <a:ext cx="3742766" cy="37410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Calibri"/>
              <a:cs typeface="Calibri"/>
            </a:endParaRPr>
          </a:p>
        </p:txBody>
      </p:sp>
      <p:sp>
        <p:nvSpPr>
          <p:cNvPr id="41" name="Oval 40"/>
          <p:cNvSpPr/>
          <p:nvPr userDrawn="1"/>
        </p:nvSpPr>
        <p:spPr>
          <a:xfrm>
            <a:off x="3764025" y="997539"/>
            <a:ext cx="3742766" cy="3742764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Calibri"/>
              <a:cs typeface="Calibri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22280" y="2589950"/>
            <a:ext cx="1947510" cy="65225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7" name="Rectangle 16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310162" y="0"/>
            <a:ext cx="7986713" cy="708422"/>
          </a:xfrm>
        </p:spPr>
        <p:txBody>
          <a:bodyPr anchor="ctr">
            <a:normAutofit/>
          </a:bodyPr>
          <a:lstStyle>
            <a:lvl1pPr marL="0" indent="0">
              <a:buNone/>
              <a:defRPr sz="3600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3569790" y="2589610"/>
            <a:ext cx="1968500" cy="65246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5" hasCustomPrompt="1"/>
          </p:nvPr>
        </p:nvSpPr>
        <p:spPr>
          <a:xfrm>
            <a:off x="5538290" y="2589610"/>
            <a:ext cx="1968500" cy="652462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135514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239899" y="4582584"/>
            <a:ext cx="2229555" cy="3902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5075" y="0"/>
            <a:ext cx="9186334" cy="4185826"/>
          </a:xfr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42334" y="4233334"/>
            <a:ext cx="9242778" cy="91657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844" y="4471120"/>
            <a:ext cx="5813600" cy="455768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42334" y="4185826"/>
            <a:ext cx="9203267" cy="47507"/>
            <a:chOff x="685800" y="1794746"/>
            <a:chExt cx="7772400" cy="179475"/>
          </a:xfrm>
        </p:grpSpPr>
        <p:sp>
          <p:nvSpPr>
            <p:cNvPr id="13" name="Rectangle 12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3962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12469" y="4593469"/>
            <a:ext cx="2229555" cy="5282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4817" y="0"/>
            <a:ext cx="9186334" cy="4185826"/>
          </a:xfr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844" y="4471120"/>
            <a:ext cx="5813600" cy="455768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-42334" y="4185826"/>
            <a:ext cx="9203267" cy="47507"/>
            <a:chOff x="685800" y="1794746"/>
            <a:chExt cx="7772400" cy="179475"/>
          </a:xfrm>
        </p:grpSpPr>
        <p:sp>
          <p:nvSpPr>
            <p:cNvPr id="22" name="Rectangle 21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208608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63798" y="4553643"/>
            <a:ext cx="2229555" cy="5898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25400" y="1011586"/>
            <a:ext cx="9186334" cy="4138319"/>
          </a:xfr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-21167" y="-3292"/>
            <a:ext cx="9178768" cy="96737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844" y="231435"/>
            <a:ext cx="8220956" cy="455768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21168" y="964078"/>
            <a:ext cx="9175834" cy="47507"/>
            <a:chOff x="685800" y="1794746"/>
            <a:chExt cx="7772400" cy="179475"/>
          </a:xfrm>
        </p:grpSpPr>
        <p:sp>
          <p:nvSpPr>
            <p:cNvPr id="13" name="Rectangle 12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7985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2-line-bluetext-colorshield.png"/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57" b="-1906"/>
          <a:stretch/>
        </p:blipFill>
        <p:spPr>
          <a:xfrm>
            <a:off x="6585599" y="4296761"/>
            <a:ext cx="1769927" cy="656963"/>
          </a:xfrm>
          <a:prstGeom prst="rect">
            <a:avLst/>
          </a:prstGeom>
        </p:spPr>
      </p:pic>
      <p:pic>
        <p:nvPicPr>
          <p:cNvPr id="14" name="Picture 13" descr="upennwatermark.pdf"/>
          <p:cNvPicPr>
            <a:picLocks/>
          </p:cNvPicPr>
          <p:nvPr userDrawn="1"/>
        </p:nvPicPr>
        <p:blipFill>
          <a:blip r:embed="rId3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8" y="136510"/>
            <a:ext cx="3080816" cy="34728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8151" y="1073526"/>
            <a:ext cx="7397039" cy="1747125"/>
          </a:xfrm>
          <a:prstGeom prst="rect">
            <a:avLst/>
          </a:prstGeom>
        </p:spPr>
        <p:txBody>
          <a:bodyPr anchor="b"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8151" y="3255792"/>
            <a:ext cx="7397039" cy="65811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 rot="10800000">
            <a:off x="0" y="3001092"/>
            <a:ext cx="8355526" cy="57487"/>
            <a:chOff x="685800" y="1794746"/>
            <a:chExt cx="7772400" cy="179475"/>
          </a:xfrm>
        </p:grpSpPr>
        <p:sp>
          <p:nvSpPr>
            <p:cNvPr id="7" name="Rectangle 6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6" name="Rectangle 5"/>
          <p:cNvSpPr/>
          <p:nvPr userDrawn="1"/>
        </p:nvSpPr>
        <p:spPr>
          <a:xfrm>
            <a:off x="254010" y="4572000"/>
            <a:ext cx="2243667" cy="571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4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30464" y="902369"/>
            <a:ext cx="8229600" cy="36907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22" name="Rectangle 21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959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9" y="0"/>
            <a:ext cx="9143999" cy="51435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430464" y="902369"/>
            <a:ext cx="8229600" cy="36907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1" name="Group 20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22" name="Rectangle 21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pic>
        <p:nvPicPr>
          <p:cNvPr id="13" name="Picture 12" descr="1-line-bluetext-colorshield.pn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99003"/>
            <a:ext cx="1809092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2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upennwatermark.pdf"/>
          <p:cNvPicPr>
            <a:picLocks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8" y="105531"/>
            <a:ext cx="3336156" cy="37459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464" y="902369"/>
            <a:ext cx="8229600" cy="369079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2" name="Rectangle 11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5485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3"/>
          </p:nvPr>
        </p:nvSpPr>
        <p:spPr>
          <a:xfrm>
            <a:off x="4811889" y="1066670"/>
            <a:ext cx="3874912" cy="35279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6669"/>
            <a:ext cx="4040188" cy="47982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4" name="Rectangle 13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2610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upennwatermark.pdf"/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88" y="105531"/>
            <a:ext cx="3338896" cy="3749040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3"/>
          </p:nvPr>
        </p:nvSpPr>
        <p:spPr>
          <a:xfrm>
            <a:off x="4811889" y="1066670"/>
            <a:ext cx="3874912" cy="35279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6669"/>
            <a:ext cx="4040188" cy="47982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4" name="Rectangle 13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69391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04904"/>
            <a:ext cx="4038600" cy="348972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04902"/>
            <a:ext cx="4038600" cy="348972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3" name="Rectangle 12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2384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7992"/>
            <a:ext cx="4040188" cy="47982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46495"/>
            <a:ext cx="4040188" cy="30481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066669"/>
            <a:ext cx="4041775" cy="47982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546495"/>
            <a:ext cx="4041775" cy="30481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698999"/>
            <a:ext cx="2133600" cy="273844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10152" y="15485"/>
            <a:ext cx="8229600" cy="69360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5079" y="708812"/>
            <a:ext cx="8691879" cy="47507"/>
            <a:chOff x="685800" y="1794746"/>
            <a:chExt cx="7772400" cy="179475"/>
          </a:xfrm>
        </p:grpSpPr>
        <p:sp>
          <p:nvSpPr>
            <p:cNvPr id="14" name="Rectangle 13"/>
            <p:cNvSpPr/>
            <p:nvPr userDrawn="1"/>
          </p:nvSpPr>
          <p:spPr>
            <a:xfrm>
              <a:off x="685800" y="1794746"/>
              <a:ext cx="1170819" cy="1794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1856619" y="1794746"/>
              <a:ext cx="2206599" cy="1794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4063218" y="1794746"/>
              <a:ext cx="4394982" cy="1794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427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1-line-bluetext-colorshield.png"/>
          <p:cNvPicPr>
            <a:picLocks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99003"/>
            <a:ext cx="1809092" cy="34747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464" y="1029708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"/>
                <a:cs typeface="Gill San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ill Sans"/>
                <a:cs typeface="Gill Sans"/>
              </a:defRPr>
            </a:lvl1pPr>
          </a:lstStyle>
          <a:p>
            <a:fld id="{8A758EFE-665F-4341-B5B8-2DAEADA52F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323520" y="-19089"/>
            <a:ext cx="8229600" cy="727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783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70" r:id="rId4"/>
    <p:sldLayoutId id="2147483668" r:id="rId5"/>
    <p:sldLayoutId id="2147483658" r:id="rId6"/>
    <p:sldLayoutId id="2147483667" r:id="rId7"/>
    <p:sldLayoutId id="2147483652" r:id="rId8"/>
    <p:sldLayoutId id="2147483653" r:id="rId9"/>
    <p:sldLayoutId id="2147483671" r:id="rId10"/>
    <p:sldLayoutId id="2147483672" r:id="rId11"/>
    <p:sldLayoutId id="2147483654" r:id="rId12"/>
    <p:sldLayoutId id="2147483655" r:id="rId13"/>
    <p:sldLayoutId id="2147483656" r:id="rId14"/>
    <p:sldLayoutId id="2147483657" r:id="rId15"/>
    <p:sldLayoutId id="2147483666" r:id="rId16"/>
    <p:sldLayoutId id="214748366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95001A"/>
          </a:solidFill>
          <a:latin typeface="Gill Sans"/>
          <a:ea typeface="+mj-ea"/>
          <a:cs typeface="Gill San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2800" kern="1200">
          <a:solidFill>
            <a:schemeClr val="accent6"/>
          </a:solidFill>
          <a:latin typeface="Gill Sans"/>
          <a:ea typeface="+mn-ea"/>
          <a:cs typeface="Gill San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2400" kern="1200">
          <a:solidFill>
            <a:schemeClr val="accent6"/>
          </a:solidFill>
          <a:latin typeface="Gill Sans"/>
          <a:ea typeface="+mn-ea"/>
          <a:cs typeface="Gill San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2000" kern="1200">
          <a:solidFill>
            <a:schemeClr val="accent6"/>
          </a:solidFill>
          <a:latin typeface="Gill Sans"/>
          <a:ea typeface="+mn-ea"/>
          <a:cs typeface="Gill San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800" kern="1200">
          <a:solidFill>
            <a:schemeClr val="accent6"/>
          </a:solidFill>
          <a:latin typeface="Gill Sans"/>
          <a:ea typeface="+mn-ea"/>
          <a:cs typeface="Gill San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1"/>
        </a:buClr>
        <a:buFont typeface="Arial"/>
        <a:buChar char="»"/>
        <a:defRPr sz="1800" kern="1200">
          <a:solidFill>
            <a:schemeClr val="accent6"/>
          </a:solidFill>
          <a:latin typeface="Gill Sans"/>
          <a:ea typeface="+mn-ea"/>
          <a:cs typeface="Gill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image" Target="../media/image16.png"/><Relationship Id="rId21" Type="http://schemas.openxmlformats.org/officeDocument/2006/relationships/tags" Target="../tags/tag21.xml"/><Relationship Id="rId34" Type="http://schemas.openxmlformats.org/officeDocument/2006/relationships/image" Target="../media/image11.png"/><Relationship Id="rId42" Type="http://schemas.openxmlformats.org/officeDocument/2006/relationships/image" Target="../media/image19.png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41" Type="http://schemas.openxmlformats.org/officeDocument/2006/relationships/image" Target="../media/image18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9.png"/><Relationship Id="rId37" Type="http://schemas.openxmlformats.org/officeDocument/2006/relationships/image" Target="../media/image14.png"/><Relationship Id="rId40" Type="http://schemas.openxmlformats.org/officeDocument/2006/relationships/image" Target="../media/image17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image" Target="../media/image13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slideLayout" Target="../slideLayouts/slideLayout12.xml"/><Relationship Id="rId35" Type="http://schemas.openxmlformats.org/officeDocument/2006/relationships/image" Target="../media/image12.png"/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image" Target="../media/image10.png"/><Relationship Id="rId38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4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23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22.png"/><Relationship Id="rId5" Type="http://schemas.openxmlformats.org/officeDocument/2006/relationships/tags" Target="../tags/tag34.xml"/><Relationship Id="rId10" Type="http://schemas.openxmlformats.org/officeDocument/2006/relationships/image" Target="../media/image21.png"/><Relationship Id="rId4" Type="http://schemas.openxmlformats.org/officeDocument/2006/relationships/tags" Target="../tags/tag33.xml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4501" y="1286404"/>
            <a:ext cx="8627693" cy="1747125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Optimization of Poly(Ethylene Glycol)-Vinyl Sulfone (PEG-VS) Hydrogels for Enhanced Extracellular Vesicle Biomarker Detection</a:t>
            </a:r>
            <a:br>
              <a:rPr lang="en-US" dirty="0"/>
            </a:br>
            <a:endParaRPr lang="en-US" sz="2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170" y="3183124"/>
            <a:ext cx="7397039" cy="73152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By: Amaris Mbuagbaw</a:t>
            </a:r>
          </a:p>
          <a:p>
            <a:r>
              <a:rPr lang="en-US" dirty="0"/>
              <a:t>PI: Dr Jina Ko </a:t>
            </a:r>
          </a:p>
          <a:p>
            <a:r>
              <a:rPr lang="en-US" dirty="0"/>
              <a:t>Mentor: Emily Huynh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69C998-8C7A-AC72-F0F3-7E519D444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7" y="4281382"/>
            <a:ext cx="2689412" cy="733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448C32-76A3-B5F7-B95B-DF221D929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4495" y="4064239"/>
            <a:ext cx="2193340" cy="95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75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499F7-D950-9F84-6ADD-E47949C6A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4B4F22-601F-72FE-1C0A-E56400AEC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31D6F7-29C1-A84D-700D-2B913A362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 and Future directions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6AA282-EDC8-4F88-46AD-CF9657A68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0152" y="952463"/>
            <a:ext cx="8082552" cy="34897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002060"/>
                </a:solidFill>
              </a:rPr>
              <a:t>Summary</a:t>
            </a:r>
          </a:p>
          <a:p>
            <a:r>
              <a:rPr lang="en-US" sz="1600" dirty="0"/>
              <a:t>PEG-VS hydrogels: Reproducible platform for systematic RCA optimization.</a:t>
            </a:r>
          </a:p>
          <a:p>
            <a:r>
              <a:rPr lang="en-US" sz="1600" dirty="0"/>
              <a:t>Target detection limit: Measurable fluorescence at ≥10 </a:t>
            </a:r>
            <a:r>
              <a:rPr lang="en-US" sz="1600" dirty="0" err="1"/>
              <a:t>nM.</a:t>
            </a:r>
            <a:endParaRPr lang="en-US" sz="1600" dirty="0"/>
          </a:p>
          <a:p>
            <a:r>
              <a:rPr lang="en-US" sz="1600" dirty="0"/>
              <a:t>Optimal ligation temperature: Room temperature (~25 °C) (highest MFI).</a:t>
            </a:r>
          </a:p>
          <a:p>
            <a:r>
              <a:rPr lang="en-US" sz="1600" dirty="0"/>
              <a:t>Optimal ligation time: 30 min; extended incubation provided no additional benefit.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2060"/>
                </a:solidFill>
              </a:rPr>
              <a:t>Future Directions:</a:t>
            </a:r>
          </a:p>
          <a:p>
            <a:r>
              <a:rPr lang="en-US" sz="1600" dirty="0"/>
              <a:t>Optimize additional pre-RCA parameters: T4 DNA ligase concentration, buffer composition (pH,)</a:t>
            </a:r>
          </a:p>
          <a:p>
            <a:r>
              <a:rPr lang="en-US" sz="1600" dirty="0"/>
              <a:t> Validate the optimized workflow using extracellular vesicle (EV) samples.</a:t>
            </a:r>
          </a:p>
        </p:txBody>
      </p:sp>
    </p:spTree>
    <p:extLst>
      <p:ext uri="{BB962C8B-B14F-4D97-AF65-F5344CB8AC3E}">
        <p14:creationId xmlns:p14="http://schemas.microsoft.com/office/powerpoint/2010/main" val="3372554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Acknowledgements</a:t>
            </a:r>
          </a:p>
        </p:txBody>
      </p:sp>
      <p:pic>
        <p:nvPicPr>
          <p:cNvPr id="4" name="Picture 3" descr="PENN-NSF-MRSEC-Logo - LRSM">
            <a:extLst>
              <a:ext uri="{FF2B5EF4-FFF2-40B4-BE49-F238E27FC236}">
                <a16:creationId xmlns:a16="http://schemas.microsoft.com/office/drawing/2014/main" id="{027EEA15-68F8-402B-CE67-72C5DAB73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010" y="1292214"/>
            <a:ext cx="3853198" cy="596168"/>
          </a:xfrm>
          <a:prstGeom prst="rect">
            <a:avLst/>
          </a:prstGeom>
        </p:spPr>
      </p:pic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5EDF53F5-B2E7-28C1-71E4-9074E319FD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7129" y="2469908"/>
            <a:ext cx="2589671" cy="7305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A45494-793C-F392-072E-921CDEB26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231" y="3963827"/>
            <a:ext cx="3147316" cy="9457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5B7E09-87B1-45EB-ED28-7B973BBAF9FB}"/>
              </a:ext>
            </a:extLst>
          </p:cNvPr>
          <p:cNvSpPr txBox="1"/>
          <p:nvPr/>
        </p:nvSpPr>
        <p:spPr>
          <a:xfrm>
            <a:off x="274950" y="982364"/>
            <a:ext cx="4575516" cy="1034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Mentorship:</a:t>
            </a:r>
          </a:p>
          <a:p>
            <a:pPr>
              <a:spcBef>
                <a:spcPct val="20000"/>
              </a:spcBef>
              <a:buClr>
                <a:schemeClr val="tx1"/>
              </a:buClr>
            </a:pPr>
            <a:r>
              <a:rPr lang="en-US" dirty="0"/>
              <a:t>Emily Huynh, </a:t>
            </a:r>
            <a:r>
              <a:rPr lang="en-US" dirty="0" err="1"/>
              <a:t>Jenlu</a:t>
            </a:r>
            <a:r>
              <a:rPr lang="en-US" dirty="0"/>
              <a:t> Pagnotta, Dr Ashley Wallace,</a:t>
            </a:r>
          </a:p>
          <a:p>
            <a:pPr>
              <a:spcBef>
                <a:spcPct val="20000"/>
              </a:spcBef>
              <a:buClr>
                <a:schemeClr val="tx1"/>
              </a:buClr>
            </a:pPr>
            <a:r>
              <a:rPr lang="en-US" dirty="0"/>
              <a:t>Dr Adriana Santiago-Ruiz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A62AFE-71C1-6807-8983-7D7913433D97}"/>
              </a:ext>
            </a:extLst>
          </p:cNvPr>
          <p:cNvSpPr txBox="1"/>
          <p:nvPr/>
        </p:nvSpPr>
        <p:spPr>
          <a:xfrm>
            <a:off x="310152" y="2119043"/>
            <a:ext cx="4575516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PI: </a:t>
            </a:r>
          </a:p>
          <a:p>
            <a:pPr>
              <a:spcBef>
                <a:spcPct val="20000"/>
              </a:spcBef>
              <a:buClr>
                <a:schemeClr val="tx1"/>
              </a:buClr>
            </a:pPr>
            <a:r>
              <a:rPr lang="en-US" dirty="0"/>
              <a:t>Dr Jina Ko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7C11A3-7009-5C1C-FFF1-80420CE540EF}"/>
              </a:ext>
            </a:extLst>
          </p:cNvPr>
          <p:cNvSpPr txBox="1"/>
          <p:nvPr/>
        </p:nvSpPr>
        <p:spPr>
          <a:xfrm>
            <a:off x="274950" y="3017879"/>
            <a:ext cx="4575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</a:pPr>
            <a:r>
              <a:rPr lang="en-US" sz="1200" dirty="0">
                <a:solidFill>
                  <a:srgbClr val="002060"/>
                </a:solidFill>
              </a:rPr>
              <a:t>This work was carried out in part at the Singh Center for Nanotechnology, which is supported by the NSF National Nanotechnology Coordinated Infrastructure Program under grant NNCI-2025608, and through the use of facilities supported by the University of Pennsylvania Materials Research Science and Engineering Center (MRSEC) DMR-2309043.</a:t>
            </a:r>
          </a:p>
        </p:txBody>
      </p:sp>
    </p:spTree>
    <p:extLst>
      <p:ext uri="{BB962C8B-B14F-4D97-AF65-F5344CB8AC3E}">
        <p14:creationId xmlns:p14="http://schemas.microsoft.com/office/powerpoint/2010/main" val="184691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Extracellular Vesicles 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173995" y="434569"/>
            <a:ext cx="8512805" cy="227220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4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0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/>
          </a:p>
          <a:p>
            <a:r>
              <a:rPr lang="en-US" sz="1600" dirty="0"/>
              <a:t>20–200 nm membrane-bound vesicles released by most cell types into biofluids (blood, urine, saliva), enabling minimally invasive sampling. </a:t>
            </a:r>
          </a:p>
          <a:p>
            <a:r>
              <a:rPr lang="en-US" sz="1600" dirty="0"/>
              <a:t>Carry proteins, lipids, DNA, mRNA, and miRNA that reflect the physiological or pathological state of the parental cell, making them valuable disease biomarkers.</a:t>
            </a:r>
          </a:p>
          <a:p>
            <a:r>
              <a:rPr lang="en-US" sz="1600" dirty="0"/>
              <a:t>Cross biological barriers, including the blood–brain barrier, providing insight into neurological diseases and even cancer</a:t>
            </a:r>
          </a:p>
          <a:p>
            <a:r>
              <a:rPr lang="en-US" sz="1600" dirty="0"/>
              <a:t>Low abundance and nanoscale size make traditional amplification techniques more challenging</a:t>
            </a:r>
          </a:p>
        </p:txBody>
      </p:sp>
      <p:pic>
        <p:nvPicPr>
          <p:cNvPr id="260" name="Image 27" descr="preencoded.png">
            <a:extLst>
              <a:ext uri="{FF2B5EF4-FFF2-40B4-BE49-F238E27FC236}">
                <a16:creationId xmlns:a16="http://schemas.microsoft.com/office/drawing/2014/main" id="{F089648B-759A-2B7B-4AF1-FC54CC7115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1">
            <a:duotone>
              <a:prstClr val="black"/>
              <a:srgbClr val="7030A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6488338">
            <a:off x="3218401" y="2737012"/>
            <a:ext cx="2010593" cy="2010578"/>
          </a:xfrm>
          <a:prstGeom prst="rect">
            <a:avLst/>
          </a:prstGeom>
        </p:spPr>
      </p:pic>
      <p:pic>
        <p:nvPicPr>
          <p:cNvPr id="300" name="Image 60" descr="preencoded.png">
            <a:extLst>
              <a:ext uri="{FF2B5EF4-FFF2-40B4-BE49-F238E27FC236}">
                <a16:creationId xmlns:a16="http://schemas.microsoft.com/office/drawing/2014/main" id="{31D5106F-BDC0-BA84-7CAF-7731DAC6A49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450284" y="3544986"/>
            <a:ext cx="543559" cy="536447"/>
          </a:xfrm>
          <a:prstGeom prst="rect">
            <a:avLst/>
          </a:prstGeom>
        </p:spPr>
      </p:pic>
      <p:pic>
        <p:nvPicPr>
          <p:cNvPr id="302" name="Image 60" descr="preencoded.png">
            <a:extLst>
              <a:ext uri="{FF2B5EF4-FFF2-40B4-BE49-F238E27FC236}">
                <a16:creationId xmlns:a16="http://schemas.microsoft.com/office/drawing/2014/main" id="{37881933-5FAB-886E-1FF1-07B6FA20662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308516" y="3531291"/>
            <a:ext cx="543559" cy="536447"/>
          </a:xfrm>
          <a:prstGeom prst="rect">
            <a:avLst/>
          </a:prstGeom>
        </p:spPr>
      </p:pic>
      <p:pic>
        <p:nvPicPr>
          <p:cNvPr id="304" name="Image 60" descr="preencoded.png">
            <a:extLst>
              <a:ext uri="{FF2B5EF4-FFF2-40B4-BE49-F238E27FC236}">
                <a16:creationId xmlns:a16="http://schemas.microsoft.com/office/drawing/2014/main" id="{9B3D5187-7B12-CEC5-0C87-145F996ACF4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363795" y="3439796"/>
            <a:ext cx="543559" cy="536447"/>
          </a:xfrm>
          <a:prstGeom prst="rect">
            <a:avLst/>
          </a:prstGeom>
        </p:spPr>
      </p:pic>
      <p:pic>
        <p:nvPicPr>
          <p:cNvPr id="306" name="Image 60" descr="preencoded.png">
            <a:extLst>
              <a:ext uri="{FF2B5EF4-FFF2-40B4-BE49-F238E27FC236}">
                <a16:creationId xmlns:a16="http://schemas.microsoft.com/office/drawing/2014/main" id="{ABFCD600-DBB4-E0B8-CF84-4DED531A5D7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493806" y="3431217"/>
            <a:ext cx="543559" cy="536447"/>
          </a:xfrm>
          <a:prstGeom prst="rect">
            <a:avLst/>
          </a:prstGeom>
        </p:spPr>
      </p:pic>
      <p:pic>
        <p:nvPicPr>
          <p:cNvPr id="308" name="Image 60" descr="preencoded.png">
            <a:extLst>
              <a:ext uri="{FF2B5EF4-FFF2-40B4-BE49-F238E27FC236}">
                <a16:creationId xmlns:a16="http://schemas.microsoft.com/office/drawing/2014/main" id="{518C8785-0393-046A-FB93-123CC05A43A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385556" y="3636481"/>
            <a:ext cx="543559" cy="536447"/>
          </a:xfrm>
          <a:prstGeom prst="rect">
            <a:avLst/>
          </a:prstGeom>
        </p:spPr>
      </p:pic>
      <p:pic>
        <p:nvPicPr>
          <p:cNvPr id="310" name="Image 60" descr="preencoded.png">
            <a:extLst>
              <a:ext uri="{FF2B5EF4-FFF2-40B4-BE49-F238E27FC236}">
                <a16:creationId xmlns:a16="http://schemas.microsoft.com/office/drawing/2014/main" id="{6BA348D1-E505-E417-5A28-61A8164FBCF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515012" y="3587675"/>
            <a:ext cx="543559" cy="536447"/>
          </a:xfrm>
          <a:prstGeom prst="rect">
            <a:avLst/>
          </a:prstGeom>
        </p:spPr>
      </p:pic>
      <p:pic>
        <p:nvPicPr>
          <p:cNvPr id="312" name="Image 60" descr="preencoded.png">
            <a:extLst>
              <a:ext uri="{FF2B5EF4-FFF2-40B4-BE49-F238E27FC236}">
                <a16:creationId xmlns:a16="http://schemas.microsoft.com/office/drawing/2014/main" id="{3B74AD4A-F2F7-CE93-0E0C-B8A4E23CC55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602057" y="3474078"/>
            <a:ext cx="543559" cy="536447"/>
          </a:xfrm>
          <a:prstGeom prst="rect">
            <a:avLst/>
          </a:prstGeom>
        </p:spPr>
      </p:pic>
      <p:pic>
        <p:nvPicPr>
          <p:cNvPr id="314" name="Image 36" descr="preencoded.png">
            <a:extLst>
              <a:ext uri="{FF2B5EF4-FFF2-40B4-BE49-F238E27FC236}">
                <a16:creationId xmlns:a16="http://schemas.microsoft.com/office/drawing/2014/main" id="{A6CBE30E-E8E8-CA6F-04D0-A92970DCAD3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3820721" y="3474078"/>
            <a:ext cx="444273" cy="444269"/>
          </a:xfrm>
          <a:prstGeom prst="rect">
            <a:avLst/>
          </a:prstGeom>
        </p:spPr>
      </p:pic>
      <p:pic>
        <p:nvPicPr>
          <p:cNvPr id="316" name="Image 60" descr="preencoded.png">
            <a:extLst>
              <a:ext uri="{FF2B5EF4-FFF2-40B4-BE49-F238E27FC236}">
                <a16:creationId xmlns:a16="http://schemas.microsoft.com/office/drawing/2014/main" id="{7BE3333C-681D-9C5A-C755-6716086FF01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3709678" y="3427988"/>
            <a:ext cx="543559" cy="536447"/>
          </a:xfrm>
          <a:prstGeom prst="rect">
            <a:avLst/>
          </a:prstGeom>
        </p:spPr>
      </p:pic>
      <p:pic>
        <p:nvPicPr>
          <p:cNvPr id="318" name="Image 60" descr="preencoded.png">
            <a:extLst>
              <a:ext uri="{FF2B5EF4-FFF2-40B4-BE49-F238E27FC236}">
                <a16:creationId xmlns:a16="http://schemas.microsoft.com/office/drawing/2014/main" id="{37B041C5-43C4-BD73-250D-B442EBC40C7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3782238" y="3368888"/>
            <a:ext cx="543559" cy="536447"/>
          </a:xfrm>
          <a:prstGeom prst="rect">
            <a:avLst/>
          </a:prstGeom>
        </p:spPr>
      </p:pic>
      <p:pic>
        <p:nvPicPr>
          <p:cNvPr id="320" name="Image 60" descr="preencoded.png">
            <a:extLst>
              <a:ext uri="{FF2B5EF4-FFF2-40B4-BE49-F238E27FC236}">
                <a16:creationId xmlns:a16="http://schemas.microsoft.com/office/drawing/2014/main" id="{3BC1517D-F72E-6BE6-CA2E-8E241EE6E333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3839134" y="3456937"/>
            <a:ext cx="543559" cy="536447"/>
          </a:xfrm>
          <a:prstGeom prst="rect">
            <a:avLst/>
          </a:prstGeom>
        </p:spPr>
      </p:pic>
      <p:pic>
        <p:nvPicPr>
          <p:cNvPr id="322" name="Image 60" descr="preencoded.png">
            <a:extLst>
              <a:ext uri="{FF2B5EF4-FFF2-40B4-BE49-F238E27FC236}">
                <a16:creationId xmlns:a16="http://schemas.microsoft.com/office/drawing/2014/main" id="{B2867081-4E9E-E986-C9E4-89E7DC48F6BD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3750391" y="3491643"/>
            <a:ext cx="543559" cy="536447"/>
          </a:xfrm>
          <a:prstGeom prst="rect">
            <a:avLst/>
          </a:prstGeom>
        </p:spPr>
      </p:pic>
      <p:pic>
        <p:nvPicPr>
          <p:cNvPr id="324" name="Image 60" descr="preencoded.png">
            <a:extLst>
              <a:ext uri="{FF2B5EF4-FFF2-40B4-BE49-F238E27FC236}">
                <a16:creationId xmlns:a16="http://schemas.microsoft.com/office/drawing/2014/main" id="{6FB7AFFD-53DC-D959-1D19-2EB86CF53219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253237" y="3449332"/>
            <a:ext cx="543559" cy="536447"/>
          </a:xfrm>
          <a:prstGeom prst="rect">
            <a:avLst/>
          </a:prstGeom>
        </p:spPr>
      </p:pic>
      <p:pic>
        <p:nvPicPr>
          <p:cNvPr id="326" name="Image 27" descr="preencoded.png">
            <a:extLst>
              <a:ext uri="{FF2B5EF4-FFF2-40B4-BE49-F238E27FC236}">
                <a16:creationId xmlns:a16="http://schemas.microsoft.com/office/drawing/2014/main" id="{4E07B6C3-CBDF-FE8D-D11A-9F364504FC37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1"/>
          <a:stretch>
            <a:fillRect/>
          </a:stretch>
        </p:blipFill>
        <p:spPr>
          <a:xfrm rot="20235725">
            <a:off x="4521305" y="3489834"/>
            <a:ext cx="1486959" cy="1486947"/>
          </a:xfrm>
          <a:prstGeom prst="rect">
            <a:avLst/>
          </a:prstGeom>
        </p:spPr>
      </p:pic>
      <p:pic>
        <p:nvPicPr>
          <p:cNvPr id="328" name="Image 60" descr="preencoded.png">
            <a:extLst>
              <a:ext uri="{FF2B5EF4-FFF2-40B4-BE49-F238E27FC236}">
                <a16:creationId xmlns:a16="http://schemas.microsoft.com/office/drawing/2014/main" id="{E0F54065-311C-BA06-64A7-7AF6D8F2D3CF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651822" y="3614548"/>
            <a:ext cx="543559" cy="536447"/>
          </a:xfrm>
          <a:prstGeom prst="rect">
            <a:avLst/>
          </a:prstGeom>
        </p:spPr>
      </p:pic>
      <p:pic>
        <p:nvPicPr>
          <p:cNvPr id="330" name="Image 60" descr="preencoded.png">
            <a:extLst>
              <a:ext uri="{FF2B5EF4-FFF2-40B4-BE49-F238E27FC236}">
                <a16:creationId xmlns:a16="http://schemas.microsoft.com/office/drawing/2014/main" id="{115142D6-7E05-7E7B-B0FD-D065C531774C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796796" y="3650123"/>
            <a:ext cx="543559" cy="536447"/>
          </a:xfrm>
          <a:prstGeom prst="rect">
            <a:avLst/>
          </a:prstGeom>
        </p:spPr>
      </p:pic>
      <p:pic>
        <p:nvPicPr>
          <p:cNvPr id="332" name="Image 60" descr="preencoded.png">
            <a:extLst>
              <a:ext uri="{FF2B5EF4-FFF2-40B4-BE49-F238E27FC236}">
                <a16:creationId xmlns:a16="http://schemas.microsoft.com/office/drawing/2014/main" id="{5EBB74BB-AC0F-E9AE-9DDB-4EFC8485E58F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731104" y="3544986"/>
            <a:ext cx="543559" cy="536447"/>
          </a:xfrm>
          <a:prstGeom prst="rect">
            <a:avLst/>
          </a:prstGeom>
        </p:spPr>
      </p:pic>
      <p:pic>
        <p:nvPicPr>
          <p:cNvPr id="334" name="Image 60" descr="preencoded.png">
            <a:extLst>
              <a:ext uri="{FF2B5EF4-FFF2-40B4-BE49-F238E27FC236}">
                <a16:creationId xmlns:a16="http://schemas.microsoft.com/office/drawing/2014/main" id="{960FF002-BFD4-B090-FDB8-DCA8BC847414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562211" y="3721210"/>
            <a:ext cx="543559" cy="536447"/>
          </a:xfrm>
          <a:prstGeom prst="rect">
            <a:avLst/>
          </a:prstGeom>
        </p:spPr>
      </p:pic>
      <p:pic>
        <p:nvPicPr>
          <p:cNvPr id="336" name="Image 60" descr="preencoded.png">
            <a:extLst>
              <a:ext uri="{FF2B5EF4-FFF2-40B4-BE49-F238E27FC236}">
                <a16:creationId xmlns:a16="http://schemas.microsoft.com/office/drawing/2014/main" id="{2C729981-BEDC-28E2-902B-A9C224EF2CF5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4731104" y="3431217"/>
            <a:ext cx="543559" cy="536447"/>
          </a:xfrm>
          <a:prstGeom prst="rect">
            <a:avLst/>
          </a:prstGeom>
        </p:spPr>
      </p:pic>
      <p:sp>
        <p:nvSpPr>
          <p:cNvPr id="340" name="TextBox 339">
            <a:extLst>
              <a:ext uri="{FF2B5EF4-FFF2-40B4-BE49-F238E27FC236}">
                <a16:creationId xmlns:a16="http://schemas.microsoft.com/office/drawing/2014/main" id="{F6AC0AE5-AC2D-CFE5-D01A-BC2A9CF80A19}"/>
              </a:ext>
            </a:extLst>
          </p:cNvPr>
          <p:cNvSpPr txBox="1"/>
          <p:nvPr/>
        </p:nvSpPr>
        <p:spPr>
          <a:xfrm>
            <a:off x="3650600" y="4342386"/>
            <a:ext cx="11461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</a:rPr>
              <a:t>Parent Cell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ECCE2AA4-EFB0-9254-3217-A92E12339125}"/>
              </a:ext>
            </a:extLst>
          </p:cNvPr>
          <p:cNvSpPr txBox="1"/>
          <p:nvPr/>
        </p:nvSpPr>
        <p:spPr>
          <a:xfrm>
            <a:off x="5068575" y="4667496"/>
            <a:ext cx="15182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</a:rPr>
              <a:t>Recipient Cell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46" name="Straight Arrow Connector 345">
            <a:extLst>
              <a:ext uri="{FF2B5EF4-FFF2-40B4-BE49-F238E27FC236}">
                <a16:creationId xmlns:a16="http://schemas.microsoft.com/office/drawing/2014/main" id="{3C7DF6C6-0D49-E3D6-2B89-1FDA220619AB}"/>
              </a:ext>
            </a:extLst>
          </p:cNvPr>
          <p:cNvCxnSpPr>
            <a:cxnSpLocks/>
          </p:cNvCxnSpPr>
          <p:nvPr/>
        </p:nvCxnSpPr>
        <p:spPr>
          <a:xfrm flipH="1">
            <a:off x="5084563" y="3292806"/>
            <a:ext cx="760008" cy="5812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3" name="TextBox 352">
            <a:extLst>
              <a:ext uri="{FF2B5EF4-FFF2-40B4-BE49-F238E27FC236}">
                <a16:creationId xmlns:a16="http://schemas.microsoft.com/office/drawing/2014/main" id="{3AC21BC6-3A3F-2EB3-06B6-AF463ED91BF5}"/>
              </a:ext>
            </a:extLst>
          </p:cNvPr>
          <p:cNvSpPr txBox="1"/>
          <p:nvPr/>
        </p:nvSpPr>
        <p:spPr>
          <a:xfrm>
            <a:off x="6173777" y="3846708"/>
            <a:ext cx="26341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</a:rPr>
              <a:t>Extracellular Vesicle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55" name="Image 61" descr="preencoded.png">
            <a:extLst>
              <a:ext uri="{FF2B5EF4-FFF2-40B4-BE49-F238E27FC236}">
                <a16:creationId xmlns:a16="http://schemas.microsoft.com/office/drawing/2014/main" id="{A1D6F268-D6CE-96D8-1730-A030D2927F3A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5915130" y="2742766"/>
            <a:ext cx="1465738" cy="1198414"/>
          </a:xfrm>
          <a:prstGeom prst="rect">
            <a:avLst/>
          </a:prstGeom>
        </p:spPr>
      </p:pic>
      <p:pic>
        <p:nvPicPr>
          <p:cNvPr id="357" name="Image 62" descr="preencoded.png">
            <a:extLst>
              <a:ext uri="{FF2B5EF4-FFF2-40B4-BE49-F238E27FC236}">
                <a16:creationId xmlns:a16="http://schemas.microsoft.com/office/drawing/2014/main" id="{2FDC44CF-9561-0449-F107-02C86A4A09A5}"/>
              </a:ext>
            </a:extLst>
          </p:cNvPr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6855469" y="3407986"/>
            <a:ext cx="490015" cy="363688"/>
          </a:xfrm>
          <a:prstGeom prst="rect">
            <a:avLst/>
          </a:prstGeom>
        </p:spPr>
      </p:pic>
      <p:pic>
        <p:nvPicPr>
          <p:cNvPr id="359" name="Image 63" descr="preencoded.png">
            <a:extLst>
              <a:ext uri="{FF2B5EF4-FFF2-40B4-BE49-F238E27FC236}">
                <a16:creationId xmlns:a16="http://schemas.microsoft.com/office/drawing/2014/main" id="{E51A61BE-4524-F410-A100-9483D17B380B}"/>
              </a:ext>
            </a:extLst>
          </p:cNvPr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6887766" y="2657962"/>
            <a:ext cx="469154" cy="558117"/>
          </a:xfrm>
          <a:prstGeom prst="rect">
            <a:avLst/>
          </a:prstGeom>
        </p:spPr>
      </p:pic>
      <p:pic>
        <p:nvPicPr>
          <p:cNvPr id="361" name="Image 64" descr="preencoded.png">
            <a:extLst>
              <a:ext uri="{FF2B5EF4-FFF2-40B4-BE49-F238E27FC236}">
                <a16:creationId xmlns:a16="http://schemas.microsoft.com/office/drawing/2014/main" id="{660CD2A6-DBE5-8315-41F7-D1BF2F484576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37"/>
          <a:stretch>
            <a:fillRect/>
          </a:stretch>
        </p:blipFill>
        <p:spPr>
          <a:xfrm rot="20820000">
            <a:off x="6024919" y="3419610"/>
            <a:ext cx="623709" cy="480835"/>
          </a:xfrm>
          <a:prstGeom prst="rect">
            <a:avLst/>
          </a:prstGeom>
        </p:spPr>
      </p:pic>
      <p:pic>
        <p:nvPicPr>
          <p:cNvPr id="363" name="Image 65" descr="preencoded.png">
            <a:extLst>
              <a:ext uri="{FF2B5EF4-FFF2-40B4-BE49-F238E27FC236}">
                <a16:creationId xmlns:a16="http://schemas.microsoft.com/office/drawing/2014/main" id="{A7C02852-7890-CF1E-20A8-B815E92A7B48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6073280" y="2730261"/>
            <a:ext cx="434189" cy="372894"/>
          </a:xfrm>
          <a:prstGeom prst="rect">
            <a:avLst/>
          </a:prstGeom>
        </p:spPr>
      </p:pic>
      <p:pic>
        <p:nvPicPr>
          <p:cNvPr id="365" name="Image 66" descr="preencoded.png">
            <a:extLst>
              <a:ext uri="{FF2B5EF4-FFF2-40B4-BE49-F238E27FC236}">
                <a16:creationId xmlns:a16="http://schemas.microsoft.com/office/drawing/2014/main" id="{3671AA37-F609-D1DC-99DE-B5B195298CB3}"/>
              </a:ext>
            </a:extLst>
          </p:cNvPr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6279853" y="2931738"/>
            <a:ext cx="724887" cy="421966"/>
          </a:xfrm>
          <a:prstGeom prst="rect">
            <a:avLst/>
          </a:prstGeom>
        </p:spPr>
      </p:pic>
      <p:pic>
        <p:nvPicPr>
          <p:cNvPr id="367" name="Image 67" descr="preencoded.png">
            <a:extLst>
              <a:ext uri="{FF2B5EF4-FFF2-40B4-BE49-F238E27FC236}">
                <a16:creationId xmlns:a16="http://schemas.microsoft.com/office/drawing/2014/main" id="{228438A6-1624-C790-8AF0-71EDF880CE92}"/>
              </a:ext>
            </a:extLst>
          </p:cNvPr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6565364" y="3193386"/>
            <a:ext cx="440945" cy="318924"/>
          </a:xfrm>
          <a:prstGeom prst="rect">
            <a:avLst/>
          </a:prstGeom>
        </p:spPr>
      </p:pic>
      <p:pic>
        <p:nvPicPr>
          <p:cNvPr id="369" name="Image 68" descr="preencoded.png">
            <a:extLst>
              <a:ext uri="{FF2B5EF4-FFF2-40B4-BE49-F238E27FC236}">
                <a16:creationId xmlns:a16="http://schemas.microsoft.com/office/drawing/2014/main" id="{C7703536-C7EC-572B-B149-B10B9A9F4755}"/>
              </a:ext>
            </a:extLst>
          </p:cNvPr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6279345" y="3210633"/>
            <a:ext cx="416620" cy="362678"/>
          </a:xfrm>
          <a:prstGeom prst="rect">
            <a:avLst/>
          </a:prstGeom>
        </p:spPr>
      </p:pic>
      <p:sp>
        <p:nvSpPr>
          <p:cNvPr id="371" name="Text 0">
            <a:extLst>
              <a:ext uri="{FF2B5EF4-FFF2-40B4-BE49-F238E27FC236}">
                <a16:creationId xmlns:a16="http://schemas.microsoft.com/office/drawing/2014/main" id="{68481917-5880-6965-6AA8-4D806D94481D}"/>
              </a:ext>
            </a:extLst>
          </p:cNvPr>
          <p:cNvSpPr/>
          <p:nvPr/>
        </p:nvSpPr>
        <p:spPr>
          <a:xfrm>
            <a:off x="7466411" y="3244069"/>
            <a:ext cx="744212" cy="507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985"/>
              </a:lnSpc>
              <a:buNone/>
            </a:pPr>
            <a:r>
              <a:rPr lang="en-US" sz="574" b="1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Cargo:</a:t>
            </a:r>
            <a:endParaRPr lang="en-US" sz="574"/>
          </a:p>
          <a:p>
            <a:pPr marL="0" indent="0" algn="l">
              <a:lnSpc>
                <a:spcPct val="96985"/>
              </a:lnSpc>
              <a:buNone/>
            </a:pPr>
            <a:r>
              <a:rPr lang="en-US" sz="574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-Nucleic acids </a:t>
            </a:r>
            <a:endParaRPr lang="en-US" sz="574"/>
          </a:p>
          <a:p>
            <a:pPr marL="0" indent="0" algn="l">
              <a:lnSpc>
                <a:spcPct val="96985"/>
              </a:lnSpc>
              <a:buNone/>
            </a:pPr>
            <a:r>
              <a:rPr lang="en-US" sz="574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-proteins</a:t>
            </a:r>
            <a:endParaRPr lang="en-US" sz="574"/>
          </a:p>
          <a:p>
            <a:pPr marL="0" indent="0" algn="l">
              <a:lnSpc>
                <a:spcPct val="96985"/>
              </a:lnSpc>
              <a:buNone/>
            </a:pPr>
            <a:r>
              <a:rPr lang="en-US" sz="574">
                <a:solidFill>
                  <a:srgbClr val="17171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lipids</a:t>
            </a:r>
            <a:endParaRPr lang="en-US" sz="574"/>
          </a:p>
        </p:txBody>
      </p:sp>
      <p:pic>
        <p:nvPicPr>
          <p:cNvPr id="373" name="Image 69" descr="preencoded.png">
            <a:extLst>
              <a:ext uri="{FF2B5EF4-FFF2-40B4-BE49-F238E27FC236}">
                <a16:creationId xmlns:a16="http://schemas.microsoft.com/office/drawing/2014/main" id="{A19B304B-A156-12DE-BA75-104F9FFDEF93}"/>
              </a:ext>
            </a:extLst>
          </p:cNvPr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6871040" y="3055777"/>
            <a:ext cx="602940" cy="473488"/>
          </a:xfrm>
          <a:prstGeom prst="rect">
            <a:avLst/>
          </a:prstGeom>
        </p:spPr>
      </p:pic>
      <p:sp>
        <p:nvSpPr>
          <p:cNvPr id="377" name="Rectangle 376">
            <a:extLst>
              <a:ext uri="{FF2B5EF4-FFF2-40B4-BE49-F238E27FC236}">
                <a16:creationId xmlns:a16="http://schemas.microsoft.com/office/drawing/2014/main" id="{2ED47515-C81B-09EE-5060-0EA4DE2FC811}"/>
              </a:ext>
            </a:extLst>
          </p:cNvPr>
          <p:cNvSpPr/>
          <p:nvPr/>
        </p:nvSpPr>
        <p:spPr>
          <a:xfrm>
            <a:off x="5847730" y="2674184"/>
            <a:ext cx="2160818" cy="119841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46"/>
          </a:p>
        </p:txBody>
      </p:sp>
    </p:spTree>
    <p:extLst>
      <p:ext uri="{BB962C8B-B14F-4D97-AF65-F5344CB8AC3E}">
        <p14:creationId xmlns:p14="http://schemas.microsoft.com/office/powerpoint/2010/main" val="421809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B7E40-8867-C111-5DCF-68AAA2AD8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8EE78A-E71F-8FF3-4999-EA5113A68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C3DE7C-4C36-946F-709F-BAC9E693B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83" y="0"/>
            <a:ext cx="8229600" cy="693605"/>
          </a:xfrm>
        </p:spPr>
        <p:txBody>
          <a:bodyPr>
            <a:normAutofit/>
          </a:bodyPr>
          <a:lstStyle/>
          <a:p>
            <a:r>
              <a:rPr lang="en-US" dirty="0"/>
              <a:t>EV Detection and Optimization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316D222-9BDB-0E8C-0C14-A2EBF015AF09}"/>
              </a:ext>
            </a:extLst>
          </p:cNvPr>
          <p:cNvSpPr txBox="1">
            <a:spLocks/>
          </p:cNvSpPr>
          <p:nvPr/>
        </p:nvSpPr>
        <p:spPr>
          <a:xfrm>
            <a:off x="93891" y="508820"/>
            <a:ext cx="8956217" cy="189482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4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0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Rolling Circle Amplification (RCA): Isothermal DNA amplification technique for detection of low-abundance targets without PCR thermal cycling or amplification bias.</a:t>
            </a:r>
          </a:p>
          <a:p>
            <a:r>
              <a:rPr lang="en-US" sz="1800" dirty="0"/>
              <a:t>PEG-VS hydrogels: Semipermeable matrix enabling target diffusion and stable probe immobilization to model EV biomarker detection.</a:t>
            </a:r>
          </a:p>
          <a:p>
            <a:r>
              <a:rPr lang="en-US" sz="1800" dirty="0"/>
              <a:t>Pre-RCA optimization: Systematic optimization of hybridization and ligation conditions to maximize downstream RCA detection.</a:t>
            </a:r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5F423255-86E0-4AC3-9834-C2D2C1E0201C}"/>
              </a:ext>
            </a:extLst>
          </p:cNvPr>
          <p:cNvSpPr/>
          <p:nvPr/>
        </p:nvSpPr>
        <p:spPr>
          <a:xfrm>
            <a:off x="1490133" y="3959255"/>
            <a:ext cx="399628" cy="323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985"/>
              </a:lnSpc>
              <a:buNone/>
            </a:pPr>
            <a:endParaRPr lang="en-US" sz="2400" dirty="0">
              <a:latin typeface="Aptos" panose="020B0004020202020204" pitchFamily="34" charset="0"/>
            </a:endParaRPr>
          </a:p>
        </p:txBody>
      </p:sp>
      <p:pic>
        <p:nvPicPr>
          <p:cNvPr id="10" name="Image 5" descr="preencoded.png">
            <a:extLst>
              <a:ext uri="{FF2B5EF4-FFF2-40B4-BE49-F238E27FC236}">
                <a16:creationId xmlns:a16="http://schemas.microsoft.com/office/drawing/2014/main" id="{617902F9-628E-ADF8-1CAA-5F63F8B544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5516" y="2891252"/>
            <a:ext cx="830354" cy="862601"/>
          </a:xfrm>
          <a:prstGeom prst="rect">
            <a:avLst/>
          </a:prstGeom>
        </p:spPr>
      </p:pic>
      <p:pic>
        <p:nvPicPr>
          <p:cNvPr id="12" name="Image 3" descr="preencoded.png">
            <a:extLst>
              <a:ext uri="{FF2B5EF4-FFF2-40B4-BE49-F238E27FC236}">
                <a16:creationId xmlns:a16="http://schemas.microsoft.com/office/drawing/2014/main" id="{6FF53B1D-AF11-CBFE-091B-1D1D9C8317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 rot="16001855">
            <a:off x="693316" y="3133645"/>
            <a:ext cx="373107" cy="280296"/>
          </a:xfrm>
          <a:prstGeom prst="rect">
            <a:avLst/>
          </a:prstGeom>
        </p:spPr>
      </p:pic>
      <p:pic>
        <p:nvPicPr>
          <p:cNvPr id="16" name="Image 5" descr="preencoded.png">
            <a:extLst>
              <a:ext uri="{FF2B5EF4-FFF2-40B4-BE49-F238E27FC236}">
                <a16:creationId xmlns:a16="http://schemas.microsoft.com/office/drawing/2014/main" id="{6518F8BF-740B-8137-3220-E2C0FD385F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263063" y="3656903"/>
            <a:ext cx="899992" cy="934942"/>
          </a:xfrm>
          <a:prstGeom prst="rect">
            <a:avLst/>
          </a:prstGeom>
        </p:spPr>
      </p:pic>
      <p:pic>
        <p:nvPicPr>
          <p:cNvPr id="18" name="Image 6" descr="preencoded.png">
            <a:extLst>
              <a:ext uri="{FF2B5EF4-FFF2-40B4-BE49-F238E27FC236}">
                <a16:creationId xmlns:a16="http://schemas.microsoft.com/office/drawing/2014/main" id="{D64AFD65-AC17-5354-AB5E-F5BA9682367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595711" y="3834460"/>
            <a:ext cx="234696" cy="597408"/>
          </a:xfrm>
          <a:prstGeom prst="rect">
            <a:avLst/>
          </a:prstGeom>
        </p:spPr>
      </p:pic>
      <p:pic>
        <p:nvPicPr>
          <p:cNvPr id="30" name="Image 5" descr="preencoded.png">
            <a:extLst>
              <a:ext uri="{FF2B5EF4-FFF2-40B4-BE49-F238E27FC236}">
                <a16:creationId xmlns:a16="http://schemas.microsoft.com/office/drawing/2014/main" id="{FAB548AA-2FF1-34B0-25FD-182E50E0D5B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988172" y="2867486"/>
            <a:ext cx="939093" cy="975562"/>
          </a:xfrm>
          <a:prstGeom prst="rect">
            <a:avLst/>
          </a:prstGeom>
        </p:spPr>
      </p:pic>
      <p:pic>
        <p:nvPicPr>
          <p:cNvPr id="32" name="Image 9" descr="preencoded.png">
            <a:extLst>
              <a:ext uri="{FF2B5EF4-FFF2-40B4-BE49-F238E27FC236}">
                <a16:creationId xmlns:a16="http://schemas.microsoft.com/office/drawing/2014/main" id="{130CA141-803C-037E-E00D-1D5A646E6FB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135960" y="3219287"/>
            <a:ext cx="659384" cy="248824"/>
          </a:xfrm>
          <a:prstGeom prst="rect">
            <a:avLst/>
          </a:prstGeom>
        </p:spPr>
      </p:pic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34684A4-6BFF-8A8F-F861-A9BA3DEC8E62}"/>
              </a:ext>
            </a:extLst>
          </p:cNvPr>
          <p:cNvCxnSpPr>
            <a:stCxn id="10" idx="2"/>
          </p:cNvCxnSpPr>
          <p:nvPr/>
        </p:nvCxnSpPr>
        <p:spPr>
          <a:xfrm>
            <a:off x="890693" y="3753853"/>
            <a:ext cx="294640" cy="2871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281D5F6-3BD2-D2F1-7CB3-CD6ABE0B4C70}"/>
              </a:ext>
            </a:extLst>
          </p:cNvPr>
          <p:cNvCxnSpPr>
            <a:cxnSpLocks/>
          </p:cNvCxnSpPr>
          <p:nvPr/>
        </p:nvCxnSpPr>
        <p:spPr>
          <a:xfrm flipV="1">
            <a:off x="2198163" y="3799568"/>
            <a:ext cx="280878" cy="3952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Equals 47">
            <a:extLst>
              <a:ext uri="{FF2B5EF4-FFF2-40B4-BE49-F238E27FC236}">
                <a16:creationId xmlns:a16="http://schemas.microsoft.com/office/drawing/2014/main" id="{98E0DF9D-0567-5CCF-2744-4954BF12E40A}"/>
              </a:ext>
            </a:extLst>
          </p:cNvPr>
          <p:cNvSpPr/>
          <p:nvPr/>
        </p:nvSpPr>
        <p:spPr>
          <a:xfrm>
            <a:off x="3342999" y="3182038"/>
            <a:ext cx="1913021" cy="889819"/>
          </a:xfrm>
          <a:prstGeom prst="mathEqual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0" name="Image 19" descr="preencoded.png">
            <a:extLst>
              <a:ext uri="{FF2B5EF4-FFF2-40B4-BE49-F238E27FC236}">
                <a16:creationId xmlns:a16="http://schemas.microsoft.com/office/drawing/2014/main" id="{0F0438FC-663F-EE2E-7ED3-BDFB773D9D7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761005" y="3078032"/>
            <a:ext cx="2401176" cy="1155111"/>
          </a:xfrm>
          <a:prstGeom prst="rect">
            <a:avLst/>
          </a:prstGeom>
        </p:spPr>
      </p:pic>
      <p:sp>
        <p:nvSpPr>
          <p:cNvPr id="52" name="Text 11">
            <a:extLst>
              <a:ext uri="{FF2B5EF4-FFF2-40B4-BE49-F238E27FC236}">
                <a16:creationId xmlns:a16="http://schemas.microsoft.com/office/drawing/2014/main" id="{E20878AD-6F5D-D10A-01D0-7CCFC118C783}"/>
              </a:ext>
            </a:extLst>
          </p:cNvPr>
          <p:cNvSpPr/>
          <p:nvPr/>
        </p:nvSpPr>
        <p:spPr>
          <a:xfrm>
            <a:off x="6149459" y="4336606"/>
            <a:ext cx="2797659" cy="255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985"/>
              </a:lnSpc>
              <a:buNone/>
            </a:pPr>
            <a:r>
              <a:rPr lang="en-US" sz="1400" dirty="0">
                <a:solidFill>
                  <a:schemeClr val="accent6"/>
                </a:solidFill>
                <a:latin typeface="Gill Sans"/>
              </a:rPr>
              <a:t> Improved EV Detection</a:t>
            </a:r>
          </a:p>
        </p:txBody>
      </p:sp>
      <p:sp>
        <p:nvSpPr>
          <p:cNvPr id="54" name="Text 11">
            <a:extLst>
              <a:ext uri="{FF2B5EF4-FFF2-40B4-BE49-F238E27FC236}">
                <a16:creationId xmlns:a16="http://schemas.microsoft.com/office/drawing/2014/main" id="{76FA8415-5A17-7B5B-7D84-A8D07F18ED3C}"/>
              </a:ext>
            </a:extLst>
          </p:cNvPr>
          <p:cNvSpPr/>
          <p:nvPr/>
        </p:nvSpPr>
        <p:spPr>
          <a:xfrm>
            <a:off x="764457" y="4504845"/>
            <a:ext cx="2797659" cy="255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985"/>
              </a:lnSpc>
              <a:buNone/>
            </a:pPr>
            <a:r>
              <a:rPr lang="en-US" sz="1400" dirty="0">
                <a:solidFill>
                  <a:schemeClr val="accent6"/>
                </a:solidFill>
                <a:latin typeface="Gill Sans"/>
              </a:rPr>
              <a:t> Optimized pre-RCA conditions</a:t>
            </a:r>
          </a:p>
        </p:txBody>
      </p:sp>
    </p:spTree>
    <p:extLst>
      <p:ext uri="{BB962C8B-B14F-4D97-AF65-F5344CB8AC3E}">
        <p14:creationId xmlns:p14="http://schemas.microsoft.com/office/powerpoint/2010/main" val="1728585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5754F-4303-14BB-3924-4EDB5027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56903-B77D-1B87-17D5-56CE2B415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98A8A6-6B8F-626D-6D98-16CA62E7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7"/>
            <a:ext cx="8229600" cy="693605"/>
          </a:xfrm>
        </p:spPr>
        <p:txBody>
          <a:bodyPr>
            <a:normAutofit/>
          </a:bodyPr>
          <a:lstStyle/>
          <a:p>
            <a:r>
              <a:rPr lang="en-US" dirty="0"/>
              <a:t>Hydrogel Fabrication and Functionalization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5430B34-3B6E-A102-5BEE-E901FA505997}"/>
              </a:ext>
            </a:extLst>
          </p:cNvPr>
          <p:cNvSpPr txBox="1">
            <a:spLocks/>
          </p:cNvSpPr>
          <p:nvPr/>
        </p:nvSpPr>
        <p:spPr>
          <a:xfrm>
            <a:off x="293591" y="793065"/>
            <a:ext cx="7890933" cy="17128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4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0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PEG-VS precursor, TEA, HFE-7500 and TCEP-reduced Cy3-thiolated miR-21 were loaded into a flow-focusing microfluidic device (~200 Hz) to generate 60µm droplets.</a:t>
            </a:r>
          </a:p>
          <a:p>
            <a:r>
              <a:rPr lang="en-US" sz="1600" dirty="0"/>
              <a:t>TCEP reduction exposed free thiol groups, enabling covalent bonding of the miR-21 probes to the vinyl sulfone (VS) groups of the PEG hydrogel. </a:t>
            </a:r>
          </a:p>
          <a:p>
            <a:r>
              <a:rPr lang="en-US" sz="1600" dirty="0"/>
              <a:t>TEA promotes crosslinking of the PEG-VS precursor. </a:t>
            </a:r>
          </a:p>
          <a:p>
            <a:r>
              <a:rPr lang="en-US" sz="1600" dirty="0"/>
              <a:t>Crosslinked functionalized PEG-VS hydrogels are demulsified and washed.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D138E83-CA52-E675-C37E-C94F91C96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389" y="2706659"/>
            <a:ext cx="3692879" cy="178983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30E7854E-F02A-2D71-1014-B15BD58E5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725" y="3060426"/>
            <a:ext cx="1102725" cy="1082304"/>
          </a:xfrm>
          <a:prstGeom prst="rect">
            <a:avLst/>
          </a:prstGeom>
        </p:spPr>
      </p:pic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E551444B-9A61-881D-CD21-323B57501B0E}"/>
              </a:ext>
            </a:extLst>
          </p:cNvPr>
          <p:cNvCxnSpPr>
            <a:cxnSpLocks/>
          </p:cNvCxnSpPr>
          <p:nvPr/>
        </p:nvCxnSpPr>
        <p:spPr>
          <a:xfrm flipV="1">
            <a:off x="3947196" y="3713412"/>
            <a:ext cx="2400642" cy="23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9" name="Picture 128">
            <a:extLst>
              <a:ext uri="{FF2B5EF4-FFF2-40B4-BE49-F238E27FC236}">
                <a16:creationId xmlns:a16="http://schemas.microsoft.com/office/drawing/2014/main" id="{6D5A9068-D6CC-C7C2-730F-B3AF89AE22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689" y="3215166"/>
            <a:ext cx="396270" cy="396270"/>
          </a:xfrm>
          <a:prstGeom prst="rect">
            <a:avLst/>
          </a:prstGeom>
        </p:spPr>
      </p:pic>
      <p:sp>
        <p:nvSpPr>
          <p:cNvPr id="135" name="TextBox 134">
            <a:extLst>
              <a:ext uri="{FF2B5EF4-FFF2-40B4-BE49-F238E27FC236}">
                <a16:creationId xmlns:a16="http://schemas.microsoft.com/office/drawing/2014/main" id="{BDF6E9C5-060F-3F44-8907-407794849CCF}"/>
              </a:ext>
            </a:extLst>
          </p:cNvPr>
          <p:cNvSpPr txBox="1"/>
          <p:nvPr/>
        </p:nvSpPr>
        <p:spPr>
          <a:xfrm>
            <a:off x="4393207" y="3729841"/>
            <a:ext cx="18585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8 hours crosslinking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095EE07-261E-C27F-0020-D05ED4698394}"/>
              </a:ext>
            </a:extLst>
          </p:cNvPr>
          <p:cNvSpPr txBox="1"/>
          <p:nvPr/>
        </p:nvSpPr>
        <p:spPr>
          <a:xfrm>
            <a:off x="6189349" y="4090817"/>
            <a:ext cx="20892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Functionalized hydrogel</a:t>
            </a:r>
          </a:p>
        </p:txBody>
      </p: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3316D09F-EB3D-C84E-F701-4E3315B342D4}"/>
              </a:ext>
            </a:extLst>
          </p:cNvPr>
          <p:cNvCxnSpPr>
            <a:cxnSpLocks/>
          </p:cNvCxnSpPr>
          <p:nvPr/>
        </p:nvCxnSpPr>
        <p:spPr>
          <a:xfrm flipH="1">
            <a:off x="7302321" y="2957478"/>
            <a:ext cx="528034" cy="54557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72C10EBD-CEE6-DC2B-BA82-54904A573F30}"/>
              </a:ext>
            </a:extLst>
          </p:cNvPr>
          <p:cNvSpPr txBox="1"/>
          <p:nvPr/>
        </p:nvSpPr>
        <p:spPr>
          <a:xfrm>
            <a:off x="7527450" y="2665713"/>
            <a:ext cx="14436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Hydrogel matrix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2A1E0E61-44C3-A66F-E149-AEB9472A26A6}"/>
              </a:ext>
            </a:extLst>
          </p:cNvPr>
          <p:cNvCxnSpPr>
            <a:cxnSpLocks/>
          </p:cNvCxnSpPr>
          <p:nvPr/>
        </p:nvCxnSpPr>
        <p:spPr>
          <a:xfrm flipH="1">
            <a:off x="3349132" y="3032337"/>
            <a:ext cx="514762" cy="4522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F8D905E4-D954-29AD-61BA-ACB8D825CB56}"/>
              </a:ext>
            </a:extLst>
          </p:cNvPr>
          <p:cNvSpPr txBox="1"/>
          <p:nvPr/>
        </p:nvSpPr>
        <p:spPr>
          <a:xfrm>
            <a:off x="3811271" y="2787541"/>
            <a:ext cx="6529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Probe</a:t>
            </a:r>
          </a:p>
        </p:txBody>
      </p:sp>
    </p:spTree>
    <p:extLst>
      <p:ext uri="{BB962C8B-B14F-4D97-AF65-F5344CB8AC3E}">
        <p14:creationId xmlns:p14="http://schemas.microsoft.com/office/powerpoint/2010/main" val="3157689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6E679-589E-1DE1-313C-A958D70A5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891704-804F-6DDC-E02D-FEED053D6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ED5AB5-3388-5875-A92B-8747C78CB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7"/>
            <a:ext cx="8229600" cy="693605"/>
          </a:xfrm>
        </p:spPr>
        <p:txBody>
          <a:bodyPr>
            <a:normAutofit/>
          </a:bodyPr>
          <a:lstStyle/>
          <a:p>
            <a:r>
              <a:rPr lang="en-US" dirty="0"/>
              <a:t>Hydrogel Fabrication and Functionalization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53E181-25BC-EB5D-D4AD-D3481F109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8202" y="3016760"/>
            <a:ext cx="3264339" cy="18191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FFC12E-A1DF-34E0-AF44-63027DE9E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3060" y="919584"/>
            <a:ext cx="2000776" cy="16738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1DAA131-4455-C2CC-1030-44052A13C7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5" y="919584"/>
            <a:ext cx="2000775" cy="16738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C3A62BC-605B-BAA2-7833-4CEB06FC0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4411" y="919583"/>
            <a:ext cx="2000778" cy="167385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DE3725E-99C9-4363-A2EA-E73A2EBB91E5}"/>
              </a:ext>
            </a:extLst>
          </p:cNvPr>
          <p:cNvSpPr txBox="1"/>
          <p:nvPr/>
        </p:nvSpPr>
        <p:spPr>
          <a:xfrm>
            <a:off x="138503" y="3314004"/>
            <a:ext cx="466409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/>
                </a:solidFill>
                <a:latin typeface="Gill Sans"/>
              </a:rPr>
              <a:t>Flow rates: Aqueous phase 0.1 µL/</a:t>
            </a:r>
            <a:r>
              <a:rPr lang="en-US" sz="1400" dirty="0" err="1">
                <a:solidFill>
                  <a:schemeClr val="accent6"/>
                </a:solidFill>
                <a:latin typeface="Gill Sans"/>
              </a:rPr>
              <a:t>hr</a:t>
            </a:r>
            <a:r>
              <a:rPr lang="en-US" sz="1400" dirty="0">
                <a:solidFill>
                  <a:schemeClr val="accent6"/>
                </a:solidFill>
                <a:latin typeface="Gill Sans"/>
              </a:rPr>
              <a:t> and dispersed phase 0.5 µL/</a:t>
            </a:r>
            <a:r>
              <a:rPr lang="en-US" sz="1400" dirty="0" err="1">
                <a:solidFill>
                  <a:schemeClr val="accent6"/>
                </a:solidFill>
                <a:latin typeface="Gill Sans"/>
              </a:rPr>
              <a:t>hr</a:t>
            </a:r>
            <a:r>
              <a:rPr lang="en-US" sz="1400" dirty="0">
                <a:solidFill>
                  <a:schemeClr val="accent6"/>
                </a:solidFill>
                <a:latin typeface="Gill Sans"/>
              </a:rPr>
              <a:t> (1:5 ratio)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/>
                </a:solidFill>
                <a:latin typeface="Gill Sans"/>
              </a:rPr>
              <a:t>Average hydrogel diameter: 51.5 µm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/>
                </a:solidFill>
                <a:latin typeface="Gill Sans"/>
              </a:rPr>
              <a:t>Coefficient of variation (CV): 2.46%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6"/>
                </a:solidFill>
                <a:latin typeface="Gill Sans"/>
              </a:rPr>
              <a:t>Low CV confirms highly uniform and reproducible hydrogel fabrication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028C33-FD1B-3614-183D-F5C44C65F199}"/>
              </a:ext>
            </a:extLst>
          </p:cNvPr>
          <p:cNvSpPr txBox="1"/>
          <p:nvPr/>
        </p:nvSpPr>
        <p:spPr>
          <a:xfrm>
            <a:off x="497993" y="2645942"/>
            <a:ext cx="19725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Gill Sans"/>
              </a:rPr>
              <a:t>Fig 1:Droplet Formation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7807CB-E5D1-086D-0A8D-F6D286A2682C}"/>
              </a:ext>
            </a:extLst>
          </p:cNvPr>
          <p:cNvSpPr txBox="1"/>
          <p:nvPr/>
        </p:nvSpPr>
        <p:spPr>
          <a:xfrm>
            <a:off x="3285643" y="2668193"/>
            <a:ext cx="19725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Gill Sans"/>
              </a:rPr>
              <a:t>Fig 2:Precursor gels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E04300-3097-F82A-DEB9-A2E81FF7F915}"/>
              </a:ext>
            </a:extLst>
          </p:cNvPr>
          <p:cNvSpPr txBox="1"/>
          <p:nvPr/>
        </p:nvSpPr>
        <p:spPr>
          <a:xfrm>
            <a:off x="5726981" y="2634226"/>
            <a:ext cx="28578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Gill Sans"/>
              </a:rPr>
              <a:t>Fig 3:Crosslinked functionalized gel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9553AB-1CC2-2585-1009-D4ED2060461B}"/>
              </a:ext>
            </a:extLst>
          </p:cNvPr>
          <p:cNvSpPr txBox="1"/>
          <p:nvPr/>
        </p:nvSpPr>
        <p:spPr>
          <a:xfrm>
            <a:off x="7510424" y="2324880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</p:spTree>
    <p:extLst>
      <p:ext uri="{BB962C8B-B14F-4D97-AF65-F5344CB8AC3E}">
        <p14:creationId xmlns:p14="http://schemas.microsoft.com/office/powerpoint/2010/main" val="4033560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75C3A-9051-DC66-9CBA-E871A9775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F96D0E-8C00-D1F2-9198-B6A26CAA2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4218FB-169A-B33A-7829-9993AE41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737"/>
            <a:ext cx="8229600" cy="693605"/>
          </a:xfrm>
        </p:spPr>
        <p:txBody>
          <a:bodyPr>
            <a:normAutofit/>
          </a:bodyPr>
          <a:lstStyle/>
          <a:p>
            <a:r>
              <a:rPr lang="en-US" dirty="0"/>
              <a:t>Testing Capture efficiency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0C5C43-9609-A488-3808-3BF31282D852}"/>
              </a:ext>
            </a:extLst>
          </p:cNvPr>
          <p:cNvSpPr txBox="1">
            <a:spLocks/>
          </p:cNvSpPr>
          <p:nvPr/>
        </p:nvSpPr>
        <p:spPr>
          <a:xfrm>
            <a:off x="293591" y="793065"/>
            <a:ext cx="5515151" cy="135149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24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•"/>
              <a:defRPr sz="20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–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1"/>
              </a:buClr>
              <a:buFont typeface="Arial"/>
              <a:buChar char="»"/>
              <a:defRPr sz="1800" kern="1200">
                <a:solidFill>
                  <a:schemeClr val="accent6"/>
                </a:solidFill>
                <a:latin typeface="Gill Sans"/>
                <a:ea typeface="+mn-ea"/>
                <a:cs typeface="Gill San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Hybridization: 1× TET + NaCl buffer with miR-21 target </a:t>
            </a:r>
          </a:p>
          <a:p>
            <a:r>
              <a:rPr lang="en-US" sz="1600" dirty="0"/>
              <a:t>Target concentrations: 1 µM → 1 </a:t>
            </a:r>
            <a:r>
              <a:rPr lang="en-US" sz="1600" dirty="0" err="1"/>
              <a:t>pM</a:t>
            </a:r>
            <a:r>
              <a:rPr lang="en-US" sz="1600" dirty="0"/>
              <a:t> </a:t>
            </a:r>
          </a:p>
          <a:p>
            <a:r>
              <a:rPr lang="en-US" sz="1600" dirty="0"/>
              <a:t>Mean Fluorescence intensity decreased with target concentration </a:t>
            </a:r>
          </a:p>
          <a:p>
            <a:r>
              <a:rPr lang="en-US" sz="1600" dirty="0"/>
              <a:t>&lt;10 </a:t>
            </a:r>
            <a:r>
              <a:rPr lang="en-US" sz="1600" dirty="0" err="1"/>
              <a:t>nM</a:t>
            </a:r>
            <a:r>
              <a:rPr lang="en-US" sz="1600" dirty="0"/>
              <a:t>: minimal detectable fluorescence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7F3083-175D-D032-B5A7-42A432E921B8}"/>
              </a:ext>
            </a:extLst>
          </p:cNvPr>
          <p:cNvSpPr txBox="1"/>
          <p:nvPr/>
        </p:nvSpPr>
        <p:spPr>
          <a:xfrm>
            <a:off x="548509" y="2287134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1µM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FFCBB90-2E98-7779-91D7-25A52F952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7" y="2144564"/>
            <a:ext cx="1188720" cy="118872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7BE9DDE-8C91-652D-72D1-997D43BA4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9636" y="3436510"/>
            <a:ext cx="1188720" cy="118872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FF9BF6C-4C5B-3902-A98A-5AA92816B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636" y="2144563"/>
            <a:ext cx="1188720" cy="118872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65C4334-BC7F-E24C-B3B2-0CEFA3A33E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007" y="3436510"/>
            <a:ext cx="1188720" cy="118872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418A38E-0A79-6CA3-4426-B5113C190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3736" y="2144563"/>
            <a:ext cx="1188720" cy="118872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8F574F5-97BF-6299-0AA0-6439F8E2F8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736" y="3436510"/>
            <a:ext cx="1188720" cy="118872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C35832C-4AF5-DB30-07C6-64E58801A9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2624" y="2144564"/>
            <a:ext cx="4021984" cy="261031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B7C7380-E226-21F0-A8DC-04F5550CAA59}"/>
              </a:ext>
            </a:extLst>
          </p:cNvPr>
          <p:cNvSpPr txBox="1"/>
          <p:nvPr/>
        </p:nvSpPr>
        <p:spPr>
          <a:xfrm>
            <a:off x="90145" y="2112411"/>
            <a:ext cx="800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1µM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933D989-B9A1-012B-582C-2D45B5A3AA43}"/>
              </a:ext>
            </a:extLst>
          </p:cNvPr>
          <p:cNvSpPr txBox="1"/>
          <p:nvPr/>
        </p:nvSpPr>
        <p:spPr>
          <a:xfrm>
            <a:off x="90145" y="3410082"/>
            <a:ext cx="800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100nM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7D2DD8A-02C0-CA51-BB7C-A5B84E02B644}"/>
              </a:ext>
            </a:extLst>
          </p:cNvPr>
          <p:cNvSpPr txBox="1"/>
          <p:nvPr/>
        </p:nvSpPr>
        <p:spPr>
          <a:xfrm>
            <a:off x="1600493" y="2107565"/>
            <a:ext cx="800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10nM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096D52B-BE1D-0C5F-B525-F0CCAF38911B}"/>
              </a:ext>
            </a:extLst>
          </p:cNvPr>
          <p:cNvSpPr txBox="1"/>
          <p:nvPr/>
        </p:nvSpPr>
        <p:spPr>
          <a:xfrm>
            <a:off x="1600493" y="3410082"/>
            <a:ext cx="800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1nM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2E4A4A-91F4-19D6-87C7-DE9759F1793F}"/>
              </a:ext>
            </a:extLst>
          </p:cNvPr>
          <p:cNvSpPr txBox="1"/>
          <p:nvPr/>
        </p:nvSpPr>
        <p:spPr>
          <a:xfrm>
            <a:off x="3068426" y="2121103"/>
            <a:ext cx="800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1pM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264925-7B29-6A99-E6B1-85538C843AE2}"/>
              </a:ext>
            </a:extLst>
          </p:cNvPr>
          <p:cNvSpPr txBox="1"/>
          <p:nvPr/>
        </p:nvSpPr>
        <p:spPr>
          <a:xfrm>
            <a:off x="3082629" y="3410082"/>
            <a:ext cx="800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neg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F6834CC-519D-105B-E4DC-AEB675241627}"/>
              </a:ext>
            </a:extLst>
          </p:cNvPr>
          <p:cNvSpPr txBox="1"/>
          <p:nvPr/>
        </p:nvSpPr>
        <p:spPr>
          <a:xfrm>
            <a:off x="3988569" y="3190471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D56D9E8-4BA3-78BE-DA9F-165590947CEA}"/>
              </a:ext>
            </a:extLst>
          </p:cNvPr>
          <p:cNvSpPr txBox="1"/>
          <p:nvPr/>
        </p:nvSpPr>
        <p:spPr>
          <a:xfrm>
            <a:off x="3988569" y="4477790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9EE02CD-3B8F-AE26-020E-DE031B30674A}"/>
              </a:ext>
            </a:extLst>
          </p:cNvPr>
          <p:cNvSpPr txBox="1"/>
          <p:nvPr/>
        </p:nvSpPr>
        <p:spPr>
          <a:xfrm>
            <a:off x="2455302" y="4406818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8CB2605-ACC6-6497-647E-319993C42547}"/>
              </a:ext>
            </a:extLst>
          </p:cNvPr>
          <p:cNvSpPr txBox="1"/>
          <p:nvPr/>
        </p:nvSpPr>
        <p:spPr>
          <a:xfrm>
            <a:off x="1036117" y="4414512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4E47419-D13F-C6BD-A838-2C551564B93B}"/>
              </a:ext>
            </a:extLst>
          </p:cNvPr>
          <p:cNvSpPr txBox="1"/>
          <p:nvPr/>
        </p:nvSpPr>
        <p:spPr>
          <a:xfrm>
            <a:off x="2508421" y="3125142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9E56D8A-F53C-9231-65BC-DA7DDED1ADB9}"/>
              </a:ext>
            </a:extLst>
          </p:cNvPr>
          <p:cNvSpPr txBox="1"/>
          <p:nvPr/>
        </p:nvSpPr>
        <p:spPr>
          <a:xfrm>
            <a:off x="1028274" y="3194638"/>
            <a:ext cx="914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</p:spTree>
    <p:extLst>
      <p:ext uri="{BB962C8B-B14F-4D97-AF65-F5344CB8AC3E}">
        <p14:creationId xmlns:p14="http://schemas.microsoft.com/office/powerpoint/2010/main" val="253319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3C68CD-FF2B-FB52-E233-DB652A3F1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FEC748-A2BA-AA72-3A55-C1D654F5C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Ligation Conditions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54983-4B6A-CD5D-1369-3940DB069A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306" y="1103804"/>
            <a:ext cx="8082552" cy="1689811"/>
          </a:xfrm>
        </p:spPr>
        <p:txBody>
          <a:bodyPr/>
          <a:lstStyle/>
          <a:p>
            <a:r>
              <a:rPr lang="en-US" sz="1600" dirty="0"/>
              <a:t>Ligation is the key pre-RCA step, generating the circular DNA template required for phi29-mediated signal amplification.</a:t>
            </a:r>
          </a:p>
          <a:p>
            <a:r>
              <a:rPr lang="en-US" sz="1600" dirty="0"/>
              <a:t>Temperature and incubation time were optimized to maximize padlock probe circularization.</a:t>
            </a:r>
          </a:p>
          <a:p>
            <a:r>
              <a:rPr lang="en-US" sz="1600" dirty="0"/>
              <a:t>Mean fluorescence intensity (MFI) was used to evaluate ligation performance</a:t>
            </a:r>
          </a:p>
        </p:txBody>
      </p:sp>
    </p:spTree>
    <p:extLst>
      <p:ext uri="{BB962C8B-B14F-4D97-AF65-F5344CB8AC3E}">
        <p14:creationId xmlns:p14="http://schemas.microsoft.com/office/powerpoint/2010/main" val="3029358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9F208-BC71-560A-D1F9-AEA957EF9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5F2323-B47D-B4F2-58C3-CA9C836D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9CC2A0-0A86-E996-29CA-E4FD63EF3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Optimization</a:t>
            </a:r>
          </a:p>
        </p:txBody>
      </p:sp>
      <p:pic>
        <p:nvPicPr>
          <p:cNvPr id="16" name="Picture 15" descr="The image is a black background with numerous small, randomly distributed white dots, suggesting a pattern of stars or pixels.&#10;&#10;AI-generated content may be incorrect.">
            <a:extLst>
              <a:ext uri="{FF2B5EF4-FFF2-40B4-BE49-F238E27FC236}">
                <a16:creationId xmlns:a16="http://schemas.microsoft.com/office/drawing/2014/main" id="{E39876FA-D2FE-BB68-8073-A7CAEDD5CF8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4539" y="766504"/>
            <a:ext cx="1920240" cy="1737360"/>
          </a:xfrm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0ACFCD4E-E573-FF02-4721-BB4CBC6BD3BD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619" y="783804"/>
            <a:ext cx="1920240" cy="1737360"/>
          </a:xfrm>
          <a:prstGeom prst="rect">
            <a:avLst/>
          </a:prstGeom>
        </p:spPr>
      </p:pic>
      <p:pic>
        <p:nvPicPr>
          <p:cNvPr id="20" name="Picture 19" descr="The image depicts a dark, textured background with numerous small, evenly spaced circular patterns.&#10;&#10;AI-generated content may be incorrect.">
            <a:extLst>
              <a:ext uri="{FF2B5EF4-FFF2-40B4-BE49-F238E27FC236}">
                <a16:creationId xmlns:a16="http://schemas.microsoft.com/office/drawing/2014/main" id="{A1293C1B-DEF8-CA0D-632E-EF5A1F06EDB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4439" y="783804"/>
            <a:ext cx="1920240" cy="173736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B819378-F848-C6DF-5CB9-A7A9C40525F8}"/>
              </a:ext>
            </a:extLst>
          </p:cNvPr>
          <p:cNvSpPr txBox="1"/>
          <p:nvPr/>
        </p:nvSpPr>
        <p:spPr>
          <a:xfrm>
            <a:off x="50719" y="766504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37C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19C431-4EF1-1B2A-C6E7-200780FFC89E}"/>
              </a:ext>
            </a:extLst>
          </p:cNvPr>
          <p:cNvSpPr txBox="1"/>
          <p:nvPr/>
        </p:nvSpPr>
        <p:spPr>
          <a:xfrm>
            <a:off x="2091559" y="709090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RT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36A727-E898-1AD6-270E-94AECA1A694D}"/>
              </a:ext>
            </a:extLst>
          </p:cNvPr>
          <p:cNvSpPr txBox="1"/>
          <p:nvPr/>
        </p:nvSpPr>
        <p:spPr>
          <a:xfrm>
            <a:off x="4344439" y="771739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Neg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730E5E7-941B-E2DC-57E2-6CDBF03D44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4534" y="2571750"/>
            <a:ext cx="3546292" cy="239529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678748F-D9D4-FC3B-920E-3840AB1EEBA6}"/>
              </a:ext>
            </a:extLst>
          </p:cNvPr>
          <p:cNvSpPr txBox="1"/>
          <p:nvPr/>
        </p:nvSpPr>
        <p:spPr>
          <a:xfrm>
            <a:off x="92874" y="2707920"/>
            <a:ext cx="4575686" cy="191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sz="1600" dirty="0">
                <a:solidFill>
                  <a:schemeClr val="accent6"/>
                </a:solidFill>
                <a:latin typeface="Gill Sans"/>
              </a:rPr>
              <a:t>Room Temperature (RT) and 37°C ligation conditions were compared alongside a negative control.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sz="1600" dirty="0">
                <a:solidFill>
                  <a:schemeClr val="accent6"/>
                </a:solidFill>
                <a:latin typeface="Gill Sans"/>
              </a:rPr>
              <a:t>RT yielded the highest mean fluorescence intensity (MFI).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sz="1600" dirty="0">
                <a:solidFill>
                  <a:schemeClr val="accent6"/>
                </a:solidFill>
                <a:latin typeface="Gill Sans"/>
              </a:rPr>
              <a:t>Results demonstrate that ligation efficiency is influenced by reaction temperature.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240A9B6-4CE9-7026-5E6F-46138124E051}"/>
              </a:ext>
            </a:extLst>
          </p:cNvPr>
          <p:cNvSpPr txBox="1"/>
          <p:nvPr/>
        </p:nvSpPr>
        <p:spPr>
          <a:xfrm>
            <a:off x="1597559" y="2295067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62686B-DD43-92EC-205C-92913E096B70}"/>
              </a:ext>
            </a:extLst>
          </p:cNvPr>
          <p:cNvSpPr txBox="1"/>
          <p:nvPr/>
        </p:nvSpPr>
        <p:spPr>
          <a:xfrm>
            <a:off x="3699259" y="2305720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2C2CF1-F778-5540-28FE-5E9AECCF3A68}"/>
              </a:ext>
            </a:extLst>
          </p:cNvPr>
          <p:cNvSpPr txBox="1"/>
          <p:nvPr/>
        </p:nvSpPr>
        <p:spPr>
          <a:xfrm>
            <a:off x="5905742" y="2305720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n w="19050">
                  <a:noFill/>
                </a:ln>
                <a:solidFill>
                  <a:schemeClr val="bg1"/>
                </a:solidFill>
              </a:rPr>
              <a:t>60µm</a:t>
            </a:r>
          </a:p>
        </p:txBody>
      </p:sp>
    </p:spTree>
    <p:extLst>
      <p:ext uri="{BB962C8B-B14F-4D97-AF65-F5344CB8AC3E}">
        <p14:creationId xmlns:p14="http://schemas.microsoft.com/office/powerpoint/2010/main" val="3188995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58EFE-665F-4341-B5B8-2DAEADA52F6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Ligation Time optimization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819A0E-AFA4-7B2B-2DDC-EE50385DD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056" y="974420"/>
            <a:ext cx="1758049" cy="14707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7D2AB7F-E5DD-7962-0DC2-39687FB6E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31" y="974422"/>
            <a:ext cx="1758050" cy="1470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8079EE4-8901-C113-FCC1-94BBCA0FB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532" y="2710541"/>
            <a:ext cx="1758050" cy="147078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621235C-4AA0-9950-9F04-EFBB276C02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056" y="2698294"/>
            <a:ext cx="1758049" cy="147078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DABD6DD-F480-6F0B-BAAD-2AB77BF4CBC8}"/>
              </a:ext>
            </a:extLst>
          </p:cNvPr>
          <p:cNvSpPr txBox="1"/>
          <p:nvPr/>
        </p:nvSpPr>
        <p:spPr>
          <a:xfrm>
            <a:off x="4292718" y="859622"/>
            <a:ext cx="4355356" cy="190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sz="1600" dirty="0">
                <a:solidFill>
                  <a:schemeClr val="accent6"/>
                </a:solidFill>
                <a:latin typeface="Gill Sans"/>
              </a:rPr>
              <a:t>30 mins, 1 hour, and 2hour ligation times were evaluated alongside a negative control.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sz="1600" dirty="0">
                <a:solidFill>
                  <a:schemeClr val="accent6"/>
                </a:solidFill>
                <a:latin typeface="Gill Sans"/>
              </a:rPr>
              <a:t>The highest mean fluorescence intensity (MFI) was observed after 30 minutes of ligation.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Arial"/>
              <a:buChar char="•"/>
            </a:pPr>
            <a:r>
              <a:rPr lang="en-US" sz="1600" dirty="0">
                <a:solidFill>
                  <a:schemeClr val="accent6"/>
                </a:solidFill>
                <a:latin typeface="Gill Sans"/>
              </a:rPr>
              <a:t>Increasing ligation time did not enhance fluorescence, indicating that 30 minutes was sufficient for effective ligation.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11E2FA0-9B1C-1CCA-A8E3-9B0B6BCFDD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8110" y="2831706"/>
            <a:ext cx="3434183" cy="216945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3587A26-602F-3422-10BB-2B0A319D9276}"/>
              </a:ext>
            </a:extLst>
          </p:cNvPr>
          <p:cNvSpPr txBox="1"/>
          <p:nvPr/>
        </p:nvSpPr>
        <p:spPr>
          <a:xfrm>
            <a:off x="175156" y="974420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30 mins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84B5D8D-C8C4-3DD4-84C0-93DE4B5E03E6}"/>
              </a:ext>
            </a:extLst>
          </p:cNvPr>
          <p:cNvSpPr txBox="1"/>
          <p:nvPr/>
        </p:nvSpPr>
        <p:spPr>
          <a:xfrm>
            <a:off x="2178680" y="962179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1hr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998E51-E11D-2859-D113-B3BD58933CB9}"/>
              </a:ext>
            </a:extLst>
          </p:cNvPr>
          <p:cNvSpPr txBox="1"/>
          <p:nvPr/>
        </p:nvSpPr>
        <p:spPr>
          <a:xfrm>
            <a:off x="175156" y="2708596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2hr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5A8C68-7079-6B8B-4BB4-C5007A031A35}"/>
              </a:ext>
            </a:extLst>
          </p:cNvPr>
          <p:cNvSpPr txBox="1"/>
          <p:nvPr/>
        </p:nvSpPr>
        <p:spPr>
          <a:xfrm>
            <a:off x="2178680" y="2710541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n w="19050">
                  <a:noFill/>
                </a:ln>
                <a:solidFill>
                  <a:schemeClr val="bg1"/>
                </a:solidFill>
              </a:rPr>
              <a:t>Neg</a:t>
            </a:r>
          </a:p>
        </p:txBody>
      </p:sp>
    </p:spTree>
    <p:extLst>
      <p:ext uri="{BB962C8B-B14F-4D97-AF65-F5344CB8AC3E}">
        <p14:creationId xmlns:p14="http://schemas.microsoft.com/office/powerpoint/2010/main" val="9378089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4d8b00b1-3354-4b93-8969-e84958fa8ecb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4d8b00b1-3354-4b93-8969-e84958fa8ecb&quot;:{&quot;type&quot;:&quot;FIGURE_OBJECT&quot;,&quot;id&quot;:&quot;4d8b00b1-3354-4b93-8969-e84958fa8ecb&quot;,&quot;path&quot;:{&quot;type&quot;:&quot;POLY_LINE&quot;,&quot;points&quot;:[{&quot;x&quot;:-223.67055897441696,&quot;y&quot;:94.87856802015038},{&quot;x&quot;:-219.03762180436013,&quot;y&quot;:95.82460407292841},{&quot;x&quot;:-215.53374095170716,&quot;y&quot;:98.99980642951317},{&quot;x&quot;:-214.13740247569467,&quot;y&quot;:103.51747506446827},{&quot;x&quot;:-215.23854478753302,&quot;y&quot;:108.11601577255482},{&quot;x&quot;:-218.5296653074604,&quot;y&quot;:111.51125019128992},{&quot;x&quot;:-223.09169295873647,&quot;y&quot;:112.75503262557737},{&quot;x&quot;:-227.65064593480366,&quot;y&quot;:111.50002712883318},{&quot;x&quot;:-230.93340105613947,&quot;y&quot;:108.09670377537503},{&quot;x&quot;:-231.59108309079164,&quot;y&quot;:113.15276230205059},{&quot;x&quot;:-231.59915776917737,&quot;y&quot;:119.3015024608804},{&quot;x&quot;:-229.547150509226,&quot;y&quot;:125.82793552907881},{&quot;x&quot;:-225.81970167092967,&quot;y&quot;:132.09774511314384},{&quot;x&quot;:-219.04458293002682,&quot;y&quot;:138.00590778811682},{&quot;x&quot;:-209.1145970153187,&quot;y&quot;:141.87594227746027},{&quot;x&quot;:-193.40239531114554,&quot;y&quot;:139.99667882565626},{&quot;x&quot;:-181.12589537003242,&quot;y&quot;:129.42280530192212},{&quot;x&quot;:-176.92010053106787,&quot;y&quot;:113.28219937379511},{&quot;x&quot;:-182.21699992838123,&quot;y&quot;:98.74112073718264},{&quot;x&quot;:-189.36488041182395,&quot;y&quot;:91.60044591533118},{&quot;x&quot;:-194.43332547576952,&quot;y&quot;:89.10856315517701},{&quot;x&quot;:-202.5261495133272,&quot;y&quot;:87.16673165482493},{&quot;x&quot;:-211.17431680150102,&quot;y&quot;:87.77337290147717},{&quot;x&quot;:-217.42262900323783,&quot;y&quot;:90.39997680569364},{&quot;x&quot;:-220.6103675234874,&quot;y&quot;:92.55572322045052}],&quot;closed&quot;:true,&quot;cornerRounding&quot;:{&quot;type&quot;:&quot;ARC_LENGTH&quot;,&quot;global&quot;:26.65928955904808},&quot;selectedObjectIds&quot;:[&quot;efc5ad10-3d99-4c21-b18c-3e7d8da50f44&quot;]},&quot;pathStyles&quot;:[{&quot;type&quot;:&quot;FILL&quot;,&quot;fillStyle&quot;:&quot;rgba(40, 130, 122, 1)&quot;},{&quot;type&quot;:&quot;STROKE&quot;,&quot;strokeStyle&quot;:&quot;rgba(31, 72, 68, 1)&quot;,&quot;lineWidth&quot;:0.8757846652330901,&quot;lineJoin&quot;:&quot;round&quot;}],&quot;relativeTransform&quot;:{&quot;translate&quot;:{&quot;x&quot;:-25.842140635152745,&quot;y&quot;:236.57563176498468},&quot;rotate&quot;:0.8631026704605637,&quot;skewX&quot;:0,&quot;scale&quot;:{&quot;x&quot;:1,&quot;y&quot;:1}},&quot;parent&quot;:{&quot;type&quot;:&quot;CHILD&quot;,&quot;parentId&quot;:&quot;5bf24cba-097d-4d06-b47a-6af32ef450ea&quot;,&quot;order&quot;:&quot;999991&quot;},&quot;connectorInfo&quot;:{&quot;connectedObjects&quot;:[],&quot;type&quot;:&quot;ELBOW&quot;,&quot;offset&quot;:{&quot;x&quot;:0,&quot;y&quot;:0},&quot;bending&quot;:0.1,&quot;firstElementIsHead&quot;:true,&quot;customized&quot;:tru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4d8b00b1-3354-4b93-8969-e84958fa8ecb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4d8b00b1-3354-4b93-8969-e84958fa8ecb&quot;:{&quot;type&quot;:&quot;FIGURE_OBJECT&quot;,&quot;id&quot;:&quot;4d8b00b1-3354-4b93-8969-e84958fa8ecb&quot;,&quot;path&quot;:{&quot;type&quot;:&quot;POLY_LINE&quot;,&quot;points&quot;:[{&quot;x&quot;:-223.67055897441696,&quot;y&quot;:94.87856802015038},{&quot;x&quot;:-219.03762180436013,&quot;y&quot;:95.82460407292841},{&quot;x&quot;:-215.53374095170716,&quot;y&quot;:98.99980642951317},{&quot;x&quot;:-214.13740247569467,&quot;y&quot;:103.51747506446827},{&quot;x&quot;:-215.23854478753302,&quot;y&quot;:108.11601577255482},{&quot;x&quot;:-218.5296653074604,&quot;y&quot;:111.51125019128992},{&quot;x&quot;:-223.09169295873647,&quot;y&quot;:112.75503262557737},{&quot;x&quot;:-227.65064593480366,&quot;y&quot;:111.50002712883318},{&quot;x&quot;:-230.93340105613947,&quot;y&quot;:108.09670377537503},{&quot;x&quot;:-231.59108309079164,&quot;y&quot;:113.15276230205059},{&quot;x&quot;:-231.59915776917737,&quot;y&quot;:119.3015024608804},{&quot;x&quot;:-229.547150509226,&quot;y&quot;:125.82793552907881},{&quot;x&quot;:-225.81970167092967,&quot;y&quot;:132.09774511314384},{&quot;x&quot;:-219.04458293002682,&quot;y&quot;:138.00590778811682},{&quot;x&quot;:-209.1145970153187,&quot;y&quot;:141.87594227746027},{&quot;x&quot;:-193.40239531114554,&quot;y&quot;:139.99667882565626},{&quot;x&quot;:-181.12589537003242,&quot;y&quot;:129.42280530192212},{&quot;x&quot;:-176.92010053106787,&quot;y&quot;:113.28219937379511},{&quot;x&quot;:-182.21699992838123,&quot;y&quot;:98.74112073718264},{&quot;x&quot;:-189.36488041182395,&quot;y&quot;:91.60044591533118},{&quot;x&quot;:-194.43332547576952,&quot;y&quot;:89.10856315517701},{&quot;x&quot;:-202.5261495133272,&quot;y&quot;:87.16673165482493},{&quot;x&quot;:-211.17431680150102,&quot;y&quot;:87.77337290147717},{&quot;x&quot;:-217.42262900323783,&quot;y&quot;:90.39997680569364},{&quot;x&quot;:-220.6103675234874,&quot;y&quot;:92.55572322045052}],&quot;closed&quot;:true,&quot;cornerRounding&quot;:{&quot;type&quot;:&quot;ARC_LENGTH&quot;,&quot;global&quot;:26.65928955904808},&quot;selectedObjectIds&quot;:[&quot;efc5ad10-3d99-4c21-b18c-3e7d8da50f44&quot;]},&quot;pathStyles&quot;:[{&quot;type&quot;:&quot;FILL&quot;,&quot;fillStyle&quot;:&quot;rgba(40, 130, 122, 1)&quot;},{&quot;type&quot;:&quot;STROKE&quot;,&quot;strokeStyle&quot;:&quot;rgba(31, 72, 68, 1)&quot;,&quot;lineWidth&quot;:0.8757846652330901,&quot;lineJoin&quot;:&quot;round&quot;}],&quot;relativeTransform&quot;:{&quot;translate&quot;:{&quot;x&quot;:-25.842140635152745,&quot;y&quot;:236.57563176498468},&quot;rotate&quot;:0.8631026704605637,&quot;skewX&quot;:0,&quot;scale&quot;:{&quot;x&quot;:1,&quot;y&quot;:1}},&quot;parent&quot;:{&quot;type&quot;:&quot;CHILD&quot;,&quot;parentId&quot;:&quot;5bf24cba-097d-4d06-b47a-6af32ef450ea&quot;,&quot;order&quot;:&quot;999991&quot;},&quot;connectorInfo&quot;:{&quot;connectedObjects&quot;:[],&quot;type&quot;:&quot;ELBOW&quot;,&quot;offset&quot;:{&quot;x&quot;:0,&quot;y&quot;:0},&quot;bending&quot;:0.1,&quot;firstElementIsHead&quot;:true,&quot;customized&quot;:tru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1b50aa73-9abd-4b5f-b490-146353626457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1b50aa73-9abd-4b5f-b490-146353626457&quot;:{&quot;relativeTransform&quot;:{&quot;translate&quot;:{&quot;x&quot;:-107.44072184309923,&quot;y&quot;:121.27211321649742},&quot;rotate&quot;:0,&quot;skewX&quot;:0,&quot;scale&quot;:{&quot;x&quot;:1,&quot;y&quot;:1}},&quot;type&quot;:&quot;FIGURE_OBJECT&quot;,&quot;id&quot;:&quot;1b50aa73-9abd-4b5f-b490-146353626457&quot;,&quot;name&quot;:&quot;20. Phospholipid bilayer brush (circular, large)&quot;,&quot;displayName&quot;:&quot;Phospholipid bilayer brush (circular, large)&quot;,&quot;opacity&quot;:1,&quot;source&quot;:{&quot;id&quot;:&quot;5e7291c6e22d1d00a88aea9c&quot;,&quot;type&quot;:&quot;ASSETS&quot;},&quot;path&quot;:{&quot;type&quot;:&quot;ARC&quot;,&quot;size&quot;:{&quot;x&quot;:95.80629163732739,&quot;y&quot;:72.16271776122011},&quot;startAngle&quot;:3.141592653589793,&quot;sweepAngle&quot;:6.283185307179586},&quot;pathStyles&quot;:[{&quot;type&quot;:&quot;FILL&quot;,&quot;fillStyle&quot;:&quot;rgba(243, 250, 255, 1)&quot;},{&quot;type&quot;:&quot;STROKE&quot;,&quot;strokeStyle&quot;:&quot;rgba(0,0,0,0)&quot;,&quot;lineWidth&quot;:16.92750982536058,&quot;lineJoin&quot;:&quot;round&quot;}],&quot;pathPattern&quot;:{&quot;type&quot;:&quot;ROW&quot;,&quot;patternId&quot;:&quot;714cf699-a941-4b49-ad53-d38d1290a078&quot;,&quot;patternTransform&quot;:{&quot;translate&quot;:{&quot;x&quot;:0.0003135290869785221,&quot;y&quot;:-0.5},&quot;rotate&quot;:0,&quot;skewX&quot;:0,&quot;scale&quot;:{&quot;x&quot;:0.0016501650165016502,&quot;y&quot;:0.0016501650165016502}},&quot;xUnits&quot;:&quot;STROKE_WIDTH&quot;,&quot;yUnits&quot;:&quot;STROKE_WIDTH&quot;,&quot;bending&quot;:true,&quot;repeat&quot;:{&quot;distance&quot;:0.17986798679867988,&quot;align&quot;:&quot;STRETCH&quot;},&quot;isPremium&quot;:false},&quot;isLocked&quot;:false,&quot;parent&quot;:{&quot;type&quot;:&quot;CHILD&quot;,&quot;parentId&quot;:&quot;5bf24cba-097d-4d06-b47a-6af32ef450ea&quot;,&quot;order&quot;:&quot;9999999999805&quot;},&quot;isPremium&quot;:false},&quot;714cf699-a941-4b49-ad53-d38d1290a078&quot;:{&quot;type&quot;:&quot;FIGURE_OBJECT&quot;,&quot;id&quot;:&quot;714cf699-a941-4b49-ad53-d38d1290a078&quot;,&quot;relativeTransform&quot;:{&quot;translate&quot;:{&quot;x&quot;:0,&quot;y&quot;:0},&quot;rotate&quot;:0,&quot;skewX&quot;:0,&quot;scale&quot;:{&quot;x&quot;:1,&quot;y&quot;:1}},&quot;source&quot;:{&quot;type&quot;:&quot;ASSETS&quot;,&quot;id&quot;:&quot;5e7127738bb5940028a8bc20&quot;},&quot;name&quot;:&quot;Phospholipid bilayer membrane (for brush)&quot;},&quot;41335668-71c9-4fd5-8a3a-90b05022eee4&quot;:{&quot;type&quot;:&quot;FIGURE_OBJECT&quot;,&quot;id&quot;:&quot;41335668-71c9-4fd5-8a3a-90b05022eee4&quot;,&quot;parent&quot;:{&quot;type&quot;:&quot;CHILD&quot;,&quot;parentId&quot;:&quot;714cf699-a941-4b49-ad53-d38d1290a078&quot;,&quot;order&quot;:&quot;7&quot;},&quot;relativeTransform&quot;:{&quot;translate&quot;:{&quot;x&quot;:0,&quot;y&quot;:0},&quot;rotate&quot;:0,&quot;skewX&quot;:0,&quot;scale&quot;:{&quot;x&quot;:1,&quot;y&quot;:1}}},&quot;ee5df8b5-137e-4777-ada2-ca1388d72d38&quot;:{&quot;type&quot;:&quot;FIGURE_OBJECT&quot;,&quot;id&quot;:&quot;ee5df8b5-137e-4777-ada2-ca1388d72d38&quot;,&quot;parent&quot;:{&quot;type&quot;:&quot;CHILD&quot;,&quot;parentId&quot;:&quot;41335668-71c9-4fd5-8a3a-90b05022eee4&quot;,&quot;order&quot;:&quot;1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47.38,&quot;y&quot;:80.88,&quot;isEndPoint&quot;:true},{&quot;x&quot;:50.85,&quot;y&quot;:102.06,&quot;isEndPoint&quot;:false},{&quot;x&quot;:49.080000000000005,&quot;y&quot;:123.49,&quot;isEndPoint&quot;:false},{&quot;x&quot;:47.980000000000004,&quot;y&quot;:144.78,&quot;isEndPoint&quot;:true},{&quot;x&quot;:46.790000000000006,&quot;y&quot;:167.78,&quot;isEndPoint&quot;:false},{&quot;x&quot;:45.370000000000005,&quot;y&quot;:190.78,&quot;isEndPoint&quot;:false},{&quot;x&quot;:43.28,&quot;y&quot;:213.78,&quot;isEndPoint&quot;:true},{&quot;x&quot;:41.79,&quot;y&quot;:230.15,&quot;isEndPoint&quot;:false},{&quot;x&quot;:39.96,&quot;y&quot;:246.53,&quot;isEndPoint&quot;:false},{&quot;x&quot;:36.53,&quot;y&quot;:262.61,&quot;isEndPoint&quot;:true},{&quot;x&quot;:35.179401124652465,&quot;y&quot;:269.660904302572,&quot;isEndPoint&quot;:false},{&quot;x&quot;:33.07741036938804,&quot;y&quot;:276.5468516890364,&quot;isEndPoint&quot;:false},{&quot;x&quot;:30.259999999999984,&quot;y&quot;:283.1500000000001,&quot;isEndPoint&quot;:true},{&quot;x&quot;:29.387313243921568,&quot;y&quot;:285.3837616237992,&quot;isEndPoint&quot;:false},{&quot;x&quot;:28.01972669080633,&quot;y&quot;:287.3906948904958,&quot;isEndPoint&quot;:false},{&quot;x&quot;:26.260000000000005,&quot;y&quot;:289.02000000000004,&quot;isEndPoint&quot;:true},{&quot;x&quot;:18.840000000000003,&quot;y&quot;:295.20000000000005,&quot;isEndPoint&quot;:false},{&quot;x&quot;:16.850000000000005,&quot;y&quot;:285.36,&quot;isEndPoint&quot;:false},{&quot;x&quot;:17.790000000000006,&quot;y&quot;:279.92,&quot;isEndPoint&quot;:true},{&quot;x&quot;:27.660000000000004,&quot;y&quot;:222.86,&quot;isEndPoint&quot;:false},{&quot;x&quot;:32.09,&quot;y&quot;:164.63,&quot;isEndPoint&quot;:false},{&quot;x&quot;:32.050000000000004,&quot;y&quot;:106.73000000000002,&quot;isEndPoint&quot;:true},{&quot;x&quot;:32.050000000000004,&quot;y&quot;:98.13000000000002,&quot;isEndPoint&quot;:false},{&quot;x&quot;:32.050000000000004,&quot;y&quot;:89.52000000000001,&quot;isEndPoint&quot;:false},{&quot;x&quot;:33.49,&quot;y&quot;:80.90000000000002,&quot;isEndPoint&quot;:true},{&quot;x&quot;:33.98154967445259,&quot;y&quot;:77.45034177708068,&quot;isEndPoint&quot;:false},{&quot;x&quot;:36.935496744525906,&quot;y&quot;:74.88747151857663,&quot;isEndPoint&quot;:false},{&quot;x&quot;:40.419999999999995,&quot;y&quot;:74.88747151857663,&quot;isEndPoint&quot;:true},{&quot;x&quot;:43.904503255474076,&quot;y&quot;:74.88747151857663,&quot;isEndPoint&quot;:false},{&quot;x&quot;:46.8584503255474,&quot;y&quot;:77.45034177708067,&quot;isEndPoint&quot;:false},{&quot;x&quot;:47.349999999999994,&quot;y&quot;:80.90000000000002,&quot;isEndPoint&quot;:true}],&quot;closed&quot;:true}},&quot;pathStyles&quot;:[{&quot;type&quot;:&quot;FILL&quot;,&quot;fillStyle&quot;:&quot;#c3d1e7&quot;}],&quot;opacity&quot;:1},&quot;0c4b5a89-fdb6-4e23-8c6b-27ed2366605a&quot;:{&quot;type&quot;:&quot;FIGURE_OBJECT&quot;,&quot;id&quot;:&quot;0c4b5a89-fdb6-4e23-8c6b-27ed2366605a&quot;,&quot;parent&quot;:{&quot;type&quot;:&quot;CHILD&quot;,&quot;parentId&quot;:&quot;41335668-71c9-4fd5-8a3a-90b05022eee4&quot;,&quot;order&quot;:&quot;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61.23,&quot;y&quot;:80.88,&quot;isEndPoint&quot;:true},{&quot;x&quot;:57.76,&quot;y&quot;:102.06,&quot;isEndPoint&quot;:false},{&quot;x&quot;:59.54,&quot;y&quot;:123.49,&quot;isEndPoint&quot;:false},{&quot;x&quot;:60.63999999999999,&quot;y&quot;:144.78,&quot;isEndPoint&quot;:true},{&quot;x&quot;:61.81999999999999,&quot;y&quot;:167.78,&quot;isEndPoint&quot;:false},{&quot;x&quot;:63.24999999999999,&quot;y&quot;:190.78,&quot;isEndPoint&quot;:false},{&quot;x&quot;:65.33999999999999,&quot;y&quot;:213.78,&quot;isEndPoint&quot;:true},{&quot;x&quot;:66.82999999999998,&quot;y&quot;:230.15,&quot;isEndPoint&quot;:false},{&quot;x&quot;:68.65999999999998,&quot;y&quot;:246.53,&quot;isEndPoint&quot;:false},{&quot;x&quot;:72.08999999999999,&quot;y&quot;:262.61,&quot;isEndPoint&quot;:true},{&quot;x&quot;:73.44059887534752,&quot;y&quot;:269.660904302572,&quot;isEndPoint&quot;:false},{&quot;x&quot;:75.54258963061197,&quot;y&quot;:276.54685168903643,&quot;isEndPoint&quot;:false},{&quot;x&quot;:78.36000000000003,&quot;y&quot;:283.15000000000015,&quot;isEndPoint&quot;:true},{&quot;x&quot;:79.23268675607841,&quot;y&quot;:285.3837616237992,&quot;isEndPoint&quot;:false},{&quot;x&quot;:80.60027330919365,&quot;y&quot;:287.3906948904958,&quot;isEndPoint&quot;:false},{&quot;x&quot;:82.35999999999999,&quot;y&quot;:289.02000000000004,&quot;isEndPoint&quot;:true},{&quot;x&quot;:89.76999999999998,&quot;y&quot;:295.20000000000005,&quot;isEndPoint&quot;:false},{&quot;x&quot;:91.76999999999998,&quot;y&quot;:285.36,&quot;isEndPoint&quot;:false},{&quot;x&quot;:90.82999999999998,&quot;y&quot;:279.92,&quot;isEndPoint&quot;:true},{&quot;x&quot;:80.95999999999998,&quot;y&quot;:222.86,&quot;isEndPoint&quot;:false},{&quot;x&quot;:76.51999999999998,&quot;y&quot;:164.63,&quot;isEndPoint&quot;:false},{&quot;x&quot;:76.56999999999998,&quot;y&quot;:106.73000000000002,&quot;isEndPoint&quot;:true},{&quot;x&quot;:76.56999999999998,&quot;y&quot;:98.13000000000002,&quot;isEndPoint&quot;:false},{&quot;x&quot;:76.56999999999998,&quot;y&quot;:89.52000000000001,&quot;isEndPoint&quot;:false},{&quot;x&quot;:75.12999999999998,&quot;y&quot;:80.90000000000002,&quot;isEndPoint&quot;:true},{&quot;x&quot;:74.65438102303499,&quot;y&quot;:77.43426402049333,&quot;isEndPoint&quot;:false},{&quot;x&quot;:71.69321944578898,&quot;y&quot;:74.85172212331123,&quot;isEndPoint&quot;:false},{&quot;x&quot;:68.19499999999998,&quot;y&quot;:74.85172212331123,&quot;isEndPoint&quot;:true},{&quot;x&quot;:64.69678055421097,&quot;y&quot;:74.85172212331123,&quot;isEndPoint&quot;:false},{&quot;x&quot;:61.73561897696497,&quot;y&quot;:77.43426402049333,&quot;isEndPoint&quot;:false},{&quot;x&quot;:61.25999999999998,&quot;y&quot;:80.90000000000002,&quot;isEndPoint&quot;:true}],&quot;closed&quot;:true}},&quot;pathStyles&quot;:[{&quot;type&quot;:&quot;FILL&quot;,&quot;fillStyle&quot;:&quot;#c3d1e7&quot;}],&quot;opacity&quot;:1},&quot;0fd0c41c-1037-4828-8ca8-610e4c3fa48d&quot;:{&quot;type&quot;:&quot;FIGURE_OBJECT&quot;,&quot;id&quot;:&quot;0fd0c41c-1037-4828-8ca8-610e4c3fa48d&quot;,&quot;parent&quot;:{&quot;type&quot;:&quot;CHILD&quot;,&quot;parentId&quot;:&quot;41335668-71c9-4fd5-8a3a-90b05022eee4&quot;,&quot;order&quot;:&quot;3&quot;},&quot;relativeTransform&quot;:{&quot;translate&quot;:{&quot;x&quot;:54.31,&quot;y&quot;:55.47},&quot;rotate&quot;:0,&quot;skewX&quot;:0,&quot;scale&quot;:{&quot;x&quot;:1,&quot;y&quot;:1}},&quot;path&quot;:{&quot;type&quot;:&quot;ELLIPSE&quot;,&quot;size&quot;:{&quot;x&quot;:101.66,&quot;y&quot;:101.66}},&quot;pathStyles&quot;:[{&quot;type&quot;:&quot;FILL&quot;,&quot;fillStyle&quot;:&quot;#919fb4&quot;}],&quot;opacity&quot;:1},&quot;8ae039e2-bc2a-44a9-90b8-e4e0a6f76a3a&quot;:{&quot;type&quot;:&quot;FIGURE_OBJECT&quot;,&quot;id&quot;:&quot;8ae039e2-bc2a-44a9-90b8-e4e0a6f76a3a&quot;,&quot;parent&quot;:{&quot;type&quot;:&quot;CHILD&quot;,&quot;parentId&quot;:&quot;41335668-71c9-4fd5-8a3a-90b05022eee4&quot;,&quot;order&quot;:&quot;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47.38,&quot;y&quot;:525.18,&quot;isEndPoint&quot;:true},{&quot;x&quot;:50.85,&quot;y&quot;:504.00999999999993,&quot;isEndPoint&quot;:false},{&quot;x&quot;:49.080000000000005,&quot;y&quot;:482.5799999999999,&quot;isEndPoint&quot;:false},{&quot;x&quot;:47.980000000000004,&quot;y&quot;:461.28999999999996,&quot;isEndPoint&quot;:true},{&quot;x&quot;:46.790000000000006,&quot;y&quot;:438.28999999999996,&quot;isEndPoint&quot;:false},{&quot;x&quot;:45.370000000000005,&quot;y&quot;:415.28999999999996,&quot;isEndPoint&quot;:false},{&quot;x&quot;:43.28,&quot;y&quot;:392.28999999999996,&quot;isEndPoint&quot;:true},{&quot;x&quot;:41.79,&quot;y&quot;:375.91999999999996,&quot;isEndPoint&quot;:false},{&quot;x&quot;:39.96,&quot;y&quot;:359.54999999999995,&quot;isEndPoint&quot;:false},{&quot;x&quot;:36.53,&quot;y&quot;:343.46999999999997,&quot;isEndPoint&quot;:true},{&quot;x&quot;:35.18224584274066,&quot;y&quot;:336.4183915112976,&quot;isEndPoint&quot;:false},{&quot;x&quot;:33.08016339303898,&quot;y&quot;:329.5321437414614,&quot;isEndPoint&quot;:false},{&quot;x&quot;:30.260000000000126,&quot;y&quot;:322.9300000000003,&quot;isEndPoint&quot;:true},{&quot;x&quot;:29.387404395329522,&quot;y&quot;:320.69329764572655,&quot;isEndPoint&quot;:false},{&quot;x&quot;:28.0199128995229,&quot;y&quot;:318.6830851468908,&quot;isEndPoint&quot;:false},{&quot;x&quot;:26.259999999999998,&quot;y&quot;:317.04999999999995,&quot;isEndPoint&quot;:true},{&quot;x&quot;:18.839999999999996,&quot;y&quot;:310.86999999999995,&quot;isEndPoint&quot;:false},{&quot;x&quot;:16.849999999999998,&quot;y&quot;:320.71999999999997,&quot;isEndPoint&quot;:false},{&quot;x&quot;:17.79,&quot;y&quot;:326.15,&quot;isEndPoint&quot;:true},{&quot;x&quot;:27.659999999999997,&quot;y&quot;:383.21999999999997,&quot;isEndPoint&quot;:false},{&quot;x&quot;:32.09,&quot;y&quot;:441.44,&quot;isEndPoint&quot;:false},{&quot;x&quot;:32.05,&quot;y&quot;:499.34999999999997,&quot;isEndPoint&quot;:true},{&quot;x&quot;:32.05,&quot;y&quot;:507.95,&quot;isEndPoint&quot;:false},{&quot;x&quot;:32.05,&quot;y&quot;:516.55,&quot;isEndPoint&quot;:false},{&quot;x&quot;:33.489999999999995,&quot;y&quot;:525.17,&quot;isEndPoint&quot;:true},{&quot;x&quot;:33.98154967445259,&quot;y&quot;:528.6196582229193,&quot;isEndPoint&quot;:false},{&quot;x&quot;:36.935496744525906,&quot;y&quot;:531.1825284814233,&quot;isEndPoint&quot;:false},{&quot;x&quot;:40.419999999999995,&quot;y&quot;:531.1825284814233,&quot;isEndPoint&quot;:true},{&quot;x&quot;:43.904503255474076,&quot;y&quot;:531.1825284814233,&quot;isEndPoint&quot;:false},{&quot;x&quot;:46.8584503255474,&quot;y&quot;:528.6196582229193,&quot;isEndPoint&quot;:false},{&quot;x&quot;:47.349999999999994,&quot;y&quot;:525.17,&quot;isEndPoint&quot;:true}],&quot;closed&quot;:true}},&quot;pathStyles&quot;:[{&quot;type&quot;:&quot;FILL&quot;,&quot;fillStyle&quot;:&quot;#c3d1e7&quot;}],&quot;opacity&quot;:1},&quot;757e950c-6a0e-4018-827c-e7ade8900bc6&quot;:{&quot;type&quot;:&quot;FIGURE_OBJECT&quot;,&quot;id&quot;:&quot;757e950c-6a0e-4018-827c-e7ade8900bc6&quot;,&quot;parent&quot;:{&quot;type&quot;:&quot;CHILD&quot;,&quot;parentId&quot;:&quot;41335668-71c9-4fd5-8a3a-90b05022eee4&quot;,&quot;order&quot;:&quot;6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61.23,&quot;y&quot;:525.18,&quot;isEndPoint&quot;:true},{&quot;x&quot;:57.76,&quot;y&quot;:504.00999999999993,&quot;isEndPoint&quot;:false},{&quot;x&quot;:59.54,&quot;y&quot;:482.5799999999999,&quot;isEndPoint&quot;:false},{&quot;x&quot;:60.63999999999999,&quot;y&quot;:461.28999999999996,&quot;isEndPoint&quot;:true},{&quot;x&quot;:61.81999999999999,&quot;y&quot;:438.28999999999996,&quot;isEndPoint&quot;:false},{&quot;x&quot;:63.24999999999999,&quot;y&quot;:415.28999999999996,&quot;isEndPoint&quot;:false},{&quot;x&quot;:65.33999999999999,&quot;y&quot;:392.28999999999996,&quot;isEndPoint&quot;:true},{&quot;x&quot;:66.82999999999998,&quot;y&quot;:375.91999999999996,&quot;isEndPoint&quot;:false},{&quot;x&quot;:68.65999999999998,&quot;y&quot;:359.54999999999995,&quot;isEndPoint&quot;:false},{&quot;x&quot;:72.08999999999999,&quot;y&quot;:343.46999999999997,&quot;isEndPoint&quot;:true},{&quot;x&quot;:73.43775415725938,&quot;y&quot;:336.41839151129744,&quot;isEndPoint&quot;:false},{&quot;x&quot;:75.53983660696109,&quot;y&quot;:329.5321437414612,&quot;isEndPoint&quot;:false},{&quot;x&quot;:78.35999999999994,&quot;y&quot;:322.93000000000006,&quot;isEndPoint&quot;:true},{&quot;x&quot;:79.23259560467046,&quot;y&quot;:320.69329764572655,&quot;isEndPoint&quot;:false},{&quot;x&quot;:80.60008710047708,&quot;y&quot;:318.6830851468908,&quot;isEndPoint&quot;:false},{&quot;x&quot;:82.36,&quot;y&quot;:317.04999999999995,&quot;isEndPoint&quot;:true},{&quot;x&quot;:89.77,&quot;y&quot;:310.86999999999995,&quot;isEndPoint&quot;:false},{&quot;x&quot;:91.77,&quot;y&quot;:320.71999999999997,&quot;isEndPoint&quot;:false},{&quot;x&quot;:90.83,&quot;y&quot;:326.15,&quot;isEndPoint&quot;:true},{&quot;x&quot;:80.96,&quot;y&quot;:383.21999999999997,&quot;isEndPoint&quot;:false},{&quot;x&quot;:76.52,&quot;y&quot;:441.44,&quot;isEndPoint&quot;:false},{&quot;x&quot;:76.57,&quot;y&quot;:499.34999999999997,&quot;isEndPoint&quot;:true},{&quot;x&quot;:76.57,&quot;y&quot;:507.95,&quot;isEndPoint&quot;:false},{&quot;x&quot;:76.57,&quot;y&quot;:516.55,&quot;isEndPoint&quot;:false},{&quot;x&quot;:75.13,&quot;y&quot;:525.17,&quot;isEndPoint&quot;:true},{&quot;x&quot;:74.65438102303499,&quot;y&quot;:528.6357359795066,&quot;isEndPoint&quot;:false},{&quot;x&quot;:71.69321944578898,&quot;y&quot;:531.2182778766887,&quot;isEndPoint&quot;:false},{&quot;x&quot;:68.19499999999998,&quot;y&quot;:531.2182778766887,&quot;isEndPoint&quot;:true},{&quot;x&quot;:64.69678055421097,&quot;y&quot;:531.2182778766887,&quot;isEndPoint&quot;:false},{&quot;x&quot;:61.73561897696497,&quot;y&quot;:528.6357359795066,&quot;isEndPoint&quot;:false},{&quot;x&quot;:61.25999999999998,&quot;y&quot;:525.17,&quot;isEndPoint&quot;:true}],&quot;closed&quot;:true}},&quot;pathStyles&quot;:[{&quot;type&quot;:&quot;FILL&quot;,&quot;fillStyle&quot;:&quot;#c3d1e7&quot;}],&quot;opacity&quot;:1},&quot;ac86a21d-ec63-4b91-9321-3349044bae7e&quot;:{&quot;type&quot;:&quot;FIGURE_OBJECT&quot;,&quot;id&quot;:&quot;ac86a21d-ec63-4b91-9321-3349044bae7e&quot;,&quot;parent&quot;:{&quot;type&quot;:&quot;CHILD&quot;,&quot;parentId&quot;:&quot;41335668-71c9-4fd5-8a3a-90b05022eee4&quot;,&quot;order&quot;:&quot;7&quot;},&quot;relativeTransform&quot;:{&quot;translate&quot;:{&quot;x&quot;:54.31,&quot;y&quot;:550.6},&quot;rotate&quot;:0,&quot;skewX&quot;:0,&quot;scale&quot;:{&quot;x&quot;:1,&quot;y&quot;:1}},&quot;path&quot;:{&quot;type&quot;:&quot;ELLIPSE&quot;,&quot;size&quot;:{&quot;x&quot;:101.66,&quot;y&quot;:101.66}},&quot;pathStyles&quot;:[{&quot;type&quot;:&quot;FILL&quot;,&quot;fillStyle&quot;:&quot;#919fb4&quot;}],&quot;opacity&quot;:1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3e542648-0397-4e4d-9ce5-a92c9d5ea832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3e542648-0397-4e4d-9ce5-a92c9d5ea832&quot;:{&quot;id&quot;:&quot;3e542648-0397-4e4d-9ce5-a92c9d5ea832&quot;,&quot;name&quot;:&quot;Tetraspanin&quot;,&quot;displayName&quot;:&quot;&quot;,&quot;type&quot;:&quot;FIGURE_OBJECT&quot;,&quot;relativeTransform&quot;:{&quot;translate&quot;:{&quot;x&quot;:-69.98907116310649,&quot;y&quot;:146.619410563455},&quot;rotate&quot;:2.4406578207831,&quot;skewX&quot;:0.27590470045147514,&quot;scale&quot;:{&quot;x&quot;:0.2565580550589047,&quot;y&quot;:0.25454176721868327}},&quot;image&quot;:{&quot;url&quot;:&quot;https://icons.biorender.com/biorender/5b0ee908fcca5400143a0ece/tetraspanin.png&quot;,&quot;fallbackUrl&quot;:&quot;https://res.cloudinary.com/dlcjuc3ej/image/upload/v1527703811/umrbbjoyvlx8jns4bcnq.svg#/keystone/api/icons/5b0ee908fcca5400143a0ece/tetraspanin.svg&quot;,&quot;isPremium&quot;:false,&quot;size&quot;:{&quot;x&quot;:100,&quot;y&quot;:107.59878419452887}},&quot;source&quot;:{&quot;id&quot;:&quot;5b0ee8a4fcca5400143a0ec1&quot;,&quot;type&quot;:&quot;ASSETS&quot;},&quot;isPremium&quot;:false,&quot;parent&quot;:{&quot;type&quot;:&quot;CHILD&quot;,&quot;parentId&quot;:&quot;5bf24cba-097d-4d06-b47a-6af32ef450ea&quot;,&quot;order&quot;:&quot;999999999981&quot;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738ef5ea-115b-44f4-a621-8f43ba6cc6a8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738ef5ea-115b-44f4-a621-8f43ba6cc6a8&quot;:{&quot;relativeTransform&quot;:{&quot;translate&quot;:{&quot;x&quot;:-66.1886505056528,&quot;y&quot;:82.04883593290889},&quot;rotate&quot;:0.43358328341777813,&quot;skewX&quot;:0,&quot;scale&quot;:{&quot;x&quot;:1,&quot;y&quot;:1.0000000000000002}},&quot;type&quot;:&quot;FIGURE_OBJECT&quot;,&quot;id&quot;:&quot;738ef5ea-115b-44f4-a621-8f43ba6cc6a8&quot;,&quot;name&quot;:&quot;Integrin (alpha-beta, closed 1)&quot;,&quot;displayName&quot;:&quot;Integrin αβ (closed 1)&quot;,&quot;opacity&quot;:1,&quot;source&quot;:{&quot;id&quot;:&quot;5dc5a87a9ff26e0081cda1cc&quot;,&quot;type&quot;:&quot;ASSETS&quot;},&quot;pathStyles&quot;:[{&quot;type&quot;:&quot;FILL&quot;,&quot;fillStyle&quot;:&quot;rgb(0,0,0)&quot;}],&quot;isLocked&quot;:false,&quot;parent&quot;:{&quot;type&quot;:&quot;CHILD&quot;,&quot;parentId&quot;:&quot;5bf24cba-097d-4d06-b47a-6af32ef450ea&quot;,&quot;order&quot;:&quot;999999999982&quot;},&quot;isPremium&quot;:true},&quot;3bbc527c-871b-4934-8b09-caf9d336ec16&quot;:{&quot;type&quot;:&quot;FIGURE_OBJECT&quot;,&quot;id&quot;:&quot;3bbc527c-871b-4934-8b09-caf9d336ec16&quot;,&quot;name&quot;:&quot;Integrin α (monomer, extended 2)&quot;,&quot;relativeTransform&quot;:{&quot;translate&quot;:{&quot;x&quot;:-0.8740641947546045,&quot;y&quot;:-0.11567363791721313},&quot;rotate&quot;:0,&quot;skewX&quot;:-0.2155964757635534,&quot;scale&quot;:{&quot;x&quot;:0.05463179268666384,&quot;y&quot;:0.04668856369256216}},&quot;opacity&quot;:1,&quot;image&quot;:{&quot;url&quot;:&quot;https://icons.biorender.com/biorender/5dc5a47253021300041f27df/integrin-alpha-monomer-extended-2.png&quot;,&quot;fallbackUrl&quot;:&quot;https://res.cloudinary.com/dlcjuc3ej/image/upload/v1573233773/viq878flzuhyxknukepp.svg#/keystone/api/icons/5dc5a47253021300041f27df/integrin-alpha-monomer-extended-2.svg&quot;,&quot;size&quot;:{&quot;x&quot;:276,&quot;y&quot;:891},&quot;isPremium&quot;:false},&quot;source&quot;:{&quot;id&quot;:&quot;5dc5a42e53021300041f27cd&quot;,&quot;type&quot;:&quot;ASSETS&quot;},&quot;pathStyles&quot;:[{&quot;type&quot;:&quot;FILL&quot;,&quot;fillStyle&quot;:&quot;rgb(0,0,0)&quot;}],&quot;isLocked&quot;:false,&quot;parent&quot;:{&quot;type&quot;:&quot;CHILD&quot;,&quot;parentId&quot;:&quot;738ef5ea-115b-44f4-a621-8f43ba6cc6a8&quot;,&quot;order&quot;:&quot;2&quot;}},&quot;aab865c3-8bb8-4ae7-81c1-90de5e1fdf12&quot;:{&quot;type&quot;:&quot;FIGURE_OBJECT&quot;,&quot;id&quot;:&quot;aab865c3-8bb8-4ae7-81c1-90de5e1fdf12&quot;,&quot;name&quot;:&quot;Integrin (beta, monomer, extended 2)&quot;,&quot;relativeTransform&quot;:{&quot;translate&quot;:{&quot;x&quot;:0.9537948263499849,&quot;y&quot;:1.75382086257528},&quot;rotate&quot;:0,&quot;skewX&quot;:-0.2155964757635534,&quot;scale&quot;:{&quot;x&quot;:0.05543044448226396,&quot;y&quot;:0.04737109493295026}},&quot;opacity&quot;:1,&quot;image&quot;:{&quot;url&quot;:&quot;https://icons.biorender.com/biorender/5dc5a66753021300041f2866/integrin-beta-monomer-extended-2.png&quot;,&quot;fallbackUrl&quot;:&quot;https://res.cloudinary.com/dlcjuc3ej/image/upload/v1573234252/i904iuajbzopmljgceln.svg#/keystone/api/icons/5dc5a66753021300041f2866/integrin-beta-monomer-extended-2.svg&quot;,&quot;size&quot;:{&quot;x&quot;:254,&quot;y&quot;:809},&quot;isPremium&quot;:false},&quot;source&quot;:{&quot;id&quot;:&quot;5dc5a58d53021300041f282a&quot;,&quot;type&quot;:&quot;ASSETS&quot;},&quot;pathStyles&quot;:[{&quot;type&quot;:&quot;FILL&quot;,&quot;fillStyle&quot;:&quot;rgb(0,0,0)&quot;}],&quot;isLocked&quot;:false,&quot;parent&quot;:{&quot;type&quot;:&quot;CHILD&quot;,&quot;parentId&quot;:&quot;738ef5ea-115b-44f4-a621-8f43ba6cc6a8&quot;,&quot;order&quot;:&quot;5&quot;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1f16b158-20f1-43f0-845e-35905699859c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1f16b158-20f1-43f0-845e-35905699859c&quot;:{&quot;type&quot;:&quot;FIGURE_OBJECT&quot;,&quot;id&quot;:&quot;1f16b158-20f1-43f0-845e-35905699859c&quot;,&quot;relativeTransform&quot;:{&quot;translate&quot;:{&quot;x&quot;:-146.13290264177206,&quot;y&quot;:142.0019332024641},&quot;rotate&quot;:0.8481005370838745,&quot;skewX&quot;:-0.27221261694961807,&quot;scale&quot;:{&quot;x&quot;:1,&quot;y&quot;:1}},&quot;opacity&quot;:1,&quot;path&quot;:{&quot;type&quot;:&quot;RECT&quot;,&quot;size&quot;:{&quot;x&quot;:19.390808108090624,&quot;y&quot;:15.629500715195002},&quot;cornerRounding&quot;:{&quot;type&quot;:&quot;ARC_LENGTH&quot;,&quot;global&quot;:14.29139862872995}},&quot;pathStyles&quot;:[{&quot;type&quot;:&quot;FILL&quot;,&quot;fillStyle&quot;:&quot;rgb(211, 203, 237)&quot;},{&quot;type&quot;:&quot;STROKE&quot;,&quot;strokeStyle&quot;:&quot;rgba(98, 71, 112, 1)&quot;,&quot;lineWidth&quot;:1.3647280412754639,&quot;lineJoin&quot;:&quot;round&quot;}],&quot;isLocked&quot;:false,&quot;parent&quot;:{&quot;type&quot;:&quot;CHILD&quot;,&quot;parentId&quot;:&quot;5bf24cba-097d-4d06-b47a-6af32ef450ea&quot;,&quot;order&quot;:&quot;999999999983&quot;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1f7a554-c9e9-4f15-bfeb-e18d6eeb8708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1f7a554-c9e9-4f15-bfeb-e18d6eeb8708&quot;:{&quot;id&quot;:&quot;91f7a554-c9e9-4f15-bfeb-e18d6eeb8708&quot;,&quot;name&quot;:&quot;MHC class II&quot;,&quot;displayName&quot;:&quot;&quot;,&quot;type&quot;:&quot;FIGURE_OBJECT&quot;,&quot;relativeTransform&quot;:{&quot;translate&quot;:{&quot;x&quot;:-142.3473840829973,&quot;y&quot;:85.97231025578854},&quot;rotate&quot;:-0.5037818526601616,&quot;skewX&quot;:0.23823702102515476,&quot;scale&quot;:{&quot;x&quot;:0.21674146539907746,&quot;y&quot;:0.19226675647311417}},&quot;image&quot;:{&quot;url&quot;:&quot;https://icons.biorender.com/biorender/63c6c48da405c500212bae75/mhc-class-ii.png&quot;,&quot;fallbackUrl&quot;:&quot;https://res.cloudinary.com/dlcjuc3ej/image/upload/v1673970824/zhq8clhzjgt9wviro6ap.svg#/keystone/api/icons/63c6c48da405c500212bae75/mhc-class-ii.svg&quot;,&quot;isPremium&quot;:false,&quot;size&quot;:{&quot;x&quot;:75,&quot;y&quot;:176.1627906976744}},&quot;source&quot;:{&quot;id&quot;:&quot;5d9b3e67dd52690004bb547d&quot;,&quot;type&quot;:&quot;ASSETS&quot;},&quot;isPremium&quot;:false,&quot;parent&quot;:{&quot;type&quot;:&quot;CHILD&quot;,&quot;parentId&quot;:&quot;5bf24cba-097d-4d06-b47a-6af32ef450ea&quot;,&quot;order&quot;:&quot;999999999985&quot;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d45bf555-2105-46e7-8ba1-c387e01e5508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d45bf555-2105-46e7-8ba1-c387e01e5508&quot;:{&quot;relativeTransform&quot;:{&quot;translate&quot;:{&quot;x&quot;:-114.37029284931093,&quot;y&quot;:105.93189466158331},&quot;rotate&quot;:0.18667767081279862,&quot;skewX&quot;:0,&quot;scale&quot;:{&quot;x&quot;:0.9999999999999994,&quot;y&quot;:0.9999999999999994}},&quot;type&quot;:&quot;FIGURE_OBJECT&quot;,&quot;id&quot;:&quot;d45bf555-2105-46e7-8ba1-c387e01e5508&quot;,&quot;name&quot;:&quot;dsDNA brush 1 (wavy)&quot;,&quot;displayName&quot;:&quot;dsDNA brush (wavy)&quot;,&quot;opacity&quot;:1,&quot;source&quot;:{&quot;id&quot;:&quot;5e7295ffe22d1d00a88b01c7&quot;,&quot;type&quot;:&quot;ASSETS&quot;},&quot;path&quot;:{&quot;type&quot;:&quot;POLY_LINE&quot;,&quot;points&quot;:[{&quot;x&quot;:-18.790374856123563,&quot;y&quot;:0.07597738260436027},{&quot;x&quot;:-7.030157242691459,&quot;y&quot;:1.4534707317082036},{&quot;x&quot;:8.725904559404405,&quot;y&quot;:-1.4668151683919441},{&quot;x&quot;:18.780138981894975,&quot;y&quot;:-0.0004482625014641115}],&quot;closed&quot;:false},&quot;pathStyles&quot;:[{&quot;type&quot;:&quot;FILL&quot;,&quot;fillStyle&quot;:&quot;rgba(0,0,0,0)&quot;},{&quot;type&quot;:&quot;STROKE&quot;,&quot;strokeStyle&quot;:&quot;rgba(0,0,0,0)&quot;,&quot;lineWidth&quot;:6.812007285453775,&quot;lineJoin&quot;:&quot;round&quot;}],&quot;pathSmoothing&quot;:{&quot;type&quot;:&quot;CATMULL_SMOOTHING&quot;,&quot;smoothing&quot;:0.2},&quot;pathPattern&quot;:{&quot;type&quot;:&quot;ROW&quot;,&quot;patternId&quot;:&quot;43c5ef5f-2e18-426c-9e36-eae4722cf03c&quot;,&quot;patternTransform&quot;:{&quot;translate&quot;:{&quot;x&quot;:0.0009497104410352654,&quot;y&quot;:-0.5},&quot;rotate&quot;:0,&quot;skewX&quot;:0,&quot;scale&quot;:{&quot;x&quot;:0.00558659217877095,&quot;y&quot;:0.00558659217877095}},&quot;xUnits&quot;:&quot;STROKE_WIDTH&quot;,&quot;yUnits&quot;:&quot;STROKE_WIDTH&quot;,&quot;bending&quot;:true,&quot;repeat&quot;:{&quot;distance&quot;:2.0502793296089385,&quot;align&quot;:&quot;CENTER&quot;},&quot;isPremium&quot;:true},&quot;isLocked&quot;:false,&quot;parent&quot;:{&quot;type&quot;:&quot;CHILD&quot;,&quot;parentId&quot;:&quot;5bf24cba-097d-4d06-b47a-6af32ef450ea&quot;,&quot;order&quot;:&quot;999999999991&quot;},&quot;isPremium&quot;:true},&quot;43c5ef5f-2e18-426c-9e36-eae4722cf03c&quot;:{&quot;type&quot;:&quot;FIGURE_OBJECT&quot;,&quot;id&quot;:&quot;43c5ef5f-2e18-426c-9e36-eae4722cf03c&quot;,&quot;relativeTransform&quot;:{&quot;translate&quot;:{&quot;x&quot;:0,&quot;y&quot;:0},&quot;rotate&quot;:0,&quot;skewX&quot;:0,&quot;scale&quot;:{&quot;x&quot;:1,&quot;y&quot;:1}},&quot;source&quot;:{&quot;type&quot;:&quot;ASSETS&quot;,&quot;id&quot;:&quot;5e713b6776df310028d1ed8f&quot;},&quot;name&quot;:&quot;dsDNA (for brush)&quot;},&quot;b0d5627a-d740-4621-ad6c-9550ba822beb&quot;:{&quot;type&quot;:&quot;FIGURE_OBJECT&quot;,&quot;id&quot;:&quot;b0d5627a-d740-4621-ad6c-9550ba822beb&quot;,&quot;parent&quot;:{&quot;type&quot;:&quot;CHILD&quot;,&quot;parentId&quot;:&quot;43c5ef5f-2e18-426c-9e36-eae4722cf03c&quot;,&quot;order&quot;:&quot;7&quot;},&quot;relativeTransform&quot;:{&quot;translate&quot;:{&quot;x&quot;:0,&quot;y&quot;:0},&quot;rotate&quot;:0,&quot;skewX&quot;:0,&quot;scale&quot;:{&quot;x&quot;:1,&quot;y&quot;:1}}},&quot;58d53a70-225b-430c-af37-bb816cf6dbfe&quot;:{&quot;type&quot;:&quot;FIGURE_OBJECT&quot;,&quot;id&quot;:&quot;58d53a70-225b-430c-af37-bb816cf6dbfe&quot;,&quot;parent&quot;:{&quot;type&quot;:&quot;CHILD&quot;,&quot;parentId&quot;:&quot;b0d5627a-d740-4621-ad6c-9550ba822beb&quot;,&quot;order&quot;:&quot;0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49.93,&quot;y&quot;:28,&quot;isEndPoint&quot;:true},{&quot;x&quot;:349.58,&quot;y&quot;:27.94,&quot;isEndPoint&quot;:true},{&quot;x&quot;:345.420090560734,&quot;y&quot;:27.256423933257807,&quot;isEndPoint&quot;:false},{&quot;x&quot;:341.2152426574473,&quot;y&quot;:26.88206545538172,&quot;isEndPoint&quot;:false},{&quot;x&quot;:336.9999999999998,&quot;y&quot;:26.81999999999998,&quot;isEndPoint&quot;:true},{&quot;x&quot;:336.56999999999977,&quot;y&quot;:26.81999999999998,&quot;isEndPoint&quot;:true},{&quot;x&quot;:336.56999999999977,&quot;y&quot;:75.24999999999997,&quot;isEndPoint&quot;:true},{&quot;x&quot;:350,&quot;y&quot;:75.24999999999997,&quot;isEndPoint&quot;:true}],&quot;closed&quot;:true}},&quot;pathStyles&quot;:[{&quot;type&quot;:&quot;FILL&quot;,&quot;fillStyle&quot;:&quot;#002479&quot;}],&quot;opacity&quot;:1},&quot;53cb05b0-09b5-40c8-ae11-a46d75f84dc3&quot;:{&quot;type&quot;:&quot;FIGURE_OBJECT&quot;,&quot;id&quot;:&quot;53cb05b0-09b5-40c8-ae11-a46d75f84dc3&quot;,&quot;parent&quot;:{&quot;type&quot;:&quot;CHILD&quot;,&quot;parentId&quot;:&quot;b0d5627a-d740-4621-ad6c-9550ba822beb&quot;,&quot;order&quot;:&quot;0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03.7,&quot;y&quot;:35.73,&quot;isEndPoint&quot;:true},{&quot;x&quot;:303.05,&quot;y&quot;:36.16,&quot;isEndPoint&quot;:true},{&quot;x&quot;:298.47819337198143,&quot;y&quot;:39.20332140819542,&quot;isEndPoint&quot;:false},{&quot;x&quot;:294.2530577534282,&quot;y&quot;:42.73768088593757,&quot;isEndPoint&quot;:false},{&quot;x&quot;:290.45,&quot;y&quot;:46.7,&quot;isEndPoint&quot;:true},{&quot;x&quot;:290.33,&quot;y&quot;:46.82,&quot;isEndPoint&quot;:true},{&quot;x&quot;:290.33,&quot;y&quot;:48,&quot;isEndPoint&quot;:true},{&quot;x&quot;:303.71,&quot;y&quot;:48,&quot;isEndPoint&quot;:true}],&quot;closed&quot;:true}},&quot;pathStyles&quot;:[{&quot;type&quot;:&quot;FILL&quot;,&quot;fillStyle&quot;:&quot;#002479&quot;}],&quot;opacity&quot;:1},&quot;5f034845-00e0-4498-a127-5b9008645833&quot;:{&quot;type&quot;:&quot;FIGURE_OBJECT&quot;,&quot;id&quot;:&quot;5f034845-00e0-4498-a127-5b9008645833&quot;,&quot;parent&quot;:{&quot;type&quot;:&quot;CHILD&quot;,&quot;parentId&quot;:&quot;b0d5627a-d740-4621-ad6c-9550ba822beb&quot;,&quot;order&quot;:&quot;1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245.8,&quot;y&quot;:51.33,&quot;isEndPoint&quot;:true},{&quot;x&quot;:245.8,&quot;y&quot;:75.67,&quot;isEndPoint&quot;:true},{&quot;x&quot;:246.58,&quot;y&quot;:74.32000000000001,&quot;isEndPoint&quot;:true},{&quot;x&quot;:251.39000000000001,&quot;y&quot;:65.99000000000001,&quot;isEndPoint&quot;:false},{&quot;x&quot;:255.25,&quot;y&quot;:59.75000000000001,&quot;isEndPoint&quot;:false},{&quot;x&quot;:259.08000000000004,&quot;y&quot;:54.06,&quot;isEndPoint&quot;:true},{&quot;x&quot;:259.16,&quot;y&quot;:53.96,&quot;isEndPoint&quot;:true},{&quot;x&quot;:259.16,&quot;y&quot;:51.32,&quot;isEndPoint&quot;:true}],&quot;closed&quot;:true}},&quot;pathStyles&quot;:[{&quot;type&quot;:&quot;FILL&quot;,&quot;fillStyle&quot;:&quot;#002479&quot;}],&quot;opacity&quot;:1},&quot;1e26a68c-25c7-40ec-89cc-b6b346cb87db&quot;:{&quot;type&quot;:&quot;FIGURE_OBJECT&quot;,&quot;id&quot;:&quot;1e26a68c-25c7-40ec-89cc-b6b346cb87db&quot;,&quot;parent&quot;:{&quot;type&quot;:&quot;CHILD&quot;,&quot;parentId&quot;:&quot;b0d5627a-d740-4621-ad6c-9550ba822beb&quot;,&quot;order&quot;:&quot;1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213,&quot;y&quot;:82.63,&quot;isEndPoint&quot;:true},{&quot;x&quot;:199.6,&quot;y&quot;:82.63,&quot;isEndPoint&quot;:true},{&quot;x&quot;:199.6,&quot;y&quot;:139.63,&quot;isEndPoint&quot;:true},{&quot;x&quot;:200.28,&quot;y&quot;:139.12,&quot;isEndPoint&quot;:true},{&quot;x&quot;:204.87602367797516,&quot;y&quot;:135.5646296070271,&quot;isEndPoint&quot;:false},{&quot;x&quot;:209.09180789220989,&quot;y&quot;:131.54321382238348,&quot;isEndPoint&quot;:false},{&quot;x&quot;:212.86000000000007,&quot;y&quot;:127.11999999999998,&quot;isEndPoint&quot;:true},{&quot;x&quot;:212.96000000000006,&quot;y&quot;:126.99999999999997,&quot;isEndPoint&quot;:true}],&quot;closed&quot;:true}},&quot;pathStyles&quot;:[{&quot;type&quot;:&quot;FILL&quot;,&quot;fillStyle&quot;:&quot;#002479&quot;}],&quot;opacity&quot;:1},&quot;300e4d0b-19f7-43c4-9dd3-a508396022f3&quot;:{&quot;type&quot;:&quot;FIGURE_OBJECT&quot;,&quot;id&quot;:&quot;300e4d0b-19f7-43c4-9dd3-a508396022f3&quot;,&quot;parent&quot;:{&quot;type&quot;:&quot;CHILD&quot;,&quot;parentId&quot;:&quot;b0d5627a-d740-4621-ad6c-9550ba822beb&quot;,&quot;order&quot;:&quot;1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0.05,&quot;y&quot;:58,&quot;isEndPoint&quot;:true},{&quot;x&quot;:30,&quot;y&quot;:57.85,&quot;isEndPoint&quot;:true},{&quot;x&quot;:26.219470562095637,&quot;y&quot;:52.939195258485015,&quot;isEndPoint&quot;:false},{&quot;x&quot;:22.002270972841174,&quot;y&quot;:48.380603321528994,&quot;isEndPoint&quot;:false},{&quot;x&quot;:17.39999999999982,&quot;y&quot;:44.229999999999805,&quot;isEndPoint&quot;:true},{&quot;x&quot;:16.69999999999982,&quot;y&quot;:43.5999999999998,&quot;isEndPoint&quot;:true},{&quot;x&quot;:16.69999999999982,&quot;y&quot;:105.0899999999998,&quot;isEndPoint&quot;:true},{&quot;x&quot;:30.09,&quot;y&quot;:105.0899999999998,&quot;isEndPoint&quot;:true}],&quot;closed&quot;:true}},&quot;pathStyles&quot;:[{&quot;type&quot;:&quot;FILL&quot;,&quot;fillStyle&quot;:&quot;#002479&quot;}],&quot;opacity&quot;:1},&quot;6110ca13-4fe8-4acd-8894-6dcf19f341e5&quot;:{&quot;type&quot;:&quot;FIGURE_OBJECT&quot;,&quot;id&quot;:&quot;6110ca13-4fe8-4acd-8894-6dcf19f341e5&quot;,&quot;parent&quot;:{&quot;type&quot;:&quot;CHILD&quot;,&quot;parentId&quot;:&quot;b0d5627a-d740-4621-ad6c-9550ba822beb&quot;,&quot;order&quot;:&quot;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76.24,&quot;y&quot;:129.47,&quot;isEndPoint&quot;:true},{&quot;x&quot;:72.24,&quot;y&quot;:124.21,&quot;isEndPoint&quot;:false},{&quot;x&quot;:68.1,&quot;y&quot;:118.27,&quot;isEndPoint&quot;:false},{&quot;x&quot;:63.709999999999994,&quot;y&quot;:111.31,&quot;isEndPoint&quot;:true},{&quot;x&quot;:62.93999999999999,&quot;y&quot;:110.08,&quot;isEndPoint&quot;:true},{&quot;x&quot;:62.93999999999999,&quot;y&quot;:132.35,&quot;isEndPoint&quot;:true},{&quot;x&quot;:76.33,&quot;y&quot;:132.35,&quot;isEndPoint&quot;:true},{&quot;x&quot;:76.33,&quot;y&quot;:129.59,&quot;isEndPoint&quot;:true}],&quot;closed&quot;:true}},&quot;pathStyles&quot;:[{&quot;type&quot;:&quot;FILL&quot;,&quot;fillStyle&quot;:&quot;#002479&quot;}],&quot;opacity&quot;:1},&quot;02250351-3ab6-4ca0-9364-91c62e4a326b&quot;:{&quot;type&quot;:&quot;FIGURE_OBJECT&quot;,&quot;id&quot;:&quot;02250351-3ab6-4ca0-9364-91c62e4a326b&quot;,&quot;parent&quot;:{&quot;type&quot;:&quot;CHILD&quot;,&quot;parentId&quot;:&quot;b0d5627a-d740-4621-ad6c-9550ba822beb&quot;,&quot;order&quot;:&quot;2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120.86,&quot;y&quot;:127.32,&quot;isEndPoint&quot;:true},{&quot;x&quot;:107.49,&quot;y&quot;:127.32,&quot;isEndPoint&quot;:true},{&quot;x&quot;:107.49,&quot;y&quot;:133.85999999999999,&quot;isEndPoint&quot;:true},{&quot;x&quot;:107.64,&quot;y&quot;:133.98,&quot;isEndPoint&quot;:true},{&quot;x&quot;:111.52973984723954,&quot;y&quot;:137.3967269001932,&quot;isEndPoint&quot;:false},{&quot;x&quot;:115.75449562441779,&quot;y&quot;:140.4120165111848,&quot;isEndPoint&quot;:false},{&quot;x&quot;:120.25000000000006,&quot;y&quot;:142.98000000000002,&quot;isEndPoint&quot;:true},{&quot;x&quot;:120.87000000000006,&quot;y&quot;:143.34000000000003,&quot;isEndPoint&quot;:true}],&quot;closed&quot;:true}},&quot;pathStyles&quot;:[{&quot;type&quot;:&quot;FILL&quot;,&quot;fillStyle&quot;:&quot;#002479&quot;}],&quot;opacity&quot;:1},&quot;9a4f2c96-707d-4f82-a540-bb3129e99204&quot;:{&quot;type&quot;:&quot;FIGURE_OBJECT&quot;,&quot;id&quot;:&quot;9a4f2c96-707d-4f82-a540-bb3129e99204&quot;,&quot;parent&quot;:{&quot;type&quot;:&quot;CHILD&quot;,&quot;parentId&quot;:&quot;b0d5627a-d740-4621-ad6c-9550ba822beb&quot;,&quot;order&quot;:&quot;2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167.07,&quot;y&quot;:96,&quot;isEndPoint&quot;:true},{&quot;x&quot;:153.69,&quot;y&quot;:96,&quot;isEndPoint&quot;:true},{&quot;x&quot;:153.69,&quot;y&quot;:98.6,&quot;isEndPoint&quot;:true},{&quot;x&quot;:153.69,&quot;y&quot;:98.6,&quot;isEndPoint&quot;:true},{&quot;x&quot;:153.69,&quot;y&quot;:152.44,&quot;isEndPoint&quot;:true},{&quot;x&quot;:154.09,&quot;y&quot;:152.44,&quot;isEndPoint&quot;:true},{&quot;x&quot;:155.46,&quot;y&quot;:152.52,&quot;isEndPoint&quot;:true},{&quot;x&quot;:156.52,&quot;y&quot;:152.58,&quot;isEndPoint&quot;:false},{&quot;x&quot;:157.61,&quot;y&quot;:152.65,&quot;isEndPoint&quot;:false},{&quot;x&quot;:158.75,&quot;y&quot;:152.65,&quot;isEndPoint&quot;:true},{&quot;x&quot;:161.42578289060316,&quot;y&quot;:152.64064272440456,&quot;isEndPoint&quot;:false},{&quot;x&quot;:164.09811205319488,&quot;y&quot;:152.45692009447635,&quot;isEndPoint&quot;:false},{&quot;x&quot;:166.74999999999997,&quot;y&quot;:152.1,&quot;isEndPoint&quot;:true},{&quot;x&quot;:167.11999999999998,&quot;y&quot;:152.1,&quot;isEndPoint&quot;:true}],&quot;closed&quot;:true}},&quot;pathStyles&quot;:[{&quot;type&quot;:&quot;FILL&quot;,&quot;fillStyle&quot;:&quot;#002479&quot;}],&quot;opacity&quot;:1},&quot;9b96ce01-6ed4-4a61-ab74-aa740ae482f1&quot;:{&quot;type&quot;:&quot;FIGURE_OBJECT&quot;,&quot;id&quot;:&quot;9b96ce01-6ed4-4a61-ab74-aa740ae482f1&quot;,&quot;parent&quot;:{&quot;type&quot;:&quot;CHILD&quot;,&quot;parentId&quot;:&quot;b0d5627a-d740-4621-ad6c-9550ba822beb&quot;,&quot;order&quot;:&quot;3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0.09,&quot;y&quot;:104.24,&quot;isEndPoint&quot;:true},{&quot;x&quot;:16.71,&quot;y&quot;:104.24,&quot;isEndPoint&quot;:true},{&quot;x&quot;:16.71,&quot;y&quot;:151.44,&quot;isEndPoint&quot;:true},{&quot;x&quot;:17.060000000000002,&quot;y&quot;:151.49,&quot;isEndPoint&quot;:true},{&quot;x&quot;:21.22562172883369,&quot;y&quot;:152.18705420388662,&quot;isEndPoint&quot;:false},{&quot;x&quot;:25.437130009448108,&quot;y&quot;:152.5747803630543,&quot;isEndPoint&quot;:false},{&quot;x&quot;:29.660000000000156,&quot;y&quot;:152.65,&quot;isEndPoint&quot;:true},{&quot;x&quot;:30.090000000000156,&quot;y&quot;:152.65,&quot;isEndPoint&quot;:true}],&quot;closed&quot;:true}},&quot;pathStyles&quot;:[{&quot;type&quot;:&quot;FILL&quot;,&quot;fillStyle&quot;:&quot;#184193&quot;}],&quot;opacity&quot;:1},&quot;bd844f78-9194-4a4b-a369-1eac1c371b33&quot;:{&quot;type&quot;:&quot;FIGURE_OBJECT&quot;,&quot;id&quot;:&quot;bd844f78-9194-4a4b-a369-1eac1c371b33&quot;,&quot;parent&quot;:{&quot;type&quot;:&quot;CHILD&quot;,&quot;parentId&quot;:&quot;b0d5627a-d740-4621-ad6c-9550ba822beb&quot;,&quot;order&quot;:&quot;3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63,&quot;y&quot;:131.51,&quot;isEndPoint&quot;:true},{&quot;x&quot;:63,&quot;y&quot;:143.75,&quot;isEndPoint&quot;:true},{&quot;x&quot;:63.65,&quot;y&quot;:143.33,&quot;isEndPoint&quot;:true},{&quot;x&quot;:68.22274569557521,&quot;y&quot;:140.28412286538423,&quot;isEndPoint&quot;:false},{&quot;x&quot;:72.4479616797715,&quot;y&quot;:136.74634281512465,&quot;isEndPoint&quot;:false},{&quot;x&quot;:76.25,&quot;y&quot;:132.78,&quot;isEndPoint&quot;:true},{&quot;x&quot;:76.37,&quot;y&quot;:132.66,&quot;isEndPoint&quot;:true},{&quot;x&quot;:76.37,&quot;y&quot;:131.5,&quot;isEndPoint&quot;:true}],&quot;closed&quot;:true}},&quot;pathStyles&quot;:[{&quot;type&quot;:&quot;FILL&quot;,&quot;fillStyle&quot;:&quot;#184193&quot;}],&quot;opacity&quot;:1},&quot;707558b4-0c94-4ec2-922f-f4893b5eb3f3&quot;:{&quot;type&quot;:&quot;FIGURE_OBJECT&quot;,&quot;id&quot;:&quot;707558b4-0c94-4ec2-922f-f4893b5eb3f3&quot;,&quot;parent&quot;:{&quot;type&quot;:&quot;CHILD&quot;,&quot;parentId&quot;:&quot;b0d5627a-d740-4621-ad6c-9550ba822beb&quot;,&quot;order&quot;:&quot;4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120.85,&quot;y&quot;:103.81,&quot;isEndPoint&quot;:true},{&quot;x&quot;:120.07,&quot;y&quot;:105.16,&quot;isEndPoint&quot;:true},{&quot;x&quot;:115.27,&quot;y&quot;:113.44999999999999,&quot;isEndPoint&quot;:false},{&quot;x&quot;:111.41999999999999,&quot;y&quot;:119.69999999999999,&quot;isEndPoint&quot;:false},{&quot;x&quot;:107.55999999999999,&quot;y&quot;:125.42,&quot;isEndPoint&quot;:true},{&quot;x&quot;:107.49,&quot;y&quot;:125.53,&quot;isEndPoint&quot;:true},{&quot;x&quot;:107.49,&quot;y&quot;:128.16,&quot;isEndPoint&quot;:true},{&quot;x&quot;:120.86,&quot;y&quot;:128.16,&quot;isEndPoint&quot;:true}],&quot;closed&quot;:true}},&quot;pathStyles&quot;:[{&quot;type&quot;:&quot;FILL&quot;,&quot;fillStyle&quot;:&quot;#184193&quot;}],&quot;opacity&quot;:1},&quot;d1256055-3637-4c54-ac01-ff29b154934c&quot;:{&quot;type&quot;:&quot;FIGURE_OBJECT&quot;,&quot;id&quot;:&quot;d1256055-3637-4c54-ac01-ff29b154934c&quot;,&quot;parent&quot;:{&quot;type&quot;:&quot;CHILD&quot;,&quot;parentId&quot;:&quot;b0d5627a-d740-4621-ad6c-9550ba822beb&quot;,&quot;order&quot;:&quot;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167,&quot;y&quot;:39.88,&quot;isEndPoint&quot;:true},{&quot;x&quot;:166.33,&quot;y&quot;:40.38,&quot;isEndPoint&quot;:true},{&quot;x&quot;:161.72813733610758,&quot;y&quot;:43.93209727055157,&quot;isEndPoint&quot;:false},{&quot;x&quot;:157.5087122922788,&quot;y&quot;:47.9537891312303,&quot;isEndPoint&quot;:false},{&quot;x&quot;:153.7400000000001,&quot;y&quot;:52.37999999999994,&quot;isEndPoint&quot;:true},{&quot;x&quot;:153.6400000000001,&quot;y&quot;:52.499999999999936,&quot;isEndPoint&quot;:true},{&quot;x&quot;:153.6400000000001,&quot;y&quot;:96.87999999999994,&quot;isEndPoint&quot;:true},{&quot;x&quot;:167.0100000000001,&quot;y&quot;:96.87999999999994,&quot;isEndPoint&quot;:true}],&quot;closed&quot;:true}},&quot;pathStyles&quot;:[{&quot;type&quot;:&quot;FILL&quot;,&quot;fillStyle&quot;:&quot;#184193&quot;}],&quot;opacity&quot;:1},&quot;a3f46b66-e788-44a6-a7ef-6c0f6b7c9ffe&quot;:{&quot;type&quot;:&quot;FIGURE_OBJECT&quot;,&quot;id&quot;:&quot;a3f46b66-e788-44a6-a7ef-6c0f6b7c9ffe&quot;,&quot;parent&quot;:{&quot;type&quot;:&quot;CHILD&quot;,&quot;parentId&quot;:&quot;b0d5627a-d740-4621-ad6c-9550ba822beb&quot;,&quot;order&quot;:&quot;5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50,&quot;y&quot;:74.4,&quot;isEndPoint&quot;:true},{&quot;x&quot;:336.58,&quot;y&quot;:74.4,&quot;isEndPoint&quot;:true},{&quot;x&quot;:336.58,&quot;y&quot;:121.51,&quot;isEndPoint&quot;:true},{&quot;x&quot;:336.66999999999996,&quot;y&quot;:121.63000000000001,&quot;isEndPoint&quot;:true},{&quot;x&quot;:340.4493965795697,&quot;y&quot;:126.54176133330492,&quot;isEndPoint&quot;:false},{&quot;x&quot;:344.6666873194568,&quot;y&quot;:131.10045179975435,&quot;isEndPoint&quot;:false},{&quot;x&quot;:349.27000000000004,&quot;y&quot;:135.25000000000003,&quot;isEndPoint&quot;:true},{&quot;x&quot;:349.96000000000004,&quot;y&quot;:135.87000000000003,&quot;isEndPoint&quot;:true}],&quot;closed&quot;:true}},&quot;pathStyles&quot;:[{&quot;type&quot;:&quot;FILL&quot;,&quot;fillStyle&quot;:&quot;#184193&quot;}],&quot;opacity&quot;:1},&quot;afdab730-36d4-4ee8-83ec-2484bd98fe2a&quot;:{&quot;type&quot;:&quot;FIGURE_OBJECT&quot;,&quot;id&quot;:&quot;afdab730-36d4-4ee8-83ec-2484bd98fe2a&quot;,&quot;parent&quot;:{&quot;type&quot;:&quot;CHILD&quot;,&quot;parentId&quot;:&quot;b0d5627a-d740-4621-ad6c-9550ba822beb&quot;,&quot;order&quot;:&quot;5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03.71,&quot;y&quot;:47.13,&quot;isEndPoint&quot;:true},{&quot;x&quot;:290.33,&quot;y&quot;:47.13,&quot;isEndPoint&quot;:true},{&quot;x&quot;:290.33,&quot;y&quot;:49.9,&quot;isEndPoint&quot;:true},{&quot;x&quot;:290.40999999999997,&quot;y&quot;:50.019999999999996,&quot;isEndPoint&quot;:true},{&quot;x&quot;:294.46999999999997,&quot;y&quot;:55.309999999999995,&quot;isEndPoint&quot;:false},{&quot;x&quot;:298.57,&quot;y&quot;:61.25,&quot;isEndPoint&quot;:false},{&quot;x&quot;:302.93999999999994,&quot;y&quot;:68.16999999999999,&quot;isEndPoint&quot;:true},{&quot;x&quot;:303.7099999999999,&quot;y&quot;:69.39999999999999,&quot;isEndPoint&quot;:true}],&quot;closed&quot;:true}},&quot;pathStyles&quot;:[{&quot;type&quot;:&quot;FILL&quot;,&quot;fillStyle&quot;:&quot;#184193&quot;}],&quot;opacity&quot;:1},&quot;8bc75900-1638-49c9-b6ca-cb33cb1ff02d&quot;:{&quot;type&quot;:&quot;FIGURE_OBJECT&quot;,&quot;id&quot;:&quot;8bc75900-1638-49c9-b6ca-cb33cb1ff02d&quot;,&quot;parent&quot;:{&quot;type&quot;:&quot;CHILD&quot;,&quot;parentId&quot;:&quot;b0d5627a-d740-4621-ad6c-9550ba822beb&quot;,&quot;order&quot;:&quot;6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259.17,&quot;y&quot;:45.61,&quot;isEndPoint&quot;:true},{&quot;x&quot;:259.03000000000003,&quot;y&quot;:45.49,&quot;isEndPoint&quot;:true},{&quot;x&quot;:255.13574938766078,&quot;y&quot;:42.0789671330767,&quot;isEndPoint&quot;:false},{&quot;x&quot;:250.91158566726057,&quot;y&quot;:39.06410008441678,&quot;isEndPoint&quot;:false},{&quot;x&quot;:246.41999999999996,&quot;y&quot;:36.48999999999997,&quot;isEndPoint&quot;:true},{&quot;x&quot;:245.78999999999996,&quot;y&quot;:36.12999999999997,&quot;isEndPoint&quot;:true},{&quot;x&quot;:245.78999999999996,&quot;y&quot;:52.17,&quot;isEndPoint&quot;:true},{&quot;x&quot;:259.16999999999996,&quot;y&quot;:52.17,&quot;isEndPoint&quot;:true}],&quot;closed&quot;:true}},&quot;pathStyles&quot;:[{&quot;type&quot;:&quot;FILL&quot;,&quot;fillStyle&quot;:&quot;#184193&quot;}],&quot;opacity&quot;:1},&quot;849b8dfa-1328-4e85-b8c4-f66b31df4565&quot;:{&quot;type&quot;:&quot;FIGURE_OBJECT&quot;,&quot;id&quot;:&quot;849b8dfa-1328-4e85-b8c4-f66b31df4565&quot;,&quot;parent&quot;:{&quot;type&quot;:&quot;CHILD&quot;,&quot;parentId&quot;:&quot;b0d5627a-d740-4621-ad6c-9550ba822beb&quot;,&quot;order&quot;:&quot;6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212.93,&quot;y&quot;:27,&quot;isEndPoint&quot;:true},{&quot;x&quot;:212.53,&quot;y&quot;:27,&quot;isEndPoint&quot;:true},{&quot;x&quot;:211.13,&quot;y&quot;:26.92,&quot;isEndPoint&quot;:true},{&quot;x&quot;:210.13,&quot;y&quot;:26.860000000000003,&quot;isEndPoint&quot;:false},{&quot;x&quot;:209,&quot;y&quot;:26.790000000000003,&quot;isEndPoint&quot;:false},{&quot;x&quot;:207.87,&quot;y&quot;:26.790000000000003,&quot;isEndPoint&quot;:true},{&quot;x&quot;:205.2140090760144,&quot;y&quot;:26.804792562578868,&quot;isEndPoint&quot;:false},{&quot;x&quot;:202.5617744149381,&quot;y&quot;:26.991851934140925,&quot;isEndPoint&quot;:false},{&quot;x&quot;:199.92999999999995,&quot;y&quot;:27.35000000000001,&quot;isEndPoint&quot;:true},{&quot;x&quot;:199.55999999999995,&quot;y&quot;:27.40000000000001,&quot;isEndPoint&quot;:true},{&quot;x&quot;:199.55999999999995,&quot;y&quot;:83.47000000000001,&quot;isEndPoint&quot;:true},{&quot;x&quot;:213,&quot;y&quot;:83.47000000000001,&quot;isEndPoint&quot;:true}],&quot;closed&quot;:true}},&quot;pathStyles&quot;:[{&quot;type&quot;:&quot;FILL&quot;,&quot;fillStyle&quot;:&quot;#184193&quot;}],&quot;opacity&quot;:1},&quot;1a755fd0-0bf2-4c91-8228-9f4ac54a8ec2&quot;:{&quot;type&quot;:&quot;FIGURE_OBJECT&quot;,&quot;id&quot;:&quot;1a755fd0-0bf2-4c91-8228-9f4ac54a8ec2&quot;,&quot;parent&quot;:{&quot;type&quot;:&quot;CHILD&quot;,&quot;parentId&quot;:&quot;b0d5627a-d740-4621-ad6c-9550ba822beb&quot;,&quot;order&quot;:&quot;6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66.66,&quot;y&quot;:10.71,&quot;isEndPoint&quot;:true},{&quot;x&quot;:356.3537151222754,&quot;y&quot;:7.593358760428103,&quot;isEndPoint&quot;:false},{&quot;x&quot;:345.6369627836429,&quot;y&quot;:6.046020187470461,&quot;isEndPoint&quot;:false},{&quot;x&quot;:334.86999999999995,&quot;y&quot;:6.1200000000000045,&quot;isEndPoint&quot;:true},{&quot;x&quot;:334.79999999999995,&quot;y&quot;:6.1200000000000045,&quot;isEndPoint&quot;:true},{&quot;x&quot;:311.79999999999995,&quot;y&quot;:6.1200000000000045,&quot;isEndPoint&quot;:false},{&quot;x&quot;:292.29999999999995,&quot;y&quot;:14.750000000000005,&quot;isEndPoint&quot;:false},{&quot;x&quot;:275.2099999999999,&quot;y&quot;:32.45,&quot;isEndPoint&quot;:true},{&quot;x&quot;:275.2099999999999,&quot;y&quot;:32.45,&quot;isEndPoint&quot;:false},{&quot;x&quot;:284.62999999999994,&quot;y&quot;:42.61,&quot;isEndPoint&quot;:false},{&quot;x&quot;:289.2099999999999,&quot;y&quot;:48.45,&quot;isEndPoint&quot;:true},{&quot;x&quot;:289.2099999999999,&quot;y&quot;:48.45,&quot;isEndPoint&quot;:false},{&quot;x&quot;:299.2099999999999,&quot;y&quot;:39.6,&quot;isEndPoint&quot;:false},{&quot;x&quot;:303.4699999999999,&quot;y&quot;:36.82,&quot;isEndPoint&quot;:true},{&quot;x&quot;:312.73731358204407,&quot;y&quot;:30.6490780104669,&quot;isEndPoint&quot;:false},{&quot;x&quot;:323.64667229230133,&quot;y&quot;:27.408674433162773,&quot;isEndPoint&quot;:false},{&quot;x&quot;:334.78,&quot;y&quot;:27.52000000000001,&quot;isEndPoint&quot;:true},{&quot;x&quot;:335.17999999999995,&quot;y&quot;:27.52000000000001,&quot;isEndPoint&quot;:false},{&quot;x&quot;:336.59,&quot;y&quot;:27.61000000000001,&quot;isEndPoint&quot;:false},{&quot;x&quot;:336.91999999999996,&quot;y&quot;:27.62000000000001,&quot;isEndPoint&quot;:true},{&quot;x&quot;:341.0988051773297,&quot;y&quot;:27.697220626898712,&quot;isEndPoint&quot;:false},{&quot;x&quot;:345.2664627870022,&quot;y&quot;:28.07822541238602,&quot;isEndPoint&quot;:false},{&quot;x&quot;:349.3900000000002,&quot;y&quot;:28.76000000000002,&quot;isEndPoint&quot;:true},{&quot;x&quot;:355.18000000000023,&quot;y&quot;:29.76000000000002,&quot;isEndPoint&quot;:false},{&quot;x&quot;:366.62000000000023,&quot;y&quot;:33.76000000000002,&quot;isEndPoint&quot;:false},{&quot;x&quot;:366.62000000000023,&quot;y&quot;:33.76000000000002,&quot;isEndPoint&quot;:true}],&quot;closed&quot;:true}},&quot;pathStyles&quot;:[{&quot;type&quot;:&quot;FILL&quot;,&quot;fillStyle&quot;:&quot;#002479&quot;}],&quot;opacity&quot;:1},&quot;fabcc5ee-f601-4c9f-9d78-207ad4d66465&quot;:{&quot;type&quot;:&quot;FIGURE_OBJECT&quot;,&quot;id&quot;:&quot;fabcc5ee-f601-4c9f-9d78-207ad4d66465&quot;,&quot;parent&quot;:{&quot;type&quot;:&quot;CHILD&quot;,&quot;parentId&quot;:&quot;b0d5627a-d740-4621-ad6c-9550ba822beb&quot;,&quot;order&quot;:&quot;7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91.44,&quot;y&quot;:146.43,&quot;isEndPoint&quot;:true},{&quot;x&quot;:86.38463543927794,&quot;y&quot;:141.65321052475906,&quot;isEndPoint&quot;:false},{&quot;x&quot;:81.70416494303666,&quot;y&quot;:136.49466339925883,&quot;isEndPoint&quot;:false},{&quot;x&quot;:77.43999999999997,&quot;y&quot;:131,&quot;isEndPoint&quot;:true},{&quot;x&quot;:77.12999999999997,&quot;y&quot;:130.61,&quot;isEndPoint&quot;:true},{&quot;x&quot;:76.79999999999997,&quot;y&quot;:130.97000000000003,&quot;isEndPoint&quot;:true},{&quot;x&quot;:76.47999999999998,&quot;y&quot;:131.32000000000002,&quot;isEndPoint&quot;:false},{&quot;x&quot;:76.14999999999996,&quot;y&quot;:131.66000000000003,&quot;isEndPoint&quot;:false},{&quot;x&quot;:75.79999999999997,&quot;y&quot;:131.97000000000003,&quot;isEndPoint&quot;:true},{&quot;x&quot;:75.60999999999997,&quot;y&quot;:132.16000000000003,&quot;isEndPoint&quot;:true},{&quot;x&quot;:71.85251484537426,&quot;y&quot;:136.08392635758878,&quot;isEndPoint&quot;:false},{&quot;x&quot;:67.67394880640714,&quot;y&quot;:139.58171478346574,&quot;isEndPoint&quot;:false},{&quot;x&quot;:63.14999999999993,&quot;y&quot;:142.5900000000001,&quot;isEndPoint&quot;:true},{&quot;x&quot;:53.88923323977363,&quot;y&quot;:148.7669349330322,&quot;isEndPoint&quot;:false},{&quot;x&quot;:42.98114563164461,&quot;y&quot;:152.00799610733253,&quot;isEndPoint&quot;:false},{&quot;x&quot;:31.849999999999998,&quot;y&quot;:151.89000000000004,&quot;isEndPoint&quot;:true},{&quot;x&quot;:31.439999999999998,&quot;y&quot;:151.89000000000004,&quot;isEndPoint&quot;:false},{&quot;x&quot;:31.06,&quot;y&quot;:151.89000000000004,&quot;isEndPoint&quot;:false},{&quot;x&quot;:30.669999999999998,&quot;y&quot;:151.89000000000004,&quot;isEndPoint&quot;:true},{&quot;x&quot;:30.279999999999998,&quot;y&quot;:151.89000000000004,&quot;isEndPoint&quot;:false},{&quot;x&quot;:30.04,&quot;y&quot;:151.89000000000004,&quot;isEndPoint&quot;:false},{&quot;x&quot;:29.669999999999998,&quot;y&quot;:151.89000000000004,&quot;isEndPoint&quot;:true},{&quot;x&quot;:25.487708539228937,&quot;y&quot;:151.80816577475775,&quot;isEndPoint&quot;:false},{&quot;x&quot;:21.316819184443546,&quot;y&quot;:151.42382901530237,&quot;isEndPoint&quot;:false},{&quot;x&quot;:17.19000000000014,&quot;y&quot;:150.74000000000007,&quot;isEndPoint&quot;:true},{&quot;x&quot;:11.278927546541883,&quot;y&quot;:149.68405115485865,&quot;isEndPoint&quot;:false},{&quot;x&quot;:5.510349958589579,&quot;y&quot;:147.94575959548735,&quot;isEndPoint&quot;:false},{&quot;x&quot;:1.0302869668521453e-13,&quot;y&quot;:145.56000000000006,&quot;isEndPoint&quot;:true},{&quot;x&quot;:1.0302869668521453e-13,&quot;y&quot;:168.69000000000005,&quot;isEndPoint&quot;:true},{&quot;x&quot;:10.30162329214857,&quot;y&quot;:171.83711630168585,&quot;isEndPoint&quot;:false},{&quot;x&quot;:21.01847385020298,&quot;y&quot;:173.41480930614307,&quot;isEndPoint&quot;:false},{&quot;x&quot;:31.78999999999985,&quot;y&quot;:173.37,&quot;isEndPoint&quot;:true},{&quot;x&quot;:31.85999999999985,&quot;y&quot;:173.37,&quot;isEndPoint&quot;:true},{&quot;x&quot;:54.85999999999985,&quot;y&quot;:173.37,&quot;isEndPoint&quot;:false},{&quot;x&quot;:74.35999999999984,&quot;y&quot;:164.74,&quot;isEndPoint&quot;:false},{&quot;x&quot;:91.45999999999985,&quot;y&quot;:147.03,&quot;isEndPoint&quot;:true},{&quot;x&quot;:91.74999999999986,&quot;y&quot;:146.73,&quot;isEndPoint&quot;:true}],&quot;closed&quot;:true}},&quot;pathStyles&quot;:[{&quot;type&quot;:&quot;FILL&quot;,&quot;fillStyle&quot;:&quot;#184193&quot;}],&quot;opacity&quot;:1},&quot;3e3060e6-96ea-4f6e-bd86-7a2ca408c8cc&quot;:{&quot;type&quot;:&quot;FIGURE_OBJECT&quot;,&quot;id&quot;:&quot;3e3060e6-96ea-4f6e-bd86-7a2ca408c8cc&quot;,&quot;parent&quot;:{&quot;type&quot;:&quot;CHILD&quot;,&quot;parentId&quot;:&quot;b0d5627a-d740-4621-ad6c-9550ba822beb&quot;,&quot;order&quot;:&quot;72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107.12,&quot;y&quot;:85.46,&quot;isEndPoint&quot;:true},{&quot;x&quot;:101.98,&quot;y&quot;:94.52,&quot;isEndPoint&quot;:false},{&quot;x&quot;:96.12,&quot;y&quot;:104.78999999999999,&quot;isEndPoint&quot;:false},{&quot;x&quot;:90.04,&quot;y&quot;:113.91,&quot;isEndPoint&quot;:true},{&quot;x&quot;:104.81,&quot;y&quot;:130.82999999999998,&quot;isEndPoint&quot;:true},{&quot;x&quot;:105.98,&quot;y&quot;:129.20999999999998,&quot;isEndPoint&quot;:false},{&quot;x&quot;:107.14,&quot;y&quot;:127.54999999999998,&quot;isEndPoint&quot;:false},{&quot;x&quot;:108.26,&quot;y&quot;:125.88999999999999,&quot;isEndPoint&quot;:true},{&quot;x&quot;:112.12,&quot;y&quot;:120.14999999999999,&quot;isEndPoint&quot;:false},{&quot;x&quot;:124.53,&quot;y&quot;:99.07,&quot;isEndPoint&quot;:false},{&quot;x&quot;:126.35000000000001,&quot;y&quot;:95.88999999999999,&quot;isEndPoint&quot;:true},{&quot;x&quot;:135,&quot;y&quot;:80.7,&quot;isEndPoint&quot;:false},{&quot;x&quot;:143.84,&quot;y&quot;:65,&quot;isEndPoint&quot;:false},{&quot;x&quot;:154.4,&quot;y&quot;:52.9,&quot;isEndPoint&quot;:true},{&quot;x&quot;:158.13781969830802,&quot;y&quot;:48.53141661436559,&quot;isEndPoint&quot;:false},{&quot;x&quot;:162.31663549504384,&quot;y&quot;:44.56036872412345,&quot;isEndPoint&quot;:false},{&quot;x&quot;:166.8700000000001,&quot;y&quot;:41.04999999999991,&quot;isEndPoint&quot;:true},{&quot;x&quot;:171.88578540620404,&quot;y&quot;:37.225914480582375,&quot;isEndPoint&quot;:false},{&quot;x&quot;:177.4885011591943,&quot;y&quot;:34.24050114384736,&quot;isEndPoint&quot;:false},{&quot;x&quot;:183.45999999999998,&quot;y&quot;:32.21000000000002,&quot;isEndPoint&quot;:true},{&quot;x&quot;:186.39722950771255,&quot;y&quot;:31.112672415490394,&quot;isEndPoint&quot;:false},{&quot;x&quot;:189.4037840341981,&quot;y&quot;:30.210706057544726,&quot;isEndPoint&quot;:false},{&quot;x&quot;:192.46000000000015,&quot;y&quot;:29.509999999999962,&quot;isEndPoint&quot;:true},{&quot;x&quot;:192.46000000000015,&quot;y&quot;:7.32,&quot;isEndPoint&quot;:true},{&quot;x&quot;:143.52,&quot;y&quot;:14.7,&quot;isEndPoint&quot;:false},{&quot;x&quot;:123.29,&quot;y&quot;:57,&quot;isEndPoint&quot;:false},{&quot;x&quot;:107.12,&quot;y&quot;:85.46,&quot;isEndPoint&quot;:true}],&quot;closed&quot;:true}},&quot;pathStyles&quot;:[{&quot;type&quot;:&quot;FILL&quot;,&quot;fillStyle&quot;:&quot;#184193&quot;}],&quot;opacity&quot;:1},&quot;386ce237-a8ab-494f-822f-5d23d2e75a59&quot;:{&quot;type&quot;:&quot;FIGURE_OBJECT&quot;,&quot;id&quot;:&quot;386ce237-a8ab-494f-822f-5d23d2e75a59&quot;,&quot;parent&quot;:{&quot;type&quot;:&quot;CHILD&quot;,&quot;parentId&quot;:&quot;b0d5627a-d740-4621-ad6c-9550ba822beb&quot;,&quot;order&quot;:&quot;75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261.85,&quot;y&quot;:48.65,&quot;isEndPoint&quot;:true},{&quot;x&quot;:260.70000000000005,&quot;y&quot;:50.26,&quot;isEndPoint&quot;:false},{&quot;x&quot;:259.54,&quot;y&quot;:51.92,&quot;isEndPoint&quot;:false},{&quot;x&quot;:258.41,&quot;y&quot;:53.589999999999996,&quot;isEndPoint&quot;:true},{&quot;x&quot;:254.56000000000003,&quot;y&quot;:59.29,&quot;isEndPoint&quot;:false},{&quot;x&quot;:250.70000000000002,&quot;y&quot;:65.59,&quot;isEndPoint&quot;:false},{&quot;x&quot;:245.87000000000003,&quot;y&quot;:73.89999999999999,&quot;isEndPoint&quot;:true},{&quot;x&quot;:243.05000000000004,&quot;y&quot;:78.78999999999999,&quot;isEndPoint&quot;:false},{&quot;x&quot;:240.32000000000002,&quot;y&quot;:83.63,&quot;isEndPoint&quot;:true},{&quot;x&quot;:231.71000000000004,&quot;y&quot;:98.78999999999999,&quot;isEndPoint&quot;:false},{&quot;x&quot;:222.82000000000002,&quot;y&quot;:114.47,&quot;isEndPoint&quot;:false},{&quot;x&quot;:212.26000000000002,&quot;y&quot;:126.63,&quot;isEndPoint&quot;:true},{&quot;x&quot;:208.52771506003774,&quot;y&quot;:131.00033494483148,&quot;isEndPoint&quot;:false},{&quot;x&quot;:204.3520222315104,&quot;y&quot;:134.97159979379205,&quot;isEndPoint&quot;:false},{&quot;x&quot;:199.80000000000004,&quot;y&quot;:138.48000000000002,&quot;isEndPoint&quot;:true},{&quot;x&quot;:194.62000000000003,&quot;y&quot;:142.39000000000001,&quot;isEndPoint&quot;:false},{&quot;x&quot;:181.53000000000003,&quot;y&quot;:148.07000000000002,&quot;isEndPoint&quot;:false},{&quot;x&quot;:180.80000000000004,&quot;y&quot;:148.34000000000003,&quot;isEndPoint&quot;:true},{&quot;x&quot;:180.80000000000004,&quot;y&quot;:170.34000000000003,&quot;isEndPoint&quot;:true},{&quot;x&quot;:183.45000000000005,&quot;y&quot;:169.60000000000002,&quot;isEndPoint&quot;:true},{&quot;x&quot;:221.64000000000004,&quot;y&quot;:160.82000000000002,&quot;isEndPoint&quot;:false},{&quot;x&quot;:241.77000000000004,&quot;y&quot;:125.34000000000003,&quot;isEndPoint&quot;:false},{&quot;x&quot;:259.53000000000003,&quot;y&quot;:94.03000000000003,&quot;isEndPoint&quot;:true},{&quot;x&quot;:265.72,&quot;y&quot;:83.11000000000003,&quot;isEndPoint&quot;:false},{&quot;x&quot;:276.78000000000003,&quot;y&quot;:65.33000000000003,&quot;isEndPoint&quot;:false},{&quot;x&quot;:276.78000000000003,&quot;y&quot;:65.33000000000003,&quot;isEndPoint&quot;:true}],&quot;closed&quot;:true}},&quot;pathStyles&quot;:[{&quot;type&quot;:&quot;FILL&quot;,&quot;fillStyle&quot;:&quot;#002479&quot;}],&quot;opacity&quot;:1},&quot;2542448c-dafe-4489-9156-1130d0cb0929&quot;:{&quot;type&quot;:&quot;FIGURE_OBJECT&quot;,&quot;id&quot;:&quot;2542448c-dafe-4489-9156-1130d0cb0929&quot;,&quot;parent&quot;:{&quot;type&quot;:&quot;CHILD&quot;,&quot;parentId&quot;:&quot;b0d5627a-d740-4621-ad6c-9550ba822beb&quot;,&quot;order&quot;:&quot;8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166.63,&quot;y&quot;:151.29,&quot;isEndPoint&quot;:true},{&quot;x&quot;:164.03146878794274,&quot;y&quot;:151.64422106225862,&quot;isEndPoint&quot;:false},{&quot;x&quot;:161.41253536723787,&quot;y&quot;:151.82794725886419,&quot;isEndPoint&quot;:false},{&quot;x&quot;:158.78999999999982,&quot;y&quot;:151.84000000000003,&quot;isEndPoint&quot;:true},{&quot;x&quot;:157.6799999999998,&quot;y&quot;:151.84000000000003,&quot;isEndPoint&quot;:false},{&quot;x&quot;:154.63999999999982,&quot;y&quot;:151.66000000000003,&quot;isEndPoint&quot;:false},{&quot;x&quot;:154.16999999999982,&quot;y&quot;:151.63000000000002,&quot;isEndPoint&quot;:true},{&quot;x&quot;:145.4577840126345,&quot;y&quot;:151.28025696721906,&quot;isEndPoint&quot;:false},{&quot;x&quot;:136.86856889990503,&quot;y&quot;:149.45082177982275,&quot;isEndPoint&quot;:false},{&quot;x&quot;:128.77000000000004,&quot;y&quot;:146.22000000000003,&quot;isEndPoint&quot;:true},{&quot;x&quot;:125.98625598697524,&quot;y&quot;:145.08667752959292,&quot;isEndPoint&quot;:false},{&quot;x&quot;:123.27744952445175,&quot;y&quot;:143.77736540467401,&quot;isEndPoint&quot;:false},{&quot;x&quot;:120.65999999999994,&quot;y&quot;:142.29999999999998,&quot;isEndPoint&quot;:true},{&quot;x&quot;:116.21327892615184,&quot;y&quot;:139.7469176912137,&quot;isEndPoint&quot;:false},{&quot;x&quot;:112.03546041417886,&quot;y&quot;:136.75175349738544,&quot;isEndPoint&quot;:false},{&quot;x&quot;:108.19,&quot;y&quot;:133.36000000000004,&quot;isEndPoint&quot;:true},{&quot;x&quot;:104.34453958582114,&quot;y&quot;:129.96824650261465,&quot;isEndPoint&quot;:false},{&quot;x&quot;:105.78,&quot;y&quot;:131.27000000000004,&quot;isEndPoint&quot;:false},{&quot;x&quot;:104.75999999999999,&quot;y&quot;:130.29000000000005,&quot;isEndPoint&quot;:true},{&quot;x&quot;:99.62875000758602,&quot;y&quot;:125.24123713396696,&quot;isEndPoint&quot;:false},{&quot;x&quot;:94.94456837550796,&quot;y&quot;:119.75739878041273,&quot;isEndPoint&quot;:false},{&quot;x&quot;:90.75999999999993,&quot;y&quot;:113.89999999999999,&quot;isEndPoint&quot;:true},{&quot;x&quot;:83.75999999999993,&quot;y&quot;:104.24999999999999,&quot;isEndPoint&quot;:false},{&quot;x&quot;:70.96999999999994,&quot;y&quot;:82.63,&quot;isEndPoint&quot;:false},{&quot;x&quot;:70.96999999999994,&quot;y&quot;:82.63,&quot;isEndPoint&quot;:true},{&quot;x&quot;:54.3,&quot;y&quot;:54.37,&quot;isEndPoint&quot;:false},{&quot;x&quot;:34.88,&quot;y&quot;:22.21,&quot;isEndPoint&quot;:false},{&quot;x&quot;:0,&quot;y&quot;:10.71,&quot;isEndPoint&quot;:true},{&quot;x&quot;:0,&quot;y&quot;:33.81,&quot;isEndPoint&quot;:true},{&quot;x&quot;:6.116535402331188,&quot;y&quot;:36.62509163687658,&quot;isEndPoint&quot;:false},{&quot;x&quot;:11.781547807290053,&quot;y&quot;:40.33211938551118,&quot;isEndPoint&quot;:false},{&quot;x&quot;:16.809999999999924,&quot;y&quot;:44.809999999999945,&quot;isEndPoint&quot;:true},{&quot;x&quot;:21.37406658658638,&quot;y&quot;:48.9286699697045,&quot;isEndPoint&quot;:false},{&quot;x&quot;:25.557654983035874,&quot;y&quot;:53.45029230858711,&quot;isEndPoint&quot;:false},{&quot;x&quot;:29.309999999999903,&quot;y&quot;:58.319999999999894,&quot;isEndPoint&quot;:true},{&quot;x&quot;:37.4299999999999,&quot;y&quot;:68.7199999999999,&quot;isEndPoint&quot;:false},{&quot;x&quot;:44.7799999999999,&quot;y&quot;:81.19999999999989,&quot;isEndPoint&quot;:false},{&quot;x&quot;:51.8899999999999,&quot;y&quot;:93.3199999999999,&quot;isEndPoint&quot;:true},{&quot;x&quot;:51.8899999999999,&quot;y&quot;:93.3199999999999,&quot;isEndPoint&quot;:false},{&quot;x&quot;:59.7799999999999,&quot;y&quot;:106.6399999999999,&quot;isEndPoint&quot;:false},{&quot;x&quot;:62.9999999999999,&quot;y&quot;:111.75999999999989,&quot;isEndPoint&quot;:true},{&quot;x&quot;:67.4099999999999,&quot;y&quot;:118.75999999999989,&quot;isEndPoint&quot;:false},{&quot;x&quot;:75.8499999999999,&quot;y&quot;:130.3299999999999,&quot;isEndPoint&quot;:false},{&quot;x&quot;:75.8499999999999,&quot;y&quot;:130.3299999999999,&quot;isEndPoint&quot;:true},{&quot;x&quot;:76.11999999999989,&quot;y&quot;:130.6899999999999,&quot;isEndPoint&quot;:false},{&quot;x&quot;:76.3899999999999,&quot;y&quot;:131.0499999999999,&quot;isEndPoint&quot;:false},{&quot;x&quot;:76.66999999999989,&quot;y&quot;:131.3999999999999,&quot;isEndPoint&quot;:true},{&quot;x&quot;:76.75999999999989,&quot;y&quot;:131.5199999999999,&quot;isEndPoint&quot;:true},{&quot;x&quot;:81.05802167461496,&quot;y&quot;:137.05092896047927,&quot;isEndPoint&quot;:false},{&quot;x&quot;:85.775280254745,&quot;y&quot;:142.24292228077832,&quot;isEndPoint&quot;:false},{&quot;x&quot;:90.87000000000002,&quot;y&quot;:147.05,&quot;isEndPoint&quot;:true},{&quot;x&quot;:98.05449613581743,&quot;y&quot;:153.87010345203657,&quot;isEndPoint&quot;:false},{&quot;x&quot;:106.23894928983198,&quot;y&quot;:159.55234637107841,&quot;isEndPoint&quot;:false},{&quot;x&quot;:115.13999999999999,&quot;y&quot;:163.89999999999998,&quot;isEndPoint&quot;:true},{&quot;x&quot;:128.23999999999998,&quot;y&quot;:170.20999999999998,&quot;isEndPoint&quot;:false},{&quot;x&quot;:142.48999999999998,&quot;y&quot;:173.28999999999996,&quot;isEndPoint&quot;:false},{&quot;x&quot;:158.73,&quot;y&quot;:173.28999999999996,&quot;isEndPoint&quot;:true},{&quot;x&quot;:158.81,&quot;y&quot;:173.28999999999996,&quot;isEndPoint&quot;:true},{&quot;x&quot;:166.24552338802687,&quot;y&quot;:173.293425703514,&quot;isEndPoint&quot;:false},{&quot;x&quot;:173.64687339462702,&quot;y&quot;:172.284150702614,&quot;isEndPoint&quot;:false},{&quot;x&quot;:180.81000000000003,&quot;y&quot;:170.28999999999996,&quot;isEndPoint&quot;:true},{&quot;x&quot;:180.81000000000003,&quot;y&quot;:148.28999999999996,&quot;isEndPoint&quot;:true},{&quot;x&quot;:176.49,&quot;y&quot;:149.91,&quot;isEndPoint&quot;:false},{&quot;x&quot;:171.79,&quot;y&quot;:150.62,&quot;isEndPoint&quot;:false},{&quot;x&quot;:166.63,&quot;y&quot;:151.29,&quot;isEndPoint&quot;:true}],&quot;closed&quot;:true}},&quot;pathStyles&quot;:[{&quot;type&quot;:&quot;FILL&quot;,&quot;fillStyle&quot;:&quot;#002479&quot;}],&quot;opacity&quot;:1},&quot;39b3c571-148f-4473-af67-8daecd59e057&quot;:{&quot;type&quot;:&quot;FIGURE_OBJECT&quot;,&quot;id&quot;:&quot;39b3c571-148f-4473-af67-8daecd59e057&quot;,&quot;parent&quot;:{&quot;type&quot;:&quot;CHILD&quot;,&quot;parentId&quot;:&quot;b0d5627a-d740-4621-ad6c-9550ba822beb&quot;,&quot;order&quot;:&quot;9&quot;}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366.67,&quot;y&quot;:145.56,&quot;isEndPoint&quot;:true},{&quot;x&quot;:360.6131348680971,&quot;y&quot;:142.79813333913432,&quot;isEndPoint&quot;:false},{&quot;x&quot;:354.99617060316484,&quot;y&quot;:139.15906830846436,&quot;isEndPoint&quot;:false},{&quot;x&quot;:350.00000000000006,&quot;y&quot;:134.76000000000002,&quot;isEndPoint&quot;:true},{&quot;x&quot;:349.86000000000007,&quot;y&quot;:134.63000000000002,&quot;isEndPoint&quot;:true},{&quot;x&quot;:345.2985245510156,&quot;y&quot;:130.51177371779596,&quot;isEndPoint&quot;:false},{&quot;x&quot;:341.118219022575,&quot;y&quot;:125.99008214940262,&quot;isEndPoint&quot;:false},{&quot;x&quot;:337.37,&quot;y&quot;:121.12,&quot;isEndPoint&quot;:true},{&quot;x&quot;:329.24,&quot;y&quot;:110.71000000000001,&quot;isEndPoint&quot;:false},{&quot;x&quot;:321.89,&quot;y&quot;:98.23,&quot;isEndPoint&quot;:false},{&quot;x&quot;:314.79,&quot;y&quot;:86.12,&quot;isEndPoint&quot;:true},{&quot;x&quot;:311.43,&quot;y&quot;:80.42,&quot;isEndPoint&quot;:false},{&quot;x&quot;:307.62,&quot;y&quot;:73.95,&quot;isEndPoint&quot;:false},{&quot;x&quot;:303.67,&quot;y&quot;:67.69,&quot;isEndPoint&quot;:true},{&quot;x&quot;:299.29,&quot;y&quot;:60.69,&quot;isEndPoint&quot;:false},{&quot;x&quot;:289.92,&quot;y&quot;:47.92999999999999,&quot;isEndPoint&quot;:false},{&quot;x&quot;:289.92,&quot;y&quot;:47.92999999999999,&quot;isEndPoint&quot;:true},{&quot;x&quot;:285.6143580455279,&quot;y&quot;:42.41488373521966,&quot;isEndPoint&quot;:false},{&quot;x&quot;:280.8939767359238,&quot;y&quot;:37.236505088918804,&quot;isEndPoint&quot;:false},{&quot;x&quot;:275.8000000000001,&quot;y&quot;:32.44000000000008,&quot;isEndPoint&quot;:true},{&quot;x&quot;:256.92,&quot;y&quot;:14.78,&quot;isEndPoint&quot;:false},{&quot;x&quot;:234.73,&quot;y&quot;:6.2,&quot;isEndPoint&quot;:false},{&quot;x&quot;:207.94,&quot;y&quot;:6.2,&quot;isEndPoint&quot;:true},{&quot;x&quot;:207.85999999999999,&quot;y&quot;:6.2,&quot;isEndPoint&quot;:true},{&quot;x&quot;:202.70921194906367,&quot;y&quot;:6.187998250893472,&quot;isEndPoint&quot;:false},{&quot;x&quot;:197.56477932979575,&quot;y&quot;:6.5623819112950486,&quot;isEndPoint&quot;:false},{&quot;x&quot;:192.46999999999974,&quot;y&quot;:7.320000000000022,&quot;isEndPoint&quot;:true},{&quot;x&quot;:192.46999999999974,&quot;y&quot;:29.51,&quot;isEndPoint&quot;:true},{&quot;x&quot;:194.83999999999975,&quot;y&quot;:28.970000000000002,&quot;isEndPoint&quot;:false},{&quot;x&quot;:197.29999999999976,&quot;y&quot;:28.51,&quot;isEndPoint&quot;:false},{&quot;x&quot;:200.03999999999974,&quot;y&quot;:28.19,&quot;isEndPoint&quot;:true},{&quot;x&quot;:202.6351472752417,&quot;y&quot;:27.835472530225786,&quot;isEndPoint&quot;:false},{&quot;x&quot;:205.25077469706127,&quot;y&quot;:27.651743911834885,&quot;isEndPoint&quot;:false},{&quot;x&quot;:207.8699999999999,&quot;y&quot;:27.640000000000008,&quot;isEndPoint&quot;:true},{&quot;x&quot;:208.96999999999989,&quot;y&quot;:27.640000000000008,&quot;isEndPoint&quot;:false},{&quot;x&quot;:212.0199999999999,&quot;y&quot;:27.820000000000007,&quot;isEndPoint&quot;:false},{&quot;x&quot;:212.4899999999999,&quot;y&quot;:27.85000000000001,&quot;isEndPoint&quot;:true},{&quot;x&quot;:225.1099999999999,&quot;y&quot;:28.460000000000008,&quot;isEndPoint&quot;:false},{&quot;x&quot;:236.06999999999988,&quot;y&quot;:31.52000000000001,&quot;isEndPoint&quot;:false},{&quot;x&quot;:245.9999999999999,&quot;y&quot;:37.18000000000001,&quot;isEndPoint&quot;:true},{&quot;x&quot;:250.44742011862323,&quot;y&quot;:39.73682961085373,&quot;isEndPoint&quot;:false},{&quot;x&quot;:254.62819313285394,&quot;y&quot;:42.73171027970171,&quot;isEndPoint&quot;:false},{&quot;x&quot;:258.48,&quot;y&quot;:46.12000000000006,&quot;isEndPoint&quot;:true},{&quot;x&quot;:262.3318068671461,&quot;y&quot;:49.508289720298414,&quot;isEndPoint&quot;:false},{&quot;x&quot;:260.87,&quot;y&quot;:48.20000000000006,&quot;isEndPoint&quot;:false},{&quot;x&quot;:261.90000000000003,&quot;y&quot;:49.19000000000006,&quot;isEndPoint&quot;:true},{&quot;x&quot;:267.02913043409586,&quot;y&quot;:54.240737865111015,&quot;isEndPoint&quot;:false},{&quot;x&quot;:271.71314957263075,&quot;y&quot;:59.724385985152935,&quot;isEndPoint&quot;:false},{&quot;x&quot;:275.9,&quot;y&quot;:65.58,&quot;isEndPoint&quot;:true},{&quot;x&quot;:283,&quot;y&quot;:75.32,&quot;isEndPoint&quot;:false},{&quot;x&quot;:289.45,&quot;y&quot;:86.25999999999999,&quot;isEndPoint&quot;:false},{&quot;x&quot;:295.67999999999995,&quot;y&quot;:96.85,&quot;isEndPoint&quot;:true},{&quot;x&quot;:312.3299999999999,&quot;y&quot;:125.11,&quot;isEndPoint&quot;:false},{&quot;x&quot;:331.74999999999994,&quot;y&quot;:157.2,&quot;isEndPoint&quot;:false},{&quot;x&quot;:366.61999999999995,&quot;y&quot;:168.69,&quot;isEndPoint&quot;:true}],&quot;closed&quot;:true}},&quot;pathStyles&quot;:[{&quot;type&quot;:&quot;FILL&quot;,&quot;fillStyle&quot;:&quot;#184193&quot;}],&quot;opacity&quot;:1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4ebadf0a-870d-4b6e-a62c-2893818bec5e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4ebadf0a-870d-4b6e-a62c-2893818bec5e&quot;:{&quot;type&quot;:&quot;FIGURE_OBJECT&quot;,&quot;id&quot;:&quot;4ebadf0a-870d-4b6e-a62c-2893818bec5e&quot;,&quot;name&quot;:&quot;Polypeptide (soluble)&quot;,&quot;relativeTransform&quot;:{&quot;translate&quot;:{&quot;x&quot;:-102.0934514886882,&quot;y&quot;:122.13016815746437},&quot;rotate&quot;:0.2230848664245827,&quot;skewX&quot;:-0.12330784181802906,&quot;scale&quot;:{&quot;x&quot;:0.26648504033419673,&quot;y&quot;:0.20821306867428196}},&quot;opacity&quot;:1,&quot;image&quot;:{&quot;url&quot;:&quot;https://icons.biorender.com/biorender/5c1a6299dd23b41200de7270/polypeptide-soluble.png&quot;,&quot;fallbackUrl&quot;:&quot;https://res.cloudinary.com/dlcjuc3ej/image/upload/v1545233044/ycda5pqojaf0ey0nbwwl.svg#/keystone/api/icons/5c1a6299dd23b41200de7270/polypeptide-soluble.svg&quot;,&quot;size&quot;:{&quot;x&quot;:100,&quot;y&quot;:86},&quot;isPremium&quot;:false,&quot;isPacked&quot;:true},&quot;source&quot;:{&quot;id&quot;:&quot;5c1a6258dd23b41200de726b&quot;,&quot;type&quot;:&quot;ASSETS&quot;},&quot;pathStyles&quot;:[{&quot;type&quot;:&quot;FILL&quot;,&quot;fillStyle&quot;:&quot;rgb(0,0,0)&quot;}],&quot;isLocked&quot;:false,&quot;parent&quot;:{&quot;type&quot;:&quot;CHILD&quot;,&quot;parentId&quot;:&quot;5bf24cba-097d-4d06-b47a-6af32ef450ea&quot;,&quot;order&quot;:&quot;999999999992&quot;},&quot;styles&quot;:{&quot;editable&quot;:[{&quot;styleName&quot;:&quot;SATURATE&quot;,&quot;index&quot;:0,&quot;value&quot;:70}]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dcb98d0d-8e47-4fd6-8e97-fe2be98ed35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dcb98d0d-8e47-4fd6-8e97-fe2be98ed354&quot;:{&quot;id&quot;:&quot;dcb98d0d-8e47-4fd6-8e97-fe2be98ed354&quot;,&quot;name&quot;:&quot;Lipid A (4)&quot;,&quot;displayName&quot;:&quot;&quot;,&quot;type&quot;:&quot;FIGURE_OBJECT&quot;,&quot;relativeTransform&quot;:{&quot;translate&quot;:{&quot;x&quot;:-126.42008318512026,&quot;y&quot;:120.20660790588306},&quot;rotate&quot;:-0.2962937057069224,&quot;skewX&quot;:0.1590565244045828,&quot;scale&quot;:{&quot;x&quot;:0.2940612802362768,&quot;y&quot;:0.23589161900179637}},&quot;image&quot;:{&quot;url&quot;:&quot;https://icons.biorender.com/biorender/5bc5f3997bbd181300f3839d/lipid-a-4.png&quot;,&quot;fallbackUrl&quot;:&quot;https://res.cloudinary.com/dlcjuc3ej/image/upload/v1539699604/d9fctqiwyc4lk6budqph.svg#/keystone/api/icons/5bc5f3997bbd181300f3839d/lipid-a-4.svg&quot;,&quot;isPremium&quot;:false,&quot;size&quot;:{&quot;x&quot;:50,&quot;y&quot;:67.3076923076923}},&quot;source&quot;:{&quot;id&quot;:&quot;5bc5f35e7bbd181300f38395&quot;,&quot;type&quot;:&quot;ASSETS&quot;},&quot;isPremium&quot;:false,&quot;parent&quot;:{&quot;type&quot;:&quot;CHILD&quot;,&quot;parentId&quot;:&quot;5bf24cba-097d-4d06-b47a-6af32ef450ea&quot;,&quot;order&quot;:&quot;999999999993&quot;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f9332ef5-08bd-4644-a97f-16a7dc2a9a09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f9332ef5-08bd-4644-a97f-16a7dc2a9a09&quot;:{&quot;type&quot;:&quot;FIGURE_OBJECT&quot;,&quot;id&quot;:&quot;f9332ef5-08bd-4644-a97f-16a7dc2a9a09&quot;,&quot;relativeTransform&quot;:{&quot;translate&quot;:{&quot;x&quot;:-65.92385905965769,&quot;y&quot;:114.81102173124333},&quot;rotate&quot;:5.032314912191701e-17,&quot;skewX&quot;:1.7043233006865916e-16,&quot;scale&quot;:{&quot;x&quot;:1,&quot;y&quot;:1}},&quot;opacity&quot;:1,&quot;path&quot;:{&quot;type&quot;:&quot;BRACKET&quot;,&quot;size&quot;:{&quot;x&quot;:-52.0239867313654,&quot;y&quot;:25.032360388460493},&quot;handleBase&quot;:{&quot;x&quot;:32.82576087502892,&quot;y&quot;:-0.31188519250564184},&quot;handleWidth&quot;:0,&quot;cornerRounding&quot;:{&quot;type&quot;:&quot;ARC_LENGTH&quot;,&quot;global&quot;:0},&quot;selectedObjectIds&quot;:[&quot;da17f29b-96b6-40d2-9723-9d275f85c061&quot;]},&quot;pathStyles&quot;:[{&quot;type&quot;:&quot;FILL&quot;,&quot;fillStyle&quot;:&quot;rgba(0,0,0,0)&quot;},{&quot;type&quot;:&quot;STROKE&quot;,&quot;strokeStyle&quot;:&quot;#232323&quot;,&quot;lineWidth&quot;:0.649070206056199,&quot;lineJoin&quot;:&quot;round&quot;}],&quot;isLocked&quot;:false,&quot;parent&quot;:{&quot;type&quot;:&quot;CHILD&quot;,&quot;parentId&quot;:&quot;5bf24cba-097d-4d06-b47a-6af32ef450ea&quot;,&quot;order&quot;:&quot;999999999997&quot;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054060ba4ef40792d5ab"/>
  <p:tag name="FIGURESLIDEID" val="b6c9d040-f3b5-45d4-92f2-9fe8c7d2a86a"/>
  <p:tag name="SELECTIONIDS" val="74a6e12a-09ec-40ba-8b19-5899b713d9e1"/>
  <p:tag name="TRANSPARENTBACKGROUND" val="true"/>
  <p:tag name="VERSION" val="1784745477265"/>
  <p:tag name="TITLE" val="poster"/>
  <p:tag name="CREATORNAME" val="Jina Ko"/>
  <p:tag name="DATEINSERTED" val="1784745476504"/>
  <p:tag name="DPI" val="300"/>
  <p:tag name="BIOJSON" val="{&quot;id&quot;:&quot;583c624f-0e52-4f5e-998e-7c9df35aa5d6&quot;,&quot;objects&quot;:{&quot;74a6e12a-09ec-40ba-8b19-5899b713d9e1&quot;:{&quot;id&quot;:&quot;74a6e12a-09ec-40ba-8b19-5899b713d9e1&quot;,&quot;name&quot;:&quot;Hydrogel (spherical)&quot;,&quot;displayName&quot;:&quot;&quot;,&quot;type&quot;:&quot;FIGURE_OBJECT&quot;,&quot;relativeTransform&quot;:{&quot;translate&quot;:{&quot;x&quot;:-35.61945614035089,&quot;y&quot;:27.915},&quot;rotate&quot;:0,&quot;skewX&quot;:0,&quot;scale&quot;:{&quot;x&quot;:0.9903508771929825,&quot;y&quot;:0.9903508771929825}},&quot;image&quot;:{&quot;url&quot;:&quot;https://icons.cdn.biorender.com/biorender/5d1e41122986410400344104/5d1e40cd29864104003440f4.png&quot;,&quot;isPremium&quot;:false,&quot;isOrgIcon&quot;:false,&quot;size&quot;:{&quot;x&quot;:100,&quot;y&quot;:103.63636363636363},&quot;fallbackUrl&quot;:&quot;sources/icons/5d1e41122986410400344104/5d1e40cd29864104003440f4.svg&quot;},&quot;source&quot;:{&quot;id&quot;:&quot;5d1e40cd29864104003440f4&quot;,&quot;version&quot;:&quot;20190704181022&quot;,&quot;type&quot;:&quot;ASSETS&quot;},&quot;isPremium&quot;:false,&quot;parent&quot;:{&quot;type&quot;:&quot;CHILD&quot;,&quot;parentId&quot;:&quot;b6c9d040-f3b5-45d4-92f2-9fe8c7d2a86a&quot;,&quot;order&quot;:&quot;98&quot;},&quot;opacity&quot;:0.7},&quot;b6c9d040-f3b5-45d4-92f2-9fe8c7d2a86a&quot;:{&quot;id&quot;:&quot;b6c9d040-f3b5-45d4-92f2-9fe8c7d2a86a&quot;,&quot;type&quot;:&quot;FIGURE_OBJECT&quot;,&quot;document&quot;:{&quot;type&quot;:&quot;FIGURE&quot;,&quot;canvasType&quot;:&quot;FIGURE&quot;,&quot;units&quot;:&quot;in&quot;},&quot;parent&quot;:{&quot;parentId&quot;:&quot;583c624f-0e52-4f5e-998e-7c9df35aa5d6&quot;,&quot;type&quot;:&quot;DOCUMENT&quot;,&quot;order&quot;:&quot;5&quot;}},&quot;583c624f-0e52-4f5e-998e-7c9df35aa5d6&quot;:{&quot;id&quot;:&quot;583c624f-0e52-4f5e-998e-7c9df35aa5d6&quot;,&quot;type&quot;:&quot;FIGURE_OBJECT&quot;,&quot;document&quot;:{&quot;type&quot;:&quot;DOCUMENT_GROUP&quot;,&quot;canvasType&quot;:&quot;FIGURE&quot;,&quot;units&quot;:&quot;in&quot;}}}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054060ba4ef40792d5ab"/>
  <p:tag name="FIGURESLIDEID" val="b6c9d040-f3b5-45d4-92f2-9fe8c7d2a86a"/>
  <p:tag name="SELECTIONIDS" val="171d97d5-9031-47a8-8ccd-75d6033aca3d"/>
  <p:tag name="TRANSPARENTBACKGROUND" val="true"/>
  <p:tag name="VERSION" val="1784745477265"/>
  <p:tag name="TITLE" val="poster"/>
  <p:tag name="CREATORNAME" val="Jina Ko"/>
  <p:tag name="DATEINSERTED" val="1784745476504"/>
  <p:tag name="DPI" val="300"/>
  <p:tag name="BIOJSON" val="{&quot;id&quot;:&quot;583c624f-0e52-4f5e-998e-7c9df35aa5d6&quot;,&quot;objects&quot;:{&quot;171d97d5-9031-47a8-8ccd-75d6033aca3d&quot;:{&quot;relativeTransform&quot;:{&quot;translate&quot;:{&quot;x&quot;:-104.54957502619638,&quot;y&quot;:104.12970194437139},&quot;rotate&quot;:2.288475490443931e-17,&quot;skewX&quot;:0,&quot;scale&quot;:{&quot;x&quot;:1,&quot;y&quot;:1}},&quot;type&quot;:&quot;FIGURE_OBJECT&quot;,&quot;id&quot;:&quot;171d97d5-9031-47a8-8ccd-75d6033aca3d&quot;,&quot;parent&quot;:{&quot;type&quot;:&quot;CHILD&quot;,&quot;parentId&quot;:&quot;b6c9d040-f3b5-45d4-92f2-9fe8c7d2a86a&quot;,&quot;order&quot;:&quot;9&quot;},&quot;name&quot;:&quot;DNA probe (FISH, single-stranded)&quot;,&quot;displayName&quot;:&quot;DNA probe (FISH, single-stranded)&quot;,&quot;source&quot;:{&quot;id&quot;:&quot;647e4ac19611224dab43fb82&quot;,&quot;type&quot;:&quot;ASSETS&quot;},&quot;isPremium&quot;:true},&quot;c192deb8-4837-47ff-9cd5-b34856843828&quot;:{&quot;type&quot;:&quot;FIGURE_OBJECT&quot;,&quot;id&quot;:&quot;c192deb8-4837-47ff-9cd5-b34856843828&quot;,&quot;name&quot;:&quot;ssDNA (medium)&quot;,&quot;relativeTransform&quot;:{&quot;translate&quot;:{&quot;x&quot;:-169.6137714197138,&quot;y&quot;:-72.22921186159893},&quot;rotate&quot;:3.141592653589793,&quot;skewX&quot;:-4.2396153641509297e-16,&quot;scale&quot;:{&quot;x&quot;:0.21031625663020775,&quot;y&quot;:0.44425587648602155}},&quot;opacity&quot;:1,&quot;image&quot;:{&quot;url&quot;:&quot;https://icons.biorender.com/biorender/5b6b4cc3c820301400b3389c/ssdna-medium.png&quot;,&quot;size&quot;:{&quot;x&quot;:224,&quot;y&quot;:30},&quot;isPremium&quot;:false,&quot;fallbackUrl&quot;:&quot;https://res.cloudinary.com/dlcjuc3ej/image/upload/v1533758616/il6ifryiqkiprwyb2bvz.svg#/keystone/api/icons/5b6b4cc3c820301400b3389c/ssdna-medium.svg&quot;},&quot;source&quot;:{&quot;id&quot;:&quot;5b6b4c71c820301400b33886&quot;,&quot;type&quot;:&quot;ASSETS&quot;},&quot;pathStyles&quot;:[{&quot;type&quot;:&quot;FILL&quot;,&quot;fillStyle&quot;:&quot;rgb(0,0,0)&quot;}],&quot;isLocked&quot;:false,&quot;parent&quot;:{&quot;type&quot;:&quot;CHILD&quot;,&quot;parentId&quot;:&quot;171d97d5-9031-47a8-8ccd-75d6033aca3d&quot;,&quot;order&quot;:&quot;2&quot;}},&quot;96635b4a-1bf0-4c71-9861-f9dbea17a804&quot;:{&quot;type&quot;:&quot;FIGURE_OBJECT&quot;,&quot;id&quot;:&quot;96635b4a-1bf0-4c71-9861-f9dbea17a804&quot;,&quot;relativeTransform&quot;:{&quot;translate&quot;:{&quot;x&quot;:-33.38,&quot;y&quot;:0},&quot;rotate&quot;:0,&quot;skewX&quot;:0,&quot;scale&quot;:{&quot;x&quot;:0.7,&quot;y&quot;:1}},&quot;opacity&quot;:1,&quot;path&quot;:{&quot;type&quot;:&quot;RECT&quot;,&quot;size&quot;:{&quot;x&quot;:224,&quot;y&quot;:30}},&quot;pathStyles&quot;:[{&quot;type&quot;:&quot;FILL&quot;,&quot;fillStyle&quot;:&quot;#fff&quot;}],&quot;isFrozen&quot;:true,&quot;isLocked&quot;:false,&quot;parent&quot;:{&quot;type&quot;:&quot;CROP&quot;,&quot;parentId&quot;:&quot;c192deb8-4837-47ff-9cd5-b34856843828&quot;,&quot;order&quot;:&quot;5&quot;}},&quot;53e2a638-ea64-4467-9486-6e5b057bcc14&quot;:{&quot;type&quot;:&quot;FIGURE_OBJECT&quot;,&quot;id&quot;:&quot;53e2a638-ea64-4467-9486-6e5b057bcc14&quot;,&quot;relativeTransform&quot;:{&quot;translate&quot;:{&quot;x&quot;:-160.1560831117265,&quot;y&quot;:-74.36171579527102},&quot;rotate&quot;:0},&quot;opacity&quot;:1,&quot;path&quot;:{&quot;type&quot;:&quot;POLY_LINE&quot;,&quot;points&quot;:[{&quot;x&quot;:-18.340547706621017,&quot;y&quot;:0},{&quot;x&quot;:20.703058851732422,&quot;y&quot;:0}],&quot;closed&quot;:false},&quot;pathStyles&quot;:[{&quot;type&quot;:&quot;FILL&quot;,&quot;fillStyle&quot;:&quot;rgba(0,0,0,0)&quot;},{&quot;type&quot;:&quot;STROKE&quot;,&quot;strokeStyle&quot;:&quot;rgba(176, 12, 12, 1)&quot;,&quot;lineWidth&quot;:1.1716605193898855,&quot;lineJoin&quot;:&quot;round&quot;}],&quot;isLocked&quot;:false,&quot;parent&quot;:{&quot;type&quot;:&quot;CHILD&quot;,&quot;parentId&quot;:&quot;171d97d5-9031-47a8-8ccd-75d6033aca3d&quot;,&quot;order&quot;:&quot;5&quot;},&quot;connectorInfo&quot;:{&quot;connectedObjects&quot;:[],&quot;type&quot;:&quot;LINE&quot;,&quot;offset&quot;:{&quot;x&quot;:0,&quot;y&quot;:0},&quot;bending&quot;:0.1,&quot;firstElementIsHead&quot;:true,&quot;customized&quot;:false}},&quot;212e5127-c107-47b0-a731-9d32debcef2c&quot;:{&quot;id&quot;:&quot;212e5127-c107-47b0-a731-9d32debcef2c&quot;,&quot;name&quot;:&quot;Fluorophore (glowing)&quot;,&quot;displayName&quot;:&quot;&quot;,&quot;type&quot;:&quot;FIGURE_OBJECT&quot;,&quot;relativeTransform&quot;:{&quot;translate&quot;:{&quot;x&quot;:-178.6770023434919,&quot;y&quot;:-74.36099981792408},&quot;rotate&quot;:0,&quot;skewX&quot;:0,&quot;scale&quot;:{&quot;x&quot;:0.16655336911947263,&quot;y&quot;:0.35181452050075923}},&quot;image&quot;:{&quot;url&quot;:&quot;https://icons.biorender.com/biorender/63bc3b90e7456200216bd10d/20230109180631/image/fluorophore-glowing.png&quot;,&quot;fallbackUrl&quot;:&quot;https://res.cloudinary.com/dlcjuc3ej/image/upload/v1673287591/dhonwdgyc6wn0h3e6mgf.svg#/keystone/api/icons/63bc3b90e7456200216bd10d/20230109180631/image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171d97d5-9031-47a8-8ccd-75d6033aca3d&quot;,&quot;order&quot;:&quot;7&quot;}},&quot;b6c9d040-f3b5-45d4-92f2-9fe8c7d2a86a&quot;:{&quot;id&quot;:&quot;b6c9d040-f3b5-45d4-92f2-9fe8c7d2a86a&quot;,&quot;type&quot;:&quot;FIGURE_OBJECT&quot;,&quot;document&quot;:{&quot;type&quot;:&quot;FIGURE&quot;,&quot;canvasType&quot;:&quot;FIGURE&quot;,&quot;units&quot;:&quot;in&quot;},&quot;parent&quot;:{&quot;parentId&quot;:&quot;583c624f-0e52-4f5e-998e-7c9df35aa5d6&quot;,&quot;type&quot;:&quot;DOCUMENT&quot;,&quot;order&quot;:&quot;5&quot;}},&quot;583c624f-0e52-4f5e-998e-7c9df35aa5d6&quot;:{&quot;id&quot;:&quot;583c624f-0e52-4f5e-998e-7c9df35aa5d6&quot;,&quot;type&quot;:&quot;FIGURE_OBJECT&quot;,&quot;document&quot;:{&quot;type&quot;:&quot;DOCUMENT_GROUP&quot;,&quot;canvasType&quot;:&quot;FIGURE&quot;,&quot;units&quot;:&quot;in&quot;}}}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054060ba4ef40792d5ab"/>
  <p:tag name="FIGURESLIDEID" val="b6c9d040-f3b5-45d4-92f2-9fe8c7d2a86a"/>
  <p:tag name="SELECTIONIDS" val="74a6e12a-09ec-40ba-8b19-5899b713d9e1"/>
  <p:tag name="TRANSPARENTBACKGROUND" val="true"/>
  <p:tag name="VERSION" val="1784745477265"/>
  <p:tag name="TITLE" val="poster"/>
  <p:tag name="CREATORNAME" val="Jina Ko"/>
  <p:tag name="DATEINSERTED" val="1784745476504"/>
  <p:tag name="DPI" val="300"/>
  <p:tag name="BIOJSON" val="{&quot;id&quot;:&quot;583c624f-0e52-4f5e-998e-7c9df35aa5d6&quot;,&quot;objects&quot;:{&quot;74a6e12a-09ec-40ba-8b19-5899b713d9e1&quot;:{&quot;id&quot;:&quot;74a6e12a-09ec-40ba-8b19-5899b713d9e1&quot;,&quot;name&quot;:&quot;Hydrogel (spherical)&quot;,&quot;displayName&quot;:&quot;&quot;,&quot;type&quot;:&quot;FIGURE_OBJECT&quot;,&quot;relativeTransform&quot;:{&quot;translate&quot;:{&quot;x&quot;:-35.61945614035089,&quot;y&quot;:27.915},&quot;rotate&quot;:0,&quot;skewX&quot;:0,&quot;scale&quot;:{&quot;x&quot;:0.9903508771929825,&quot;y&quot;:0.9903508771929825}},&quot;image&quot;:{&quot;url&quot;:&quot;https://icons.cdn.biorender.com/biorender/5d1e41122986410400344104/5d1e40cd29864104003440f4.png&quot;,&quot;isPremium&quot;:false,&quot;isOrgIcon&quot;:false,&quot;size&quot;:{&quot;x&quot;:100,&quot;y&quot;:103.63636363636363},&quot;fallbackUrl&quot;:&quot;sources/icons/5d1e41122986410400344104/5d1e40cd29864104003440f4.svg&quot;},&quot;source&quot;:{&quot;id&quot;:&quot;5d1e40cd29864104003440f4&quot;,&quot;version&quot;:&quot;20190704181022&quot;,&quot;type&quot;:&quot;ASSETS&quot;},&quot;isPremium&quot;:false,&quot;parent&quot;:{&quot;type&quot;:&quot;CHILD&quot;,&quot;parentId&quot;:&quot;b6c9d040-f3b5-45d4-92f2-9fe8c7d2a86a&quot;,&quot;order&quot;:&quot;98&quot;},&quot;opacity&quot;:0.7},&quot;b6c9d040-f3b5-45d4-92f2-9fe8c7d2a86a&quot;:{&quot;id&quot;:&quot;b6c9d040-f3b5-45d4-92f2-9fe8c7d2a86a&quot;,&quot;type&quot;:&quot;FIGURE_OBJECT&quot;,&quot;document&quot;:{&quot;type&quot;:&quot;FIGURE&quot;,&quot;canvasType&quot;:&quot;FIGURE&quot;,&quot;units&quot;:&quot;in&quot;},&quot;parent&quot;:{&quot;parentId&quot;:&quot;583c624f-0e52-4f5e-998e-7c9df35aa5d6&quot;,&quot;type&quot;:&quot;DOCUMENT&quot;,&quot;order&quot;:&quot;5&quot;}},&quot;583c624f-0e52-4f5e-998e-7c9df35aa5d6&quot;:{&quot;id&quot;:&quot;583c624f-0e52-4f5e-998e-7c9df35aa5d6&quot;,&quot;type&quot;:&quot;FIGURE_OBJECT&quot;,&quot;document&quot;:{&quot;type&quot;:&quot;DOCUMENT_GROUP&quot;,&quot;canvasType&quot;:&quot;FIGURE&quot;,&quot;units&quot;:&quot;in&quot;}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054060ba4ef40792d5ab"/>
  <p:tag name="FIGURESLIDEID" val="b6c9d040-f3b5-45d4-92f2-9fe8c7d2a86a"/>
  <p:tag name="SELECTIONIDS" val="08783791-0526-427e-9b9a-902d439d90d9"/>
  <p:tag name="TRANSPARENTBACKGROUND" val="true"/>
  <p:tag name="VERSION" val="1784745477265"/>
  <p:tag name="TITLE" val="poster"/>
  <p:tag name="CREATORNAME" val="Jina Ko"/>
  <p:tag name="DATEINSERTED" val="1784745476504"/>
  <p:tag name="DPI" val="300"/>
  <p:tag name="BIOJSON" val="{&quot;id&quot;:&quot;583c624f-0e52-4f5e-998e-7c9df35aa5d6&quot;,&quot;objects&quot;:{&quot;08783791-0526-427e-9b9a-902d439d90d9&quot;:{&quot;relativeTransform&quot;:{&quot;translate&quot;:{&quot;x&quot;:-71.47362780997058,&quot;y&quot;:207.50398284197948},&quot;rotate&quot;:1.5707963267948966,&quot;skewX&quot;:0,&quot;scale&quot;:{&quot;x&quot;:1,&quot;y&quot;:1}},&quot;type&quot;:&quot;FIGURE_OBJECT&quot;,&quot;id&quot;:&quot;08783791-0526-427e-9b9a-902d439d90d9&quot;,&quot;parent&quot;:{&quot;type&quot;:&quot;CHILD&quot;,&quot;parentId&quot;:&quot;b6c9d040-f3b5-45d4-92f2-9fe8c7d2a86a&quot;,&quot;order&quot;:&quot;99&quot;},&quot;name&quot;:&quot;DNA probe (FISH, double-stranded)&quot;,&quot;displayName&quot;:&quot;DNA probe (FISH, double-stranded)&quot;,&quot;source&quot;:{&quot;id&quot;:&quot;647e4e0ae3e3e8737434a6b7&quot;,&quot;type&quot;:&quot;ASSETS&quot;},&quot;isPremium&quot;:true},&quot;df6d70df-ee63-4dcf-af38-12ab472a8a12&quot;:{&quot;type&quot;:&quot;FIGURE_OBJECT&quot;,&quot;id&quot;:&quot;df6d70df-ee63-4dcf-af38-12ab472a8a12&quot;,&quot;name&quot;:&quot;ssDNA (medium)&quot;,&quot;relativeTransform&quot;:{&quot;translate&quot;:{&quot;x&quot;:-187.14145555598049,&quot;y&quot;:-38.12002405221014},&quot;rotate&quot;:3.141592653589793,&quot;skewX&quot;:0,&quot;scale&quot;:{&quot;x&quot;:0.23847402165059436,&quot;y&quot;:0.23847402165059436}},&quot;opacity&quot;:1,&quot;image&quot;:{&quot;url&quot;:&quot;https://icons.biorender.com/biorender/5b6b4cc3c820301400b3389c/ssdna-medium.png&quot;,&quot;size&quot;:{&quot;x&quot;:224,&quot;y&quot;:30},&quot;isPremium&quot;:false,&quot;fallbackUrl&quot;:&quot;https://res.cloudinary.com/dlcjuc3ej/image/upload/v1533758616/il6ifryiqkiprwyb2bvz.svg#/keystone/api/icons/5b6b4cc3c820301400b3389c/ssdna-medium.svg&quot;},&quot;source&quot;:{&quot;id&quot;:&quot;5b6b4c71c820301400b33886&quot;,&quot;type&quot;:&quot;ASSETS&quot;},&quot;pathStyles&quot;:[{&quot;type&quot;:&quot;FILL&quot;,&quot;fillStyle&quot;:&quot;rgb(0,0,0)&quot;}],&quot;isLocked&quot;:false,&quot;parent&quot;:{&quot;type&quot;:&quot;CHILD&quot;,&quot;parentId&quot;:&quot;08783791-0526-427e-9b9a-902d439d90d9&quot;,&quot;order&quot;:&quot;1&quot;}},&quot;c510f04d-576f-45f5-aaf7-7965e49a26e0&quot;:{&quot;type&quot;:&quot;FIGURE_OBJECT&quot;,&quot;id&quot;:&quot;c510f04d-576f-45f5-aaf7-7965e49a26e0&quot;,&quot;relativeTransform&quot;:{&quot;translate&quot;:{&quot;x&quot;:-33.38,&quot;y&quot;:0},&quot;rotate&quot;:0,&quot;skewX&quot;:0,&quot;scale&quot;:{&quot;x&quot;:0.7,&quot;y&quot;:1}},&quot;opacity&quot;:1,&quot;path&quot;:{&quot;type&quot;:&quot;RECT&quot;,&quot;size&quot;:{&quot;x&quot;:224,&quot;y&quot;:30}},&quot;pathStyles&quot;:[{&quot;type&quot;:&quot;FILL&quot;,&quot;fillStyle&quot;:&quot;#fff&quot;}],&quot;isFrozen&quot;:true,&quot;isLocked&quot;:false,&quot;parent&quot;:{&quot;type&quot;:&quot;CROP&quot;,&quot;parentId&quot;:&quot;df6d70df-ee63-4dcf-af38-12ab472a8a12&quot;,&quot;order&quot;:&quot;5&quot;}},&quot;ff6aa971-42f5-4f20-9b48-357b2b8bcebb&quot;:{&quot;type&quot;:&quot;FIGURE_OBJECT&quot;,&quot;id&quot;:&quot;ff6aa971-42f5-4f20-9b48-357b2b8bcebb&quot;,&quot;relativeTransform&quot;:{&quot;translate&quot;:{&quot;x&quot;:-181.59825513923002,&quot;y&quot;:-39.916945078597706},&quot;rotate&quot;:0},&quot;opacity&quot;:1,&quot;path&quot;:{&quot;type&quot;:&quot;POLY_LINE&quot;,&quot;points&quot;:[{&quot;x&quot;:-20.796034700078895,&quot;y&quot;:0},{&quot;x&quot;:23.474845853320712,&quot;y&quot;:0}],&quot;closed&quot;:false},&quot;pathStyles&quot;:[{&quot;type&quot;:&quot;FILL&quot;,&quot;fillStyle&quot;:&quot;rgba(0,0,0,0)&quot;},{&quot;type&quot;:&quot;STROKE&quot;,&quot;strokeStyle&quot;:&quot;rgba(176, 12, 12, 1)&quot;,&quot;lineWidth&quot;:1.3285259092425212,&quot;lineJoin&quot;:&quot;round&quot;}],&quot;isLocked&quot;:false,&quot;parent&quot;:{&quot;type&quot;:&quot;CHILD&quot;,&quot;parentId&quot;:&quot;08783791-0526-427e-9b9a-902d439d90d9&quot;,&quot;order&quot;:&quot;2&quot;},&quot;connectorInfo&quot;:{&quot;connectedObjects&quot;:[],&quot;type&quot;:&quot;LINE&quot;,&quot;offset&quot;:{&quot;x&quot;:0,&quot;y&quot;:0},&quot;bending&quot;:0.1,&quot;firstElementIsHead&quot;:true,&quot;customized&quot;:false}},&quot;c0fe8bd6-f000-4e0c-817c-926f745778ec&quot;:{&quot;id&quot;:&quot;c0fe8bd6-f000-4e0c-817c-926f745778ec&quot;,&quot;name&quot;:&quot;Fluorophore (glowing)&quot;,&quot;displayName&quot;:&quot;&quot;,&quot;type&quot;:&quot;FIGURE_OBJECT&quot;,&quot;relativeTransform&quot;:{&quot;translate&quot;:{&quot;x&quot;:-202.59881003989457,&quot;y&quot;:-39.91656074603988},&quot;rotate&quot;:0,&quot;skewX&quot;:0,&quot;scale&quot;:{&quot;x&quot;:0.1888520287959126,&quot;y&quot;:0.1888520287959126}},&quot;image&quot;:{&quot;url&quot;:&quot;https://icons.biorender.com/biorender/63bc3b90e7456200216bd10d/20230109180631/image/fluorophore-glowing.png&quot;,&quot;fallbackUrl&quot;:&quot;https://res.cloudinary.com/dlcjuc3ej/image/upload/v1673287591/dhonwdgyc6wn0h3e6mgf.svg#/keystone/api/icons/63bc3b90e7456200216bd10d/20230109180631/image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08783791-0526-427e-9b9a-902d439d90d9&quot;,&quot;order&quot;:&quot;3&quot;}},&quot;57e9b157-0211-422f-9e1e-102da45ce8ef&quot;:{&quot;type&quot;:&quot;FIGURE_OBJECT&quot;,&quot;id&quot;:&quot;57e9b157-0211-422f-9e1e-102da45ce8ef&quot;,&quot;name&quot;:&quot;ssDNA (medium)&quot;,&quot;relativeTransform&quot;:{&quot;translate&quot;:{&quot;x&quot;:-187.14145555598049,&quot;y&quot;:-33.589026051197195},&quot;rotate&quot;:6.283185307179586,&quot;skewX&quot;:0,&quot;scale&quot;:{&quot;x&quot;:-0.23847402165059436,&quot;y&quot;:0.23847402165059436}},&quot;opacity&quot;:1,&quot;image&quot;:{&quot;url&quot;:&quot;https://icons.biorender.com/biorender/5b6b4cc3c820301400b3389c/ssdna-medium.png&quot;,&quot;size&quot;:{&quot;x&quot;:224,&quot;y&quot;:30},&quot;isPremium&quot;:false,&quot;fallbackUrl&quot;:&quot;https://res.cloudinary.com/dlcjuc3ej/image/upload/v1533758616/il6ifryiqkiprwyb2bvz.svg#/keystone/api/icons/5b6b4cc3c820301400b3389c/ssdna-medium.svg&quot;},&quot;source&quot;:{&quot;id&quot;:&quot;5b6b4c71c820301400b33886&quot;,&quot;type&quot;:&quot;ASSETS&quot;},&quot;pathStyles&quot;:[{&quot;type&quot;:&quot;FILL&quot;,&quot;fillStyle&quot;:&quot;rgb(0,0,0)&quot;}],&quot;isLocked&quot;:false,&quot;parent&quot;:{&quot;type&quot;:&quot;CHILD&quot;,&quot;parentId&quot;:&quot;08783791-0526-427e-9b9a-902d439d90d9&quot;,&quot;order&quot;:&quot;5&quot;}},&quot;22440438-c0f5-43c0-9b83-e6fb0e4eedf6&quot;:{&quot;type&quot;:&quot;FIGURE_OBJECT&quot;,&quot;id&quot;:&quot;22440438-c0f5-43c0-9b83-e6fb0e4eedf6&quot;,&quot;relativeTransform&quot;:{&quot;translate&quot;:{&quot;x&quot;:-33.38,&quot;y&quot;:0},&quot;rotate&quot;:0,&quot;skewX&quot;:0,&quot;scale&quot;:{&quot;x&quot;:0.7,&quot;y&quot;:1}},&quot;opacity&quot;:1,&quot;path&quot;:{&quot;type&quot;:&quot;RECT&quot;,&quot;size&quot;:{&quot;x&quot;:224,&quot;y&quot;:30}},&quot;pathStyles&quot;:[{&quot;type&quot;:&quot;FILL&quot;,&quot;fillStyle&quot;:&quot;#fff&quot;}],&quot;isFrozen&quot;:true,&quot;isLocked&quot;:false,&quot;parent&quot;:{&quot;type&quot;:&quot;CROP&quot;,&quot;parentId&quot;:&quot;57e9b157-0211-422f-9e1e-102da45ce8ef&quot;,&quot;order&quot;:&quot;5&quot;}},&quot;8248fb14-e413-4441-88ea-c58e3f5f046b&quot;:{&quot;type&quot;:&quot;FIGURE_OBJECT&quot;,&quot;id&quot;:&quot;8248fb14-e413-4441-88ea-c58e3f5f046b&quot;,&quot;relativeTransform&quot;:{&quot;translate&quot;:{&quot;x&quot;:-180.5511755611707,&quot;y&quot;:-31.79210502480962},&quot;rotate&quot;:3.141592653589793},&quot;opacity&quot;:1,&quot;path&quot;:{&quot;type&quot;:&quot;POLY_LINE&quot;,&quot;points&quot;:[{&quot;x&quot;:19.868441676673175,&quot;y&quot;:0},{&quot;x&quot;:-22.42776627526142,&quot;y&quot;:0}],&quot;closed&quot;:false},&quot;pathStyles&quot;:[{&quot;type&quot;:&quot;FILL&quot;,&quot;fillStyle&quot;:&quot;rgba(0,0,0,0)&quot;},{&quot;type&quot;:&quot;STROKE&quot;,&quot;strokeStyle&quot;:&quot;rgba(176, 12, 12, 1)&quot;,&quot;lineWidth&quot;:1.3285259092425212,&quot;lineJoin&quot;:&quot;round&quot;}],&quot;isLocked&quot;:false,&quot;parent&quot;:{&quot;type&quot;:&quot;CHILD&quot;,&quot;parentId&quot;:&quot;08783791-0526-427e-9b9a-902d439d90d9&quot;,&quot;order&quot;:&quot;6&quot;},&quot;connectorInfo&quot;:{&quot;connectedObjects&quot;:[],&quot;type&quot;:&quot;LINE&quot;,&quot;offset&quot;:{&quot;x&quot;:0,&quot;y&quot;:0},&quot;bending&quot;:0.1,&quot;firstElementIsHead&quot;:true,&quot;customized&quot;:false}},&quot;8e72eb3a-33b7-44a8-b50d-c4658d21084b&quot;:{&quot;id&quot;:&quot;8e72eb3a-33b7-44a8-b50d-c4658d21084b&quot;,&quot;name&quot;:&quot;Fluorophore (glowing)&quot;,&quot;displayName&quot;:&quot;&quot;,&quot;type&quot;:&quot;FIGURE_OBJECT&quot;,&quot;relativeTransform&quot;:{&quot;translate&quot;:{&quot;x&quot;:-156.57915564406434,&quot;y&quot;:-31.791779385443267},&quot;rotate&quot;:0,&quot;skewX&quot;:0,&quot;scale&quot;:{&quot;x&quot;:0.1888520287959126,&quot;y&quot;:0.1888520287959126}},&quot;image&quot;:{&quot;url&quot;:&quot;https://icons.biorender.com/biorender/63bc3b90e7456200216bd10d/20230109180631/image/fluorophore-glowing.png&quot;,&quot;fallbackUrl&quot;:&quot;https://res.cloudinary.com/dlcjuc3ej/image/upload/v1673287591/dhonwdgyc6wn0h3e6mgf.svg#/keystone/api/icons/63bc3b90e7456200216bd10d/20230109180631/image/fluorophore-glowing.svg&quot;,&quot;isPremium&quot;:false,&quot;size&quot;:{&quot;x&quot;:50,&quot;y&quot;:50}},&quot;source&quot;:{&quot;id&quot;:&quot;63bc3b90e7456200216bd10d&quot;,&quot;type&quot;:&quot;ASSETS&quot;},&quot;isPremium&quot;:false,&quot;parent&quot;:{&quot;type&quot;:&quot;CHILD&quot;,&quot;parentId&quot;:&quot;08783791-0526-427e-9b9a-902d439d90d9&quot;,&quot;order&quot;:&quot;7&quot;}},&quot;b6c9d040-f3b5-45d4-92f2-9fe8c7d2a86a&quot;:{&quot;id&quot;:&quot;b6c9d040-f3b5-45d4-92f2-9fe8c7d2a86a&quot;,&quot;type&quot;:&quot;FIGURE_OBJECT&quot;,&quot;document&quot;:{&quot;type&quot;:&quot;FIGURE&quot;,&quot;canvasType&quot;:&quot;FIGURE&quot;,&quot;units&quot;:&quot;in&quot;},&quot;parent&quot;:{&quot;parentId&quot;:&quot;583c624f-0e52-4f5e-998e-7c9df35aa5d6&quot;,&quot;type&quot;:&quot;DOCUMENT&quot;,&quot;order&quot;:&quot;5&quot;}},&quot;583c624f-0e52-4f5e-998e-7c9df35aa5d6&quot;:{&quot;id&quot;:&quot;583c624f-0e52-4f5e-998e-7c9df35aa5d6&quot;,&quot;type&quot;:&quot;FIGURE_OBJECT&quot;,&quot;document&quot;:{&quot;type&quot;:&quot;DOCUMENT_GROUP&quot;,&quot;canvasType&quot;:&quot;FIGURE&quot;,&quot;units&quot;:&quot;in&quot;}}}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054060ba4ef40792d5ab"/>
  <p:tag name="FIGURESLIDEID" val="b6c9d040-f3b5-45d4-92f2-9fe8c7d2a86a"/>
  <p:tag name="SELECTIONIDS" val="74a6e12a-09ec-40ba-8b19-5899b713d9e1"/>
  <p:tag name="TRANSPARENTBACKGROUND" val="true"/>
  <p:tag name="VERSION" val="1784745477265"/>
  <p:tag name="TITLE" val="poster"/>
  <p:tag name="CREATORNAME" val="Jina Ko"/>
  <p:tag name="DATEINSERTED" val="1784745476504"/>
  <p:tag name="DPI" val="300"/>
  <p:tag name="BIOJSON" val="{&quot;id&quot;:&quot;583c624f-0e52-4f5e-998e-7c9df35aa5d6&quot;,&quot;objects&quot;:{&quot;74a6e12a-09ec-40ba-8b19-5899b713d9e1&quot;:{&quot;id&quot;:&quot;74a6e12a-09ec-40ba-8b19-5899b713d9e1&quot;,&quot;name&quot;:&quot;Hydrogel (spherical)&quot;,&quot;displayName&quot;:&quot;&quot;,&quot;type&quot;:&quot;FIGURE_OBJECT&quot;,&quot;relativeTransform&quot;:{&quot;translate&quot;:{&quot;x&quot;:-35.61945614035089,&quot;y&quot;:27.915},&quot;rotate&quot;:0,&quot;skewX&quot;:0,&quot;scale&quot;:{&quot;x&quot;:0.9903508771929825,&quot;y&quot;:0.9903508771929825}},&quot;image&quot;:{&quot;url&quot;:&quot;https://icons.cdn.biorender.com/biorender/5d1e41122986410400344104/5d1e40cd29864104003440f4.png&quot;,&quot;isPremium&quot;:false,&quot;isOrgIcon&quot;:false,&quot;size&quot;:{&quot;x&quot;:100,&quot;y&quot;:103.63636363636363},&quot;fallbackUrl&quot;:&quot;sources/icons/5d1e41122986410400344104/5d1e40cd29864104003440f4.svg&quot;},&quot;source&quot;:{&quot;id&quot;:&quot;5d1e40cd29864104003440f4&quot;,&quot;version&quot;:&quot;20190704181022&quot;,&quot;type&quot;:&quot;ASSETS&quot;},&quot;isPremium&quot;:false,&quot;parent&quot;:{&quot;type&quot;:&quot;CHILD&quot;,&quot;parentId&quot;:&quot;b6c9d040-f3b5-45d4-92f2-9fe8c7d2a86a&quot;,&quot;order&quot;:&quot;98&quot;},&quot;opacity&quot;:0.7},&quot;b6c9d040-f3b5-45d4-92f2-9fe8c7d2a86a&quot;:{&quot;id&quot;:&quot;b6c9d040-f3b5-45d4-92f2-9fe8c7d2a86a&quot;,&quot;type&quot;:&quot;FIGURE_OBJECT&quot;,&quot;document&quot;:{&quot;type&quot;:&quot;FIGURE&quot;,&quot;canvasType&quot;:&quot;FIGURE&quot;,&quot;units&quot;:&quot;in&quot;},&quot;parent&quot;:{&quot;parentId&quot;:&quot;583c624f-0e52-4f5e-998e-7c9df35aa5d6&quot;,&quot;type&quot;:&quot;DOCUMENT&quot;,&quot;order&quot;:&quot;5&quot;}},&quot;583c624f-0e52-4f5e-998e-7c9df35aa5d6&quot;:{&quot;id&quot;:&quot;583c624f-0e52-4f5e-998e-7c9df35aa5d6&quot;,&quot;type&quot;:&quot;FIGURE_OBJECT&quot;,&quot;document&quot;:{&quot;type&quot;:&quot;DOCUMENT_GROUP&quot;,&quot;canvasType&quot;:&quot;FIGURE&quot;,&quot;units&quot;:&quot;in&quot;}}}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61054060ba4ef40792d5ab"/>
  <p:tag name="FIGURESLIDEID" val="b6c9d040-f3b5-45d4-92f2-9fe8c7d2a86a"/>
  <p:tag name="SELECTIONIDS" val="d1585654-04f8-439b-b15f-984dff01ae63"/>
  <p:tag name="TRANSPARENTBACKGROUND" val="true"/>
  <p:tag name="VERSION" val="1784745477265"/>
  <p:tag name="TITLE" val="poster"/>
  <p:tag name="CREATORNAME" val="Jina Ko"/>
  <p:tag name="DATEINSERTED" val="1784745476504"/>
  <p:tag name="DPI" val="300"/>
  <p:tag name="BIOJSON" val="{&quot;id&quot;:&quot;583c624f-0e52-4f5e-998e-7c9df35aa5d6&quot;,&quot;objects&quot;:{&quot;d1585654-04f8-439b-b15f-984dff01ae63&quot;:{&quot;relativeTransform&quot;:{&quot;translate&quot;:{&quot;x&quot;:206.22628366279724,&quot;y&quot;:23.962633849597978},&quot;rotate&quot;:0,&quot;skewX&quot;:0,&quot;scale&quot;:{&quot;x&quot;:1,&quot;y&quot;:1}},&quot;type&quot;:&quot;FIGURE_OBJECT&quot;,&quot;id&quot;:&quot;d1585654-04f8-439b-b15f-984dff01ae63&quot;,&quot;name&quot;:&quot;DNA ligase (DNA damage recognition)&quot;,&quot;displayName&quot;:&quot;DNA ligase (DNA damage recognition)&quot;,&quot;opacity&quot;:1,&quot;source&quot;:{&quot;id&quot;:&quot;67f811865b55c10655854570&quot;,&quot;type&quot;:&quot;ASSETS&quot;},&quot;pathStyles&quot;:[{&quot;type&quot;:&quot;FILL&quot;,&quot;fillStyle&quot;:&quot;rgb(0,0,0)&quot;}],&quot;isLocked&quot;:false,&quot;parent&quot;:{&quot;type&quot;:&quot;CHILD&quot;,&quot;parentId&quot;:&quot;b6c9d040-f3b5-45d4-92f2-9fe8c7d2a86a&quot;,&quot;order&quot;:&quot;9998&quot;},&quot;isPremium&quot;:true},&quot;4e14f030-d355-4cc7-8db9-17b278b2bc9b&quot;:{&quot;type&quot;:&quot;FIGURE_OBJECT&quot;,&quot;id&quot;:&quot;4e14f030-d355-4cc7-8db9-17b278b2bc9b&quot;,&quot;relativeTransform&quot;:{&quot;translate&quot;:{&quot;x&quot;:-11.805061780975008,&quot;y&quot;:-0.815782977111275},&quot;rotate&quot;:0},&quot;opacity&quot;:1,&quot;path&quot;:{&quot;type&quot;:&quot;POLY_LINE&quot;,&quot;points&quot;:[{&quot;x&quot;:-6.905211846856746,&quot;y&quot;:-7.2224533215905105},{&quot;x&quot;:2.5440264388267284,&quot;y&quot;:-2.497834178748772},{&quot;x&quot;:6.905211846856798,&quot;y&quot;:7.2224533215905105}],&quot;closed&quot;:false},&quot;pathStyles&quot;:[{&quot;type&quot;:&quot;FILL&quot;,&quot;fillStyle&quot;:&quot;rgba(0,0,0,0)&quot;},{&quot;type&quot;:&quot;STROKE&quot;,&quot;strokeStyle&quot;:{&quot;units&quot;:&quot;PATH_LENGTH&quot;,&quot;stops&quot;:{&quot;0&quot;:&quot;#23232300&quot;,&quot;1&quot;:&quot;#232323&quot;,&quot;0.45&quot;:&quot;#232323&quot;}},&quot;lineWidth&quot;:0.37299624811908455,&quot;lineJoin&quot;:&quot;round&quot;}],&quot;pathSmoothing&quot;:{&quot;type&quot;:&quot;CATMULL_SMOOTHING&quot;,&quot;smoothing&quot;:0.2},&quot;pathMarkers&quot;:{&quot;markerEnd&quot;:{&quot;type&quot;:&quot;PATH&quot;,&quot;units&quot;:{&quot;type&quot;:&quot;STROKE_WIDTH&quot;,&quot;scale&quot;:1},&quot;orient&quot;:{&quot;type&quot;:&quot;CLIPPED_CHORD&quot;},&quot;clipDistance&quot;:4,&quot;name&quot;:&quot;arrow&quot;,&quot;relativeTransform&quot;:{&quot;translate&quot;:{&quot;x&quot;:0,&quot;y&quot;:0},&quot;rotate&quot;:0,&quot;skewX&quot;:0,&quot;scale&quot;:{&quot;x&quot;:1,&quot;y&quot;:1}},&quot;path&quot;:{&quot;type&quot;:&quot;SPLINE&quot;,&quot;spline&quot;:{&quot;points&quot;:[{&quot;x&quot;:0,&quot;y&quot;:0,&quot;isEndPoint&quot;:true},{&quot;x&quot;:-5,&quot;y&quot;:-2.5,&quot;isEndPoint&quot;:true},{&quot;x&quot;:-5,&quot;y&quot;:2.5,&quot;isEndPoint&quot;:true}],&quot;closed&quot;:true}},&quot;pathStyles&quot;:[{&quot;type&quot;:&quot;FILL&quot;,&quot;fillStyle&quot;:&quot;context-stroke-flat&quot;}]}},&quot;isLocked&quot;:false,&quot;parent&quot;:{&quot;type&quot;:&quot;CHILD&quot;,&quot;parentId&quot;:&quot;d1585654-04f8-439b-b15f-984dff01ae63&quot;,&quot;order&quot;:&quot;8&quot;}},&quot;7a26b6df-1bcc-40c8-be8b-4af5be4c74e1&quot;:{&quot;type&quot;:&quot;FIGURE_OBJECT&quot;,&quot;id&quot;:&quot;7a26b6df-1bcc-40c8-be8b-4af5be4c74e1&quot;,&quot;relativeTransform&quot;:{&quot;translate&quot;:{&quot;x&quot;:-17.849352803264754,&quot;y&quot;:12.718746912119213},&quot;rotate&quot;:-3.1310844549539776,&quot;skewX&quot;:-1.4446585977372505e-18},&quot;opacity&quot;:1,&quot;path&quot;:{&quot;type&quot;:&quot;RECT&quot;,&quot;size&quot;:{&quot;x&quot;:3.648860328520286,&quot;y&quot;:4.960502894402216},&quot;cornerRounding&quot;:{&quot;type&quot;:&quot;ARC_LENGTH&quot;,&quot;global&quot;:0}},&quot;pathStyles&quot;:[{&quot;type&quot;:&quot;FILL&quot;,&quot;fillStyle&quot;:&quot;rgba(200,216,236,1)&quot;},{&quot;type&quot;:&quot;STROKE&quot;,&quot;strokeStyle&quot;:&quot;rgb(221, 241, 245)&quot;,&quot;lineWidth&quot;:0,&quot;lineJoin&quot;:&quot;round&quot;}],&quot;isLocked&quot;:false,&quot;parent&quot;:{&quot;type&quot;:&quot;CHILD&quot;,&quot;parentId&quot;:&quot;d1585654-04f8-439b-b15f-984dff01ae63&quot;,&quot;order&quot;:&quot;81&quot;}},&quot;54f39a15-533f-4a68-8d81-5516c9427390&quot;:{&quot;type&quot;:&quot;FIGURE_OBJECT&quot;,&quot;id&quot;:&quot;54f39a15-533f-4a68-8d81-5516c9427390&quot;,&quot;relativeTransform&quot;:{&quot;translate&quot;:{&quot;x&quot;:-12.151151173563493,&quot;y&quot;:17.61175701204123},&quot;rotate&quot;:-2.0473212826105157e-16,&quot;skewX&quot;:-1.2350161012938713e-17},&quot;opacity&quot;:1,&quot;path&quot;:{&quot;type&quot;:&quot;RECT&quot;,&quot;size&quot;:{&quot;x&quot;:15.054158811102896,&quot;y&quot;:4.85719607633127},&quot;cornerRounding&quot;:{&quot;type&quot;:&quot;ARC_LENGTH&quot;,&quot;global&quot;:0}},&quot;pathStyles&quot;:[{&quot;type&quot;:&quot;FILL&quot;,&quot;fillStyle&quot;:&quot;rgba(200,216,236,1)&quot;},{&quot;type&quot;:&quot;STROKE&quot;,&quot;strokeStyle&quot;:&quot;rgb(221, 241, 245)&quot;,&quot;lineWidth&quot;:0,&quot;lineJoin&quot;:&quot;round&quot;}],&quot;isLocked&quot;:false,&quot;parent&quot;:{&quot;type&quot;:&quot;CHILD&quot;,&quot;parentId&quot;:&quot;d1585654-04f8-439b-b15f-984dff01ae63&quot;,&quot;order&quot;:&quot;82&quot;}},&quot;741b0793-e77c-409e-b83c-3ea38ae1e6b4&quot;:{&quot;type&quot;:&quot;FIGURE_OBJECT&quot;,&quot;id&quot;:&quot;741b0793-e77c-409e-b83c-3ea38ae1e6b4&quot;,&quot;relativeTransform&quot;:{&quot;translate&quot;:{&quot;x&quot;:17.719559974078702,&quot;y&quot;:17.367277030140333},&quot;rotate&quot;:0.010784135299759749,&quot;skewX&quot;:0.0005591180447107139},&quot;opacity&quot;:1,&quot;path&quot;:{&quot;type&quot;:&quot;RECT&quot;,&quot;size&quot;:{&quot;x&quot;:3.6488710480805726,&quot;y&quot;:5.123290282496577},&quot;cornerRounding&quot;:{&quot;type&quot;:&quot;ARC_LENGTH&quot;,&quot;global&quot;:0}},&quot;pathStyles&quot;:[{&quot;type&quot;:&quot;FILL&quot;,&quot;fillStyle&quot;:&quot;rgba(200,216,236,1)&quot;},{&quot;type&quot;:&quot;STROKE&quot;,&quot;strokeStyle&quot;:&quot;rgb(221, 241, 245)&quot;,&quot;lineWidth&quot;:0,&quot;lineJoin&quot;:&quot;round&quot;}],&quot;isLocked&quot;:false,&quot;parent&quot;:{&quot;type&quot;:&quot;CHILD&quot;,&quot;parentId&quot;:&quot;d1585654-04f8-439b-b15f-984dff01ae63&quot;,&quot;order&quot;:&quot;83&quot;}},&quot;2cc841f9-4439-44a2-a18f-03590e30766e&quot;:{&quot;type&quot;:&quot;FIGURE_OBJECT&quot;,&quot;id&quot;:&quot;2cc841f9-4439-44a2-a18f-03590e30766e&quot;,&quot;relativeTransform&quot;:{&quot;translate&quot;:{&quot;x&quot;:12.02115302383621,&quot;y&quot;:12.52927650386246},&quot;rotate&quot;:1.469310784152355e-15,&quot;skewX&quot;:-5.2041704279304105e-18},&quot;opacity&quot;:1,&quot;path&quot;:{&quot;type&quot;:&quot;RECT&quot;,&quot;size&quot;:{&quot;x&quot;:15.054158811102896,&quot;y&quot;:4.798712781131651},&quot;cornerRounding&quot;:{&quot;type&quot;:&quot;ARC_LENGTH&quot;,&quot;global&quot;:0}},&quot;pathStyles&quot;:[{&quot;type&quot;:&quot;FILL&quot;,&quot;fillStyle&quot;:&quot;rgba(200,216,236,1)&quot;},{&quot;type&quot;:&quot;STROKE&quot;,&quot;strokeStyle&quot;:&quot;rgb(221, 241, 245)&quot;,&quot;lineWidth&quot;:0,&quot;lineJoin&quot;:&quot;round&quot;}],&quot;isLocked&quot;:false,&quot;parent&quot;:{&quot;type&quot;:&quot;CHILD&quot;,&quot;parentId&quot;:&quot;d1585654-04f8-439b-b15f-984dff01ae63&quot;,&quot;order&quot;:&quot;85&quot;}},&quot;d4fff9cf-668c-41e4-a0e1-c6e98903a867&quot;:{&quot;type&quot;:&quot;FIGURE_OBJECT&quot;,&quot;id&quot;:&quot;d4fff9cf-668c-41e4-a0e1-c6e98903a867&quot;,&quot;relativeTransform&quot;:{&quot;translate&quot;:{&quot;x&quot;:12.228539021390064,&quot;y&quot;:12.435151283918229},&quot;rotate&quot;:1.5397839253639134e-15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4.641731087704161,&quot;color&quot;:&quot;#232323&quot;,&quot;fontWeight&quot;:&quot;normal&quot;,&quot;fontStyle&quot;:&quot;normal&quot;,&quot;decoration&quot;:&quot;none&quot;,&quot;script&quot;:&quot;none&quot;},&quot;range&quot;:[0,4]}],&quot;text&quot;:&quot;TTAAG&quot;}],&quot;verticalAlign&quot;:&quot;TOP&quot;,&quot;_lastCaretLocation&quot;:{&quot;lineIndex&quot;:0,&quot;runIndex&quot;:-1,&quot;charIndex&quot;:-1,&quot;endOfLine&quot;:true}},&quot;size&quot;:{&quot;x&quot;:15.11908643207914,&quot;y&quot;:5.585071013915166},&quot;targetSize&quot;:{&quot;x&quot;:15.11908643207914,&quot;y&quot;:5.585071013915166},&quot;format&quot;:&quot;BETTER_TEXT&quot;,&quot;verticalAlign&quot;:&quot;TOP&quot;},&quot;isLocked&quot;:false,&quot;parent&quot;:{&quot;type&quot;:&quot;CHILD&quot;,&quot;parentId&quot;:&quot;d1585654-04f8-439b-b15f-984dff01ae63&quot;,&quot;order&quot;:&quot;86&quot;}},&quot;27d1246d-0dc2-4f23-9034-47d8a76b594b&quot;:{&quot;type&quot;:&quot;FIGURE_OBJECT&quot;,&quot;id&quot;:&quot;27d1246d-0dc2-4f23-9034-47d8a76b594b&quot;,&quot;relativeTransform&quot;:{&quot;translate&quot;:{&quot;x&quot;:18.16354891534624,&quot;y&quot;:18.287971341717995},&quot;rotate&quot;:-0.0006240762896285867,&quot;skewX&quot;:1.8058232471715626e-19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4.641731087704161,&quot;color&quot;:&quot;#232323&quot;,&quot;fontWeight&quot;:&quot;normal&quot;,&quot;fontStyle&quot;:&quot;normal&quot;,&quot;decoration&quot;:&quot;none&quot;,&quot;script&quot;:&quot;none&quot;},&quot;range&quot;:[0,0]}],&quot;text&quot;:&quot;C&quot;,&quot;baseStyle&quot;:{&quot;fontFamily&quot;:&quot;Roboto&quot;,&quot;fontSize&quot;:4.641731087704161,&quot;color&quot;:&quot;#232323&quot;,&quot;fontWeight&quot;:&quot;normal&quot;,&quot;fontStyle&quot;:&quot;normal&quot;,&quot;decoration&quot;:&quot;none&quot;,&quot;script&quot;:&quot;none&quot;}}],&quot;verticalAlign&quot;:&quot;TOP&quot;},&quot;size&quot;:{&quot;x&quot;:4.360665072387779,&quot;y&quot;:5.585071013915164},&quot;targetSize&quot;:{&quot;x&quot;:4.360665072387779,&quot;y&quot;:5.585071013915164},&quot;format&quot;:&quot;BETTER_TEXT&quot;,&quot;verticalAlign&quot;:&quot;TOP&quot;},&quot;isLocked&quot;:false,&quot;parent&quot;:{&quot;type&quot;:&quot;CHILD&quot;,&quot;parentId&quot;:&quot;d1585654-04f8-439b-b15f-984dff01ae63&quot;,&quot;order&quot;:&quot;87&quot;}},&quot;1780ffc9-45c6-4dd0-ba81-7a0c6d5b6d60&quot;:{&quot;type&quot;:&quot;FIGURE_OBJECT&quot;,&quot;id&quot;:&quot;1780ffc9-45c6-4dd0-ba81-7a0c6d5b6d60&quot;,&quot;relativeTransform&quot;:{&quot;translate&quot;:{&quot;x&quot;:-12.229063960954337,&quot;y&quot;:18.30637439380509},&quot;rotate&quot;:-6.938893903907227e-17,&quot;skewX&quot;:5.0306980803327356e-17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4.641731087704176,&quot;color&quot;:&quot;#232323&quot;,&quot;fontWeight&quot;:&quot;normal&quot;,&quot;fontStyle&quot;:&quot;normal&quot;,&quot;decoration&quot;:&quot;none&quot;,&quot;script&quot;:&quot;none&quot;},&quot;range&quot;:[0,4]}],&quot;text&quot;:&quot;GAATT&quot;,&quot;baseStyle&quot;:{&quot;fontFamily&quot;:&quot;Roboto&quot;,&quot;fontSize&quot;:4.641731087704176,&quot;color&quot;:&quot;#232323&quot;,&quot;fontWeight&quot;:&quot;normal&quot;,&quot;fontStyle&quot;:&quot;normal&quot;,&quot;decoration&quot;:&quot;none&quot;,&quot;script&quot;:&quot;none&quot;}}],&quot;verticalAlign&quot;:&quot;TOP&quot;},&quot;size&quot;:{&quot;x&quot;:14.707123192850437,&quot;y&quot;:5.585071013915164},&quot;targetSize&quot;:{&quot;x&quot;:14.707123192850437,&quot;y&quot;:5.585071013915164},&quot;format&quot;:&quot;BETTER_TEXT&quot;,&quot;verticalAlign&quot;:&quot;TOP&quot;},&quot;isLocked&quot;:false,&quot;parent&quot;:{&quot;type&quot;:&quot;CHILD&quot;,&quot;parentId&quot;:&quot;d1585654-04f8-439b-b15f-984dff01ae63&quot;,&quot;order&quot;:&quot;9&quot;}},&quot;6a6bc439-ec90-4e26-ab27-cf09009e16fc&quot;:{&quot;type&quot;:&quot;FIGURE_OBJECT&quot;,&quot;id&quot;:&quot;6a6bc439-ec90-4e26-ab27-cf09009e16fc&quot;,&quot;relativeTransform&quot;:{&quot;translate&quot;:{&quot;x&quot;:-17.67861947215265,&quot;y&quot;:12.43692484370603},&quot;rotate&quot;:0.010508198635815473},&quot;opacity&quot;:1,&quot;pathStyles&quot;:[{&quot;type&quot;:&quot;FILL&quot;,&quot;fillStyle&quot;:&quot;#232323&quot;}],&quot;text&quot;:{&quot;textData&quot;:{&quot;lineSpacing&quot;:&quot;normal&quot;,&quot;alignment&quot;:&quot;left&quot;,&quot;lines&quot;:[{&quot;runs&quot;:[{&quot;style&quot;:{&quot;fontFamily&quot;:&quot;Roboto&quot;,&quot;fontSize&quot;:4.641731087704166,&quot;color&quot;:&quot;#232323&quot;,&quot;fontWeight&quot;:&quot;normal&quot;,&quot;fontStyle&quot;:&quot;normal&quot;,&quot;decoration&quot;:&quot;none&quot;,&quot;script&quot;:&quot;none&quot;},&quot;range&quot;:[0,0]}],&quot;text&quot;:&quot;C&quot;,&quot;baseStyle&quot;:{&quot;fontFamily&quot;:&quot;Roboto&quot;,&quot;fontSize&quot;:4.641731087704166,&quot;color&quot;:&quot;#232323&quot;,&quot;fontWeight&quot;:&quot;normal&quot;,&quot;fontStyle&quot;:&quot;normal&quot;,&quot;decoration&quot;:&quot;none&quot;,&quot;script&quot;:&quot;none&quot;}}],&quot;verticalAlign&quot;:&quot;TOP&quot;},&quot;size&quot;:{&quot;x&quot;:3.4120023215845654,&quot;y&quot;:5.585071013915162},&quot;targetSize&quot;:{&quot;x&quot;:3.4120023215845654,&quot;y&quot;:5.585071013915162},&quot;format&quot;:&quot;BETTER_TEXT&quot;,&quot;verticalAlign&quot;:&quot;TOP&quot;},&quot;isLocked&quot;:false,&quot;parent&quot;:{&quot;type&quot;:&quot;CHILD&quot;,&quot;parentId&quot;:&quot;d1585654-04f8-439b-b15f-984dff01ae63&quot;,&quot;order&quot;:&quot;91&quot;}},&quot;c5b3d6de-a3d0-42b3-9d56-cc5fe266b97f&quot;:{&quot;type&quot;:&quot;FIGURE_OBJECT&quot;,&quot;id&quot;:&quot;c5b3d6de-a3d0-42b3-9d56-cc5fe266b97f&quot;,&quot;name&quot;:&quot;ssDNA brush 2 (straight)&quot;,&quot;relativeTransform&quot;:{&quot;translate&quot;:{&quot;x&quot;:37.021915402178514,&quot;y&quot;:18.135741306873623},&quot;rotate&quot;:0},&quot;opacity&quot;:1,&quot;source&quot;:{&quot;id&quot;:&quot;5e75578c52bb9000abea632a&quot;,&quot;type&quot;:&quot;ASSETS&quot;},&quot;path&quot;:{&quot;type&quot;:&quot;POLY_LINE&quot;,&quot;points&quot;:[{&quot;x&quot;:-18.545420605301693,&quot;y&quot;:0.011573758783497382},{&quot;x&quot;:18.545420605301743,&quot;y&quot;:-0.01157375878352263}],&quot;closed&quot;:false},&quot;pathStyles&quot;:[{&quot;type&quot;:&quot;FILL&quot;,&quot;fillStyle&quot;:&quot;rgba(0,0,0,0)&quot;},{&quot;type&quot;:&quot;STROKE&quot;,&quot;strokeStyle&quot;:&quot;rgba(0,0,0,0)&quot;,&quot;lineWidth&quot;:3.7299624811908467,&quot;lineJoin&quot;:&quot;round&quot;}],&quot;pathSmoothing&quot;:{&quot;type&quot;:&quot;CATMULL_SMOOTHING&quot;,&quot;smoothing&quot;:0.2},&quot;pathPattern&quot;:{&quot;type&quot;:&quot;ROW&quot;,&quot;patternId&quot;:&quot;e8e2b374-b1c3-4e91-9e6c-c3eff9d77ab9&quot;,&quot;patternTransform&quot;:{&quot;translate&quot;:{&quot;x&quot;:-9.540979117872439e-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4.626329252991495,&quot;align&quot;:&quot;CENTER&quot;},&quot;isPremium&quot;:true},&quot;isLocked&quot;:false,&quot;parent&quot;:{&quot;type&quot;:&quot;CHILD&quot;,&quot;parentId&quot;:&quot;d1585654-04f8-439b-b15f-984dff01ae63&quot;,&quot;order&quot;:&quot;92&quot;},&quot;isPremium&quot;:true},&quot;e8e2b374-b1c3-4e91-9e6c-c3eff9d77ab9&quot;:{&quot;type&quot;:&quot;FIGURE_OBJECT&quot;,&quot;id&quot;:&quot;e8e2b374-b1c3-4e91-9e6c-c3eff9d77ab9&quot;,&quot;relativeTransform&quot;:{&quot;translate&quot;:{&quot;x&quot;:0,&quot;y&quot;:0},&quot;rotate&quot;:0,&quot;skewX&quot;:0,&quot;scale&quot;:{&quot;x&quot;:1,&quot;y&quot;:1}},&quot;source&quot;:{&quot;type&quot;:&quot;ASSETS&quot;,&quot;id&quot;:&quot;5e713ada76df310028d1ed8e&quot;},&quot;name&quot;:&quot;ssDNA (unwound, for brush)&quot;},&quot;7f52c76b-841d-4c02-ab93-85360ac9ec51&quot;:{&quot;type&quot;:&quot;FIGURE_OBJECT&quot;,&quot;id&quot;:&quot;7f52c76b-841d-4c02-ab93-85360ac9ec51&quot;,&quot;parent&quot;:{&quot;type&quot;:&quot;CHILD&quot;,&quot;parentId&quot;:&quot;e8e2b374-b1c3-4e91-9e6c-c3eff9d77ab9&quot;,&quot;order&quot;:&quot;7&quot;},&quot;relativeTransform&quot;:{&quot;translate&quot;:{&quot;x&quot;:0,&quot;y&quot;:0},&quot;rotate&quot;:0,&quot;skewX&quot;:0,&quot;scale&quot;:{&quot;x&quot;:1,&quot;y&quot;:1}}},&quot;7cb16d82-625e-4529-8878-621f3d3586f2&quot;:{&quot;type&quot;:&quot;FIGURE_OBJECT&quot;,&quot;id&quot;:&quot;7cb16d82-625e-4529-8878-621f3d3586f2&quot;,&quot;parent&quot;:{&quot;type&quot;:&quot;CHILD&quot;,&quot;parentId&quot;:&quot;7f52c76b-841d-4c02-ab93-85360ac9ec51&quot;,&quot;order&quot;:&quot;5&quot;},&quot;relativeTransform&quot;:{&quot;translate&quot;:{&quot;x&quot;:0,&quot;y&quot;:0},&quot;rotate&quot;:0,&quot;skewX&quot;:0,&quot;scale&quot;:{&quot;x&quot;:1,&quot;y&quot;:1}}},&quot;0f473188-b8f8-40dd-ab31-4f18c1f88aaf&quot;:{&quot;type&quot;:&quot;FIGURE_OBJECT&quot;,&quot;id&quot;:&quot;0f473188-b8f8-40dd-ab31-4f18c1f88aaf&quot;,&quot;parent&quot;:{&quot;type&quot;:&quot;CHILD&quot;,&quot;parentId&quot;:&quot;7cb16d82-625e-4529-8878-621f3d3586f2&quot;,&quot;order&quot;:&quot;05&quot;},&quot;relativeTransform&quot;:{&quot;translate&quot;:{&quot;x&quot;:23.0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65b56c4a-f2f8-4825-8250-b5bd51a1f689&quot;:{&quot;type&quot;:&quot;FIGURE_OBJECT&quot;,&quot;id&quot;:&quot;65b56c4a-f2f8-4825-8250-b5bd51a1f689&quot;,&quot;parent&quot;:{&quot;type&quot;:&quot;CHILD&quot;,&quot;parentId&quot;:&quot;7cb16d82-625e-4529-8878-621f3d3586f2&quot;,&quot;order&quot;:&quot;1&quot;},&quot;relativeTransform&quot;:{&quot;translate&quot;:{&quot;x&quot;:68.7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89276ae7-9b99-4cc8-8bc0-c2911edf7e69&quot;:{&quot;type&quot;:&quot;FIGURE_OBJECT&quot;,&quot;id&quot;:&quot;89276ae7-9b99-4cc8-8bc0-c2911edf7e69&quot;,&quot;parent&quot;:{&quot;type&quot;:&quot;CHILD&quot;,&quot;parentId&quot;:&quot;7cb16d82-625e-4529-8878-621f3d3586f2&quot;,&quot;order&quot;:&quot;2&quot;},&quot;relativeTransform&quot;:{&quot;translate&quot;:{&quot;x&quot;:114.33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f70128d8-f9ff-44d8-8c3d-b864bc3eb8e5&quot;:{&quot;type&quot;:&quot;FIGURE_OBJECT&quot;,&quot;id&quot;:&quot;f70128d8-f9ff-44d8-8c3d-b864bc3eb8e5&quot;,&quot;parent&quot;:{&quot;type&quot;:&quot;CHILD&quot;,&quot;parentId&quot;:&quot;7cb16d82-625e-4529-8878-621f3d3586f2&quot;,&quot;order&quot;:&quot;3&quot;},&quot;relativeTransform&quot;:{&quot;translate&quot;:{&quot;x&quot;:160.04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a463f09b-5890-45e3-9868-65868854ac70&quot;:{&quot;type&quot;:&quot;FIGURE_OBJECT&quot;,&quot;id&quot;:&quot;a463f09b-5890-45e3-9868-65868854ac70&quot;,&quot;parent&quot;:{&quot;type&quot;:&quot;CHILD&quot;,&quot;parentId&quot;:&quot;7cb16d82-625e-4529-8878-621f3d3586f2&quot;,&quot;order&quot;:&quot;5&quot;},&quot;relativeTransform&quot;:{&quot;translate&quot;:{&quot;x&quot;:205.4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5ace0538-8cb6-4ac0-9882-b731273db430&quot;:{&quot;type&quot;:&quot;FIGURE_OBJECT&quot;,&quot;id&quot;:&quot;5ace0538-8cb6-4ac0-9882-b731273db430&quot;,&quot;parent&quot;:{&quot;type&quot;:&quot;CHILD&quot;,&quot;parentId&quot;:&quot;7cb16d82-625e-4529-8878-621f3d3586f2&quot;,&quot;order&quot;:&quot;55&quot;},&quot;relativeTransform&quot;:{&quot;translate&quot;:{&quot;x&quot;:250.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623d85ac-64f4-424e-a3fb-8fe36125b636&quot;:{&quot;type&quot;:&quot;FIGURE_OBJECT&quot;,&quot;id&quot;:&quot;623d85ac-64f4-424e-a3fb-8fe36125b636&quot;,&quot;parent&quot;:{&quot;type&quot;:&quot;CHILD&quot;,&quot;parentId&quot;:&quot;7cb16d82-625e-4529-8878-621f3d3586f2&quot;,&quot;order&quot;:&quot;6&quot;},&quot;relativeTransform&quot;:{&quot;translate&quot;:{&quot;x&quot;:296.5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aa095cb5-c52f-42f0-9990-d0e1c74a55a5&quot;:{&quot;type&quot;:&quot;FIGURE_OBJECT&quot;,&quot;id&quot;:&quot;aa095cb5-c52f-42f0-9990-d0e1c74a55a5&quot;,&quot;parent&quot;:{&quot;type&quot;:&quot;CHILD&quot;,&quot;parentId&quot;:&quot;7cb16d82-625e-4529-8878-621f3d3586f2&quot;,&quot;order&quot;:&quot;7&quot;},&quot;relativeTransform&quot;:{&quot;translate&quot;:{&quot;x&quot;:342.2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00aab5&quot;}],&quot;opacity&quot;:1},&quot;7dbabf63-5222-4eca-a29a-369fd76cbe9e&quot;:{&quot;type&quot;:&quot;FIGURE_OBJECT&quot;,&quot;id&quot;:&quot;7dbabf63-5222-4eca-a29a-369fd76cbe9e&quot;,&quot;parent&quot;:{&quot;type&quot;:&quot;CHILD&quot;,&quot;parentId&quot;:&quot;7cb16d82-625e-4529-8878-621f3d3586f2&quot;,&quot;order&quot;:&quot;8&quot;},&quot;relativeTransform&quot;:{&quot;translate&quot;:{&quot;x&quot;:182.74,&quot;y&quot;:68.39},&quot;rotate&quot;:0,&quot;skewX&quot;:0,&quot;scale&quot;:{&quot;x&quot;:1,&quot;y&quot;:1}},&quot;path&quot;:{&quot;type&quot;:&quot;RECT&quot;,&quot;size&quot;:{&quot;x&quot;:365.48,&quot;y&quot;:22}},&quot;pathStyles&quot;:[{&quot;type&quot;:&quot;FILL&quot;,&quot;fillStyle&quot;:&quot;#00aab5&quot;}],&quot;opacity&quot;:1},&quot;14636a56-e372-4ac3-9374-3538c45d2220&quot;:{&quot;type&quot;:&quot;FIGURE_OBJECT&quot;,&quot;id&quot;:&quot;14636a56-e372-4ac3-9374-3538c45d2220&quot;,&quot;name&quot;:&quot;ssDNA brush 2 (straight)&quot;,&quot;relativeTransform&quot;:{&quot;translate&quot;:{&quot;x&quot;:37.021597866613526,&quot;y&quot;:16.66301197055107},&quot;rotate&quot;:0},&quot;opacity&quot;:1,&quot;source&quot;:{&quot;id&quot;:&quot;5e75578c52bb9000abea632a&quot;,&quot;type&quot;:&quot;ASSETS&quot;},&quot;path&quot;:{&quot;type&quot;:&quot;POLY_LINE&quot;,&quot;points&quot;:[{&quot;x&quot;:18.545420605301743,&quot;y&quot;:-0.01157375878352263},{&quot;x&quot;:-18.54542060530177,&quot;y&quot;:0.011573758783547881}],&quot;closed&quot;:false},&quot;pathStyles&quot;:[{&quot;type&quot;:&quot;FILL&quot;,&quot;fillStyle&quot;:&quot;rgba(0,0,0,0)&quot;},{&quot;type&quot;:&quot;STROKE&quot;,&quot;strokeStyle&quot;:&quot;rgba(0,0,0,0)&quot;,&quot;lineWidth&quot;:3.7299624811908507,&quot;lineJoin&quot;:&quot;round&quot;}],&quot;pathSmoothing&quot;:{&quot;type&quot;:&quot;CATMULL_SMOOTHING&quot;,&quot;smoothing&quot;:0.2},&quot;pathPattern&quot;:{&quot;type&quot;:&quot;ROW&quot;,&quot;patternId&quot;:&quot;4044b643-4d3c-48fa-ae1f-5de6f9fd517d&quot;,&quot;patternTransform&quot;:{&quot;translate&quot;:{&quot;x&quot;:-9.540979117872439e-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4.626329252991495,&quot;align&quot;:&quot;CENTER&quot;},&quot;isPremium&quot;:true},&quot;isLocked&quot;:false,&quot;parent&quot;:{&quot;type&quot;:&quot;CHILD&quot;,&quot;parentId&quot;:&quot;d1585654-04f8-439b-b15f-984dff01ae63&quot;,&quot;order&quot;:&quot;95&quot;},&quot;isPremium&quot;:true},&quot;4044b643-4d3c-48fa-ae1f-5de6f9fd517d&quot;:{&quot;type&quot;:&quot;FIGURE_OBJECT&quot;,&quot;id&quot;:&quot;4044b643-4d3c-48fa-ae1f-5de6f9fd517d&quot;,&quot;relativeTransform&quot;:{&quot;translate&quot;:{&quot;x&quot;:0,&quot;y&quot;:0},&quot;rotate&quot;:0,&quot;skewX&quot;:0,&quot;scale&quot;:{&quot;x&quot;:1,&quot;y&quot;:1}},&quot;source&quot;:{&quot;type&quot;:&quot;ASSETS&quot;,&quot;id&quot;:&quot;5e713ada76df310028d1ed8e&quot;},&quot;name&quot;:&quot;ssDNA (unwound, for brush)&quot;},&quot;f2023a56-97b9-4162-9c7c-3a4b13c661f9&quot;:{&quot;type&quot;:&quot;FIGURE_OBJECT&quot;,&quot;id&quot;:&quot;f2023a56-97b9-4162-9c7c-3a4b13c661f9&quot;,&quot;parent&quot;:{&quot;type&quot;:&quot;CHILD&quot;,&quot;parentId&quot;:&quot;4044b643-4d3c-48fa-ae1f-5de6f9fd517d&quot;,&quot;order&quot;:&quot;7&quot;},&quot;relativeTransform&quot;:{&quot;translate&quot;:{&quot;x&quot;:0,&quot;y&quot;:0},&quot;rotate&quot;:0,&quot;skewX&quot;:0,&quot;scale&quot;:{&quot;x&quot;:1,&quot;y&quot;:1}}},&quot;3dcb94cb-a8ea-4a66-a873-2bb7c998d502&quot;:{&quot;type&quot;:&quot;FIGURE_OBJECT&quot;,&quot;id&quot;:&quot;3dcb94cb-a8ea-4a66-a873-2bb7c998d502&quot;,&quot;parent&quot;:{&quot;type&quot;:&quot;CHILD&quot;,&quot;parentId&quot;:&quot;f2023a56-97b9-4162-9c7c-3a4b13c661f9&quot;,&quot;order&quot;:&quot;5&quot;},&quot;relativeTransform&quot;:{&quot;translate&quot;:{&quot;x&quot;:0,&quot;y&quot;:0},&quot;rotate&quot;:0,&quot;skewX&quot;:0,&quot;scale&quot;:{&quot;x&quot;:1,&quot;y&quot;:1}}},&quot;4f53202f-182a-453a-96e0-c0b318e01422&quot;:{&quot;type&quot;:&quot;FIGURE_OBJECT&quot;,&quot;id&quot;:&quot;4f53202f-182a-453a-96e0-c0b318e01422&quot;,&quot;parent&quot;:{&quot;type&quot;:&quot;CHILD&quot;,&quot;parentId&quot;:&quot;3dcb94cb-a8ea-4a66-a873-2bb7c998d502&quot;,&quot;order&quot;:&quot;05&quot;},&quot;relativeTransform&quot;:{&quot;translate&quot;:{&quot;x&quot;:23.0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c8f9cd39-7ee1-4d3a-ac31-ae0fac3755cf&quot;:{&quot;type&quot;:&quot;FIGURE_OBJECT&quot;,&quot;id&quot;:&quot;c8f9cd39-7ee1-4d3a-ac31-ae0fac3755cf&quot;,&quot;parent&quot;:{&quot;type&quot;:&quot;CHILD&quot;,&quot;parentId&quot;:&quot;3dcb94cb-a8ea-4a66-a873-2bb7c998d502&quot;,&quot;order&quot;:&quot;1&quot;},&quot;relativeTransform&quot;:{&quot;translate&quot;:{&quot;x&quot;:68.7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9c6cf3fa-1fa3-4a89-8a73-969fa231828c&quot;:{&quot;type&quot;:&quot;FIGURE_OBJECT&quot;,&quot;id&quot;:&quot;9c6cf3fa-1fa3-4a89-8a73-969fa231828c&quot;,&quot;parent&quot;:{&quot;type&quot;:&quot;CHILD&quot;,&quot;parentId&quot;:&quot;3dcb94cb-a8ea-4a66-a873-2bb7c998d502&quot;,&quot;order&quot;:&quot;2&quot;},&quot;relativeTransform&quot;:{&quot;translate&quot;:{&quot;x&quot;:114.33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cc5bba2b-29ca-4970-bddd-9205d0df7ddb&quot;:{&quot;type&quot;:&quot;FIGURE_OBJECT&quot;,&quot;id&quot;:&quot;cc5bba2b-29ca-4970-bddd-9205d0df7ddb&quot;,&quot;parent&quot;:{&quot;type&quot;:&quot;CHILD&quot;,&quot;parentId&quot;:&quot;3dcb94cb-a8ea-4a66-a873-2bb7c998d502&quot;,&quot;order&quot;:&quot;3&quot;},&quot;relativeTransform&quot;:{&quot;translate&quot;:{&quot;x&quot;:160.04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be265cb3-18d3-4406-bad6-a1fc19e9184b&quot;:{&quot;type&quot;:&quot;FIGURE_OBJECT&quot;,&quot;id&quot;:&quot;be265cb3-18d3-4406-bad6-a1fc19e9184b&quot;,&quot;parent&quot;:{&quot;type&quot;:&quot;CHILD&quot;,&quot;parentId&quot;:&quot;3dcb94cb-a8ea-4a66-a873-2bb7c998d502&quot;,&quot;order&quot;:&quot;5&quot;},&quot;relativeTransform&quot;:{&quot;translate&quot;:{&quot;x&quot;:205.4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01c12e47-634a-48b3-88b8-98a0f6cbe916&quot;:{&quot;type&quot;:&quot;FIGURE_OBJECT&quot;,&quot;id&quot;:&quot;01c12e47-634a-48b3-88b8-98a0f6cbe916&quot;,&quot;parent&quot;:{&quot;type&quot;:&quot;CHILD&quot;,&quot;parentId&quot;:&quot;3dcb94cb-a8ea-4a66-a873-2bb7c998d502&quot;,&quot;order&quot;:&quot;55&quot;},&quot;relativeTransform&quot;:{&quot;translate&quot;:{&quot;x&quot;:250.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635d5426-c9e4-42f6-9067-823db1845a06&quot;:{&quot;type&quot;:&quot;FIGURE_OBJECT&quot;,&quot;id&quot;:&quot;635d5426-c9e4-42f6-9067-823db1845a06&quot;,&quot;parent&quot;:{&quot;type&quot;:&quot;CHILD&quot;,&quot;parentId&quot;:&quot;3dcb94cb-a8ea-4a66-a873-2bb7c998d502&quot;,&quot;order&quot;:&quot;6&quot;},&quot;relativeTransform&quot;:{&quot;translate&quot;:{&quot;x&quot;:296.5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ddef727b-e7a8-4f35-990b-144f8f5a2d4a&quot;:{&quot;type&quot;:&quot;FIGURE_OBJECT&quot;,&quot;id&quot;:&quot;ddef727b-e7a8-4f35-990b-144f8f5a2d4a&quot;,&quot;parent&quot;:{&quot;type&quot;:&quot;CHILD&quot;,&quot;parentId&quot;:&quot;3dcb94cb-a8ea-4a66-a873-2bb7c998d502&quot;,&quot;order&quot;:&quot;7&quot;},&quot;relativeTransform&quot;:{&quot;translate&quot;:{&quot;x&quot;:342.2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ce1845aa-6b58-4510-9cd0-18e5edd6a956&quot;:{&quot;type&quot;:&quot;FIGURE_OBJECT&quot;,&quot;id&quot;:&quot;ce1845aa-6b58-4510-9cd0-18e5edd6a956&quot;,&quot;parent&quot;:{&quot;type&quot;:&quot;CHILD&quot;,&quot;parentId&quot;:&quot;3dcb94cb-a8ea-4a66-a873-2bb7c998d502&quot;,&quot;order&quot;:&quot;8&quot;},&quot;relativeTransform&quot;:{&quot;translate&quot;:{&quot;x&quot;:182.74,&quot;y&quot;:68.39},&quot;rotate&quot;:0,&quot;skewX&quot;:0,&quot;scale&quot;:{&quot;x&quot;:1,&quot;y&quot;:1}},&quot;path&quot;:{&quot;type&quot;:&quot;RECT&quot;,&quot;size&quot;:{&quot;x&quot;:365.48,&quot;y&quot;:22}},&quot;pathStyles&quot;:[{&quot;type&quot;:&quot;FILL&quot;,&quot;fillStyle&quot;:&quot;#bd1919&quot;}],&quot;opacity&quot;:1},&quot;c5a02a65-d5f3-4af1-ae89-0bbcc3c7dbbe&quot;:{&quot;type&quot;:&quot;FIGURE_OBJECT&quot;,&quot;id&quot;:&quot;c5a02a65-d5f3-4af1-ae89-0bbcc3c7dbbe&quot;,&quot;name&quot;:&quot;ssDNA brush 2 (straight)&quot;,&quot;relativeTransform&quot;:{&quot;translate&quot;:{&quot;x&quot;:-37.13517847477559,&quot;y&quot;:18.08267358242357},&quot;rotate&quot;:0},&quot;opacity&quot;:1,&quot;source&quot;:{&quot;id&quot;:&quot;5e75578c52bb9000abea632a&quot;,&quot;type&quot;:&quot;ASSETS&quot;},&quot;path&quot;:{&quot;type&quot;:&quot;POLY_LINE&quot;,&quot;points&quot;:[{&quot;x&quot;:-18.428001448357342,&quot;y&quot;:0},{&quot;x&quot;:18.42800144835737,&quot;y&quot;:0}],&quot;closed&quot;:false},&quot;pathStyles&quot;:[{&quot;type&quot;:&quot;FILL&quot;,&quot;fillStyle&quot;:&quot;rgba(0,0,0,0)&quot;},{&quot;type&quot;:&quot;STROKE&quot;,&quot;strokeStyle&quot;:&quot;rgba(0,0,0,0)&quot;,&quot;lineWidth&quot;:3.7299624811908467,&quot;lineJoin&quot;:&quot;round&quot;}],&quot;pathSmoothing&quot;:{&quot;type&quot;:&quot;CATMULL_SMOOTHING&quot;,&quot;smoothing&quot;:0.2},&quot;pathPattern&quot;:{&quot;type&quot;:&quot;ROW&quot;,&quot;patternId&quot;:&quot;2c8d4f81-5c99-49dc-9206-004e723f5ac2&quot;,&quot;patternTransform&quot;:{&quot;translate&quot;:{&quot;x&quot;:-9.540979117872439e-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4.626329252991495,&quot;align&quot;:&quot;CENTER&quot;},&quot;isPremium&quot;:true},&quot;isLocked&quot;:false,&quot;parent&quot;:{&quot;type&quot;:&quot;CHILD&quot;,&quot;parentId&quot;:&quot;d1585654-04f8-439b-b15f-984dff01ae63&quot;,&quot;order&quot;:&quot;96&quot;},&quot;isPremium&quot;:true},&quot;2c8d4f81-5c99-49dc-9206-004e723f5ac2&quot;:{&quot;type&quot;:&quot;FIGURE_OBJECT&quot;,&quot;id&quot;:&quot;2c8d4f81-5c99-49dc-9206-004e723f5ac2&quot;,&quot;relativeTransform&quot;:{&quot;translate&quot;:{&quot;x&quot;:0,&quot;y&quot;:0},&quot;rotate&quot;:0,&quot;skewX&quot;:0,&quot;scale&quot;:{&quot;x&quot;:1,&quot;y&quot;:1}},&quot;source&quot;:{&quot;type&quot;:&quot;ASSETS&quot;,&quot;id&quot;:&quot;5e713ada76df310028d1ed8e&quot;},&quot;name&quot;:&quot;ssDNA (unwound, for brush)&quot;},&quot;8d9a417e-dc7a-42f6-b508-940f7b829d28&quot;:{&quot;type&quot;:&quot;FIGURE_OBJECT&quot;,&quot;id&quot;:&quot;8d9a417e-dc7a-42f6-b508-940f7b829d28&quot;,&quot;parent&quot;:{&quot;type&quot;:&quot;CHILD&quot;,&quot;parentId&quot;:&quot;2c8d4f81-5c99-49dc-9206-004e723f5ac2&quot;,&quot;order&quot;:&quot;7&quot;},&quot;relativeTransform&quot;:{&quot;translate&quot;:{&quot;x&quot;:0,&quot;y&quot;:0},&quot;rotate&quot;:0,&quot;skewX&quot;:0,&quot;scale&quot;:{&quot;x&quot;:1,&quot;y&quot;:1}}},&quot;e5872406-74b8-4f3d-a875-367feddaf846&quot;:{&quot;type&quot;:&quot;FIGURE_OBJECT&quot;,&quot;id&quot;:&quot;e5872406-74b8-4f3d-a875-367feddaf846&quot;,&quot;parent&quot;:{&quot;type&quot;:&quot;CHILD&quot;,&quot;parentId&quot;:&quot;8d9a417e-dc7a-42f6-b508-940f7b829d28&quot;,&quot;order&quot;:&quot;5&quot;},&quot;relativeTransform&quot;:{&quot;translate&quot;:{&quot;x&quot;:0,&quot;y&quot;:0},&quot;rotate&quot;:0,&quot;skewX&quot;:0,&quot;scale&quot;:{&quot;x&quot;:1,&quot;y&quot;:1}}},&quot;28f68d1e-f049-4ff2-a514-83a3d698b1b8&quot;:{&quot;type&quot;:&quot;FIGURE_OBJECT&quot;,&quot;id&quot;:&quot;28f68d1e-f049-4ff2-a514-83a3d698b1b8&quot;,&quot;parent&quot;:{&quot;type&quot;:&quot;CHILD&quot;,&quot;parentId&quot;:&quot;e5872406-74b8-4f3d-a875-367feddaf846&quot;,&quot;order&quot;:&quot;05&quot;},&quot;relativeTransform&quot;:{&quot;translate&quot;:{&quot;x&quot;:23.0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3e382755-eb2e-4bc6-bddf-9fc18a570cb2&quot;:{&quot;type&quot;:&quot;FIGURE_OBJECT&quot;,&quot;id&quot;:&quot;3e382755-eb2e-4bc6-bddf-9fc18a570cb2&quot;,&quot;parent&quot;:{&quot;type&quot;:&quot;CHILD&quot;,&quot;parentId&quot;:&quot;e5872406-74b8-4f3d-a875-367feddaf846&quot;,&quot;order&quot;:&quot;1&quot;},&quot;relativeTransform&quot;:{&quot;translate&quot;:{&quot;x&quot;:68.7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c85a1163-e7c9-49ce-8e24-df22dab2a2b3&quot;:{&quot;type&quot;:&quot;FIGURE_OBJECT&quot;,&quot;id&quot;:&quot;c85a1163-e7c9-49ce-8e24-df22dab2a2b3&quot;,&quot;parent&quot;:{&quot;type&quot;:&quot;CHILD&quot;,&quot;parentId&quot;:&quot;e5872406-74b8-4f3d-a875-367feddaf846&quot;,&quot;order&quot;:&quot;2&quot;},&quot;relativeTransform&quot;:{&quot;translate&quot;:{&quot;x&quot;:114.33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8c57be5d-b78d-45f9-b45f-b7f49c40f6a3&quot;:{&quot;type&quot;:&quot;FIGURE_OBJECT&quot;,&quot;id&quot;:&quot;8c57be5d-b78d-45f9-b45f-b7f49c40f6a3&quot;,&quot;parent&quot;:{&quot;type&quot;:&quot;CHILD&quot;,&quot;parentId&quot;:&quot;e5872406-74b8-4f3d-a875-367feddaf846&quot;,&quot;order&quot;:&quot;3&quot;},&quot;relativeTransform&quot;:{&quot;translate&quot;:{&quot;x&quot;:160.04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ac162468-61aa-4c3b-8094-67cde6c8c8be&quot;:{&quot;type&quot;:&quot;FIGURE_OBJECT&quot;,&quot;id&quot;:&quot;ac162468-61aa-4c3b-8094-67cde6c8c8be&quot;,&quot;parent&quot;:{&quot;type&quot;:&quot;CHILD&quot;,&quot;parentId&quot;:&quot;e5872406-74b8-4f3d-a875-367feddaf846&quot;,&quot;order&quot;:&quot;5&quot;},&quot;relativeTransform&quot;:{&quot;translate&quot;:{&quot;x&quot;:205.4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808e3999-245e-4d2e-a07d-baf0fb508c0f&quot;:{&quot;type&quot;:&quot;FIGURE_OBJECT&quot;,&quot;id&quot;:&quot;808e3999-245e-4d2e-a07d-baf0fb508c0f&quot;,&quot;parent&quot;:{&quot;type&quot;:&quot;CHILD&quot;,&quot;parentId&quot;:&quot;e5872406-74b8-4f3d-a875-367feddaf846&quot;,&quot;order&quot;:&quot;55&quot;},&quot;relativeTransform&quot;:{&quot;translate&quot;:{&quot;x&quot;:250.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cf9f06e5-1a60-4ac8-86d5-8b8d48a56b07&quot;:{&quot;type&quot;:&quot;FIGURE_OBJECT&quot;,&quot;id&quot;:&quot;cf9f06e5-1a60-4ac8-86d5-8b8d48a56b07&quot;,&quot;parent&quot;:{&quot;type&quot;:&quot;CHILD&quot;,&quot;parentId&quot;:&quot;e5872406-74b8-4f3d-a875-367feddaf846&quot;,&quot;order&quot;:&quot;6&quot;},&quot;relativeTransform&quot;:{&quot;translate&quot;:{&quot;x&quot;:296.5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19ae7bee-fb55-4442-8e10-97346ebf6c57&quot;:{&quot;type&quot;:&quot;FIGURE_OBJECT&quot;,&quot;id&quot;:&quot;19ae7bee-fb55-4442-8e10-97346ebf6c57&quot;,&quot;parent&quot;:{&quot;type&quot;:&quot;CHILD&quot;,&quot;parentId&quot;:&quot;e5872406-74b8-4f3d-a875-367feddaf846&quot;,&quot;order&quot;:&quot;7&quot;},&quot;relativeTransform&quot;:{&quot;translate&quot;:{&quot;x&quot;:342.2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8b3b98e2-addc-48c6-8aeb-ee8f7ae3816d&quot;:{&quot;type&quot;:&quot;FIGURE_OBJECT&quot;,&quot;id&quot;:&quot;8b3b98e2-addc-48c6-8aeb-ee8f7ae3816d&quot;,&quot;parent&quot;:{&quot;type&quot;:&quot;CHILD&quot;,&quot;parentId&quot;:&quot;e5872406-74b8-4f3d-a875-367feddaf846&quot;,&quot;order&quot;:&quot;8&quot;},&quot;relativeTransform&quot;:{&quot;translate&quot;:{&quot;x&quot;:182.74,&quot;y&quot;:68.39},&quot;rotate&quot;:0,&quot;skewX&quot;:0,&quot;scale&quot;:{&quot;x&quot;:1,&quot;y&quot;:1}},&quot;path&quot;:{&quot;type&quot;:&quot;RECT&quot;,&quot;size&quot;:{&quot;x&quot;:365.48,&quot;y&quot;:22}},&quot;pathStyles&quot;:[{&quot;type&quot;:&quot;FILL&quot;,&quot;fillStyle&quot;:&quot;#bd1919&quot;}],&quot;opacity&quot;:1},&quot;704d111b-31d2-4d41-a955-3ba47d29358e&quot;:{&quot;type&quot;:&quot;FIGURE_OBJECT&quot;,&quot;id&quot;:&quot;704d111b-31d2-4d41-a955-3ba47d29358e&quot;,&quot;name&quot;:&quot;ssDNA brush 2 (straight)&quot;,&quot;relativeTransform&quot;:{&quot;translate&quot;:{&quot;x&quot;:-37.02150561180418,&quot;y&quot;:12.16004027165861},&quot;rotate&quot;:0},&quot;opacity&quot;:1,&quot;source&quot;:{&quot;id&quot;:&quot;5e75578c52bb9000abea632a&quot;,&quot;type&quot;:&quot;ASSETS&quot;},&quot;path&quot;:{&quot;type&quot;:&quot;POLY_LINE&quot;,&quot;points&quot;:[{&quot;x&quot;:18.545420311032455,&quot;y&quot;:-0.012036053640845768},{&quot;x&quot;:-18.545420311032455,&quot;y&quot;:0.012036053640871019}],&quot;closed&quot;:false},&quot;pathStyles&quot;:[{&quot;type&quot;:&quot;FILL&quot;,&quot;fillStyle&quot;:&quot;rgba(0,0,0,0)&quot;},{&quot;type&quot;:&quot;STROKE&quot;,&quot;strokeStyle&quot;:&quot;rgba(0,0,0,0)&quot;,&quot;lineWidth&quot;:3.7299624811908467,&quot;lineJoin&quot;:&quot;round&quot;}],&quot;pathSmoothing&quot;:{&quot;type&quot;:&quot;CATMULL_SMOOTHING&quot;,&quot;smoothing&quot;:0.2},&quot;pathPattern&quot;:{&quot;type&quot;:&quot;ROW&quot;,&quot;patternId&quot;:&quot;1920508d-81f8-49fe-8aa1-cc436fb443b4&quot;,&quot;patternTransform&quot;:{&quot;translate&quot;:{&quot;x&quot;:-9.540979117872439e-17,&quot;y&quot;:-0.5},&quot;rotate&quot;:0,&quot;skewX&quot;:0,&quot;scale&quot;:{&quot;x&quot;:0.012658227848101266,&quot;y&quot;:0.012658227848101266}},&quot;xUnits&quot;:&quot;STROKE_WIDTH&quot;,&quot;yUnits&quot;:&quot;STROKE_WIDTH&quot;,&quot;bending&quot;:true,&quot;repeat&quot;:{&quot;distance&quot;:4.626329252991495,&quot;align&quot;:&quot;CENTER&quot;},&quot;isPremium&quot;:true},&quot;isLocked&quot;:false,&quot;parent&quot;:{&quot;type&quot;:&quot;CHILD&quot;,&quot;parentId&quot;:&quot;d1585654-04f8-439b-b15f-984dff01ae63&quot;,&quot;order&quot;:&quot;97&quot;},&quot;isPremium&quot;:true},&quot;1920508d-81f8-49fe-8aa1-cc436fb443b4&quot;:{&quot;type&quot;:&quot;FIGURE_OBJECT&quot;,&quot;id&quot;:&quot;1920508d-81f8-49fe-8aa1-cc436fb443b4&quot;,&quot;relativeTransform&quot;:{&quot;translate&quot;:{&quot;x&quot;:0,&quot;y&quot;:0},&quot;rotate&quot;:0,&quot;skewX&quot;:0,&quot;scale&quot;:{&quot;x&quot;:1,&quot;y&quot;:1}},&quot;source&quot;:{&quot;type&quot;:&quot;ASSETS&quot;,&quot;id&quot;:&quot;5e713ada76df310028d1ed8e&quot;},&quot;name&quot;:&quot;ssDNA (unwound, for brush)&quot;},&quot;5432ada0-772f-4aa5-b2de-bb759fcdad1a&quot;:{&quot;type&quot;:&quot;FIGURE_OBJECT&quot;,&quot;id&quot;:&quot;5432ada0-772f-4aa5-b2de-bb759fcdad1a&quot;,&quot;parent&quot;:{&quot;type&quot;:&quot;CHILD&quot;,&quot;parentId&quot;:&quot;1920508d-81f8-49fe-8aa1-cc436fb443b4&quot;,&quot;order&quot;:&quot;7&quot;},&quot;relativeTransform&quot;:{&quot;translate&quot;:{&quot;x&quot;:0,&quot;y&quot;:0},&quot;rotate&quot;:0,&quot;skewX&quot;:0,&quot;scale&quot;:{&quot;x&quot;:1,&quot;y&quot;:1}}},&quot;2075d90b-db2d-4932-b14b-8d58fe8eafcf&quot;:{&quot;type&quot;:&quot;FIGURE_OBJECT&quot;,&quot;id&quot;:&quot;2075d90b-db2d-4932-b14b-8d58fe8eafcf&quot;,&quot;parent&quot;:{&quot;type&quot;:&quot;CHILD&quot;,&quot;parentId&quot;:&quot;5432ada0-772f-4aa5-b2de-bb759fcdad1a&quot;,&quot;order&quot;:&quot;5&quot;},&quot;relativeTransform&quot;:{&quot;translate&quot;:{&quot;x&quot;:0,&quot;y&quot;:0},&quot;rotate&quot;:0,&quot;skewX&quot;:0,&quot;scale&quot;:{&quot;x&quot;:1,&quot;y&quot;:1}}},&quot;1bf3a39f-ff1a-4732-b335-117bf4efb953&quot;:{&quot;type&quot;:&quot;FIGURE_OBJECT&quot;,&quot;id&quot;:&quot;1bf3a39f-ff1a-4732-b335-117bf4efb953&quot;,&quot;parent&quot;:{&quot;type&quot;:&quot;CHILD&quot;,&quot;parentId&quot;:&quot;2075d90b-db2d-4932-b14b-8d58fe8eafcf&quot;,&quot;order&quot;:&quot;05&quot;},&quot;relativeTransform&quot;:{&quot;translate&quot;:{&quot;x&quot;:23.0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727d490f-0cf7-465e-97fe-50b47cd42ced&quot;:{&quot;type&quot;:&quot;FIGURE_OBJECT&quot;,&quot;id&quot;:&quot;727d490f-0cf7-465e-97fe-50b47cd42ced&quot;,&quot;parent&quot;:{&quot;type&quot;:&quot;CHILD&quot;,&quot;parentId&quot;:&quot;2075d90b-db2d-4932-b14b-8d58fe8eafcf&quot;,&quot;order&quot;:&quot;1&quot;},&quot;relativeTransform&quot;:{&quot;translate&quot;:{&quot;x&quot;:68.7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24d42d30-507e-4642-ab28-c12b2ef22da6&quot;:{&quot;type&quot;:&quot;FIGURE_OBJECT&quot;,&quot;id&quot;:&quot;24d42d30-507e-4642-ab28-c12b2ef22da6&quot;,&quot;parent&quot;:{&quot;type&quot;:&quot;CHILD&quot;,&quot;parentId&quot;:&quot;2075d90b-db2d-4932-b14b-8d58fe8eafcf&quot;,&quot;order&quot;:&quot;2&quot;},&quot;relativeTransform&quot;:{&quot;translate&quot;:{&quot;x&quot;:114.33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d0a70c9c-9e5a-4e9a-8b9f-f3dce603b50c&quot;:{&quot;type&quot;:&quot;FIGURE_OBJECT&quot;,&quot;id&quot;:&quot;d0a70c9c-9e5a-4e9a-8b9f-f3dce603b50c&quot;,&quot;parent&quot;:{&quot;type&quot;:&quot;CHILD&quot;,&quot;parentId&quot;:&quot;2075d90b-db2d-4932-b14b-8d58fe8eafcf&quot;,&quot;order&quot;:&quot;3&quot;},&quot;relativeTransform&quot;:{&quot;translate&quot;:{&quot;x&quot;:160.04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6d8f7722-00a3-4ff8-820a-21562b380528&quot;:{&quot;type&quot;:&quot;FIGURE_OBJECT&quot;,&quot;id&quot;:&quot;6d8f7722-00a3-4ff8-820a-21562b380528&quot;,&quot;parent&quot;:{&quot;type&quot;:&quot;CHILD&quot;,&quot;parentId&quot;:&quot;2075d90b-db2d-4932-b14b-8d58fe8eafcf&quot;,&quot;order&quot;:&quot;5&quot;},&quot;relativeTransform&quot;:{&quot;translate&quot;:{&quot;x&quot;:205.4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f8f33568-c4fb-4d9f-bd40-0b8163435f60&quot;:{&quot;type&quot;:&quot;FIGURE_OBJECT&quot;,&quot;id&quot;:&quot;f8f33568-c4fb-4d9f-bd40-0b8163435f60&quot;,&quot;parent&quot;:{&quot;type&quot;:&quot;CHILD&quot;,&quot;parentId&quot;:&quot;2075d90b-db2d-4932-b14b-8d58fe8eafcf&quot;,&quot;order&quot;:&quot;55&quot;},&quot;relativeTransform&quot;:{&quot;translate&quot;:{&quot;x&quot;:250.9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73b06303-3bc6-4ae3-910e-7a330046ebe9&quot;:{&quot;type&quot;:&quot;FIGURE_OBJECT&quot;,&quot;id&quot;:&quot;73b06303-3bc6-4ae3-910e-7a330046ebe9&quot;,&quot;parent&quot;:{&quot;type&quot;:&quot;CHILD&quot;,&quot;parentId&quot;:&quot;2075d90b-db2d-4932-b14b-8d58fe8eafcf&quot;,&quot;order&quot;:&quot;6&quot;},&quot;relativeTransform&quot;:{&quot;translate&quot;:{&quot;x&quot;:296.56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ba0f32a1-2339-4a31-81c3-c63e1fd9e53a&quot;:{&quot;type&quot;:&quot;FIGURE_OBJECT&quot;,&quot;id&quot;:&quot;ba0f32a1-2339-4a31-81c3-c63e1fd9e53a&quot;,&quot;parent&quot;:{&quot;type&quot;:&quot;CHILD&quot;,&quot;parentId&quot;:&quot;2075d90b-db2d-4932-b14b-8d58fe8eafcf&quot;,&quot;order&quot;:&quot;7&quot;},&quot;relativeTransform&quot;:{&quot;translate&quot;:{&quot;x&quot;:342.2,&quot;y&quot;:29.22},&quot;rotate&quot;:0,&quot;skewX&quot;:0,&quot;scale&quot;:{&quot;x&quot;:1,&quot;y&quot;:1}},&quot;path&quot;:{&quot;type&quot;:&quot;RECT&quot;,&quot;size&quot;:{&quot;x&quot;:13,&quot;y&quot;:58.44}},&quot;pathStyles&quot;:[{&quot;type&quot;:&quot;FILL&quot;,&quot;fillStyle&quot;:&quot;#bd1919&quot;}],&quot;opacity&quot;:1},&quot;c5709c83-8796-4388-91f9-5bba0a3bfb24&quot;:{&quot;type&quot;:&quot;FIGURE_OBJECT&quot;,&quot;id&quot;:&quot;c5709c83-8796-4388-91f9-5bba0a3bfb24&quot;,&quot;parent&quot;:{&quot;type&quot;:&quot;CHILD&quot;,&quot;parentId&quot;:&quot;2075d90b-db2d-4932-b14b-8d58fe8eafcf&quot;,&quot;order&quot;:&quot;8&quot;},&quot;relativeTransform&quot;:{&quot;translate&quot;:{&quot;x&quot;:182.74,&quot;y&quot;:68.39},&quot;rotate&quot;:0,&quot;skewX&quot;:0,&quot;scale&quot;:{&quot;x&quot;:1,&quot;y&quot;:1}},&quot;path&quot;:{&quot;type&quot;:&quot;RECT&quot;,&quot;size&quot;:{&quot;x&quot;:365.48,&quot;y&quot;:22}},&quot;pathStyles&quot;:[{&quot;type&quot;:&quot;FILL&quot;,&quot;fillStyle&quot;:&quot;#bd1919&quot;}],&quot;opacity&quot;:1},&quot;aa87ba92-3d1d-4589-be6a-582af4267a1a&quot;:{&quot;type&quot;:&quot;FIGURE_OBJECT&quot;,&quot;id&quot;:&quot;aa87ba92-3d1d-4589-be6a-582af4267a1a&quot;,&quot;name&quot;:&quot;Cse1&quot;,&quot;relativeTransform&quot;:{&quot;translate&quot;:{&quot;x&quot;:-34.62954894694292,&quot;y&quot;:-6.658869894877624},&quot;rotate&quot;:-0.13520684635618027,&quot;skewX&quot;:1.2626838672660937e-16,&quot;scale&quot;:{&quot;x&quot;:0.05860542454671509,&quot;y&quot;:0.058605424546715}},&quot;opacity&quot;:1,&quot;image&quot;:{&quot;url&quot;:&quot;https://icons.cdn.biorender.com/biorender/5f03740500e04d0028e848d5/5ea738d01134dc0028b2332a.png&quot;,&quot;fallbackUrl&quot;:&quot;sources/icons/5f03740500e04d0028e848d5/5ea738d01134dc0028b2332a.svg&quot;,&quot;size&quot;:{&quot;x&quot;:569,&quot;y&quot;:379},&quot;isPremium&quot;:false},&quot;source&quot;:{&quot;id&quot;:&quot;5ea738d01134dc0028b2332a&quot;,&quot;type&quot;:&quot;ASSETS&quot;},&quot;pathStyles&quot;:[{&quot;type&quot;:&quot;FILL&quot;,&quot;fillStyle&quot;:&quot;rgb(0,0,0)&quot;}],&quot;isLocked&quot;:false,&quot;parent&quot;:{&quot;type&quot;:&quot;CHILD&quot;,&quot;parentId&quot;:&quot;d1585654-04f8-439b-b15f-984dff01ae63&quot;,&quot;order&quot;:&quot;98&quot;}},&quot;b6c9d040-f3b5-45d4-92f2-9fe8c7d2a86a&quot;:{&quot;id&quot;:&quot;b6c9d040-f3b5-45d4-92f2-9fe8c7d2a86a&quot;,&quot;type&quot;:&quot;FIGURE_OBJECT&quot;,&quot;document&quot;:{&quot;type&quot;:&quot;FIGURE&quot;,&quot;canvasType&quot;:&quot;FIGURE&quot;,&quot;units&quot;:&quot;in&quot;},&quot;parent&quot;:{&quot;parentId&quot;:&quot;583c624f-0e52-4f5e-998e-7c9df35aa5d6&quot;,&quot;type&quot;:&quot;DOCUMENT&quot;,&quot;order&quot;:&quot;5&quot;}},&quot;583c624f-0e52-4f5e-998e-7c9df35aa5d6&quot;:{&quot;id&quot;:&quot;583c624f-0e52-4f5e-998e-7c9df35aa5d6&quot;,&quot;type&quot;:&quot;FIGURE_OBJECT&quot;,&quot;document&quot;:{&quot;type&quot;:&quot;DOCUMENT_GROUP&quot;,&quot;canvasType&quot;:&quot;FIGURE&quot;,&quot;units&quot;:&quot;in&quot;}}}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203fa597b498743dcd497a"/>
  <p:tag name="FIGURESLIDEID" val="f97a0ea9-3005-4448-a68c-2d18679f94a3"/>
  <p:tag name="SELECTIONIDS" val="9b653a4b-f971-4a13-a53c-6268df0f9920"/>
  <p:tag name="TRANSPARENTBACKGROUND" val="true"/>
  <p:tag name="VERSION" val="1781206744190"/>
  <p:tag name="TITLE" val="REU 2026 Chalk Talk"/>
  <p:tag name="CREATORNAME" val="Jina Ko"/>
  <p:tag name="DATEINSERTED" val="1781206743676"/>
  <p:tag name="DPI" val="300"/>
  <p:tag name="BIOJSON" val="{&quot;id&quot;:&quot;6a7c74cd-7203-4fa0-b5d6-96d5d5ba2bdf&quot;,&quot;objects&quot;:{&quot;9b653a4b-f971-4a13-a53c-6268df0f9920&quot;:{&quot;relativeTransform&quot;:{&quot;translate&quot;:{&quot;x&quot;:193.66741585063022,&quot;y&quot;:67.25749546740732},&quot;rotate&quot;:0,&quot;skewX&quot;:0,&quot;scale&quot;:{&quot;x&quot;:1,&quot;y&quot;:1}},&quot;type&quot;:&quot;FIGURE_OBJECT&quot;,&quot;id&quot;:&quot;9b653a4b-f971-4a13-a53c-6268df0f9920&quot;,&quot;parent&quot;:{&quot;type&quot;:&quot;CHILD&quot;,&quot;parentId&quot;:&quot;f97a0ea9-3005-4448-a68c-2d18679f94a3&quot;,&quot;order&quot;:&quot;9999999998&quot;},&quot;name&quot;:&quot;Fluorescence microscopy (BZ-X800, microscope and monitor)&quot;,&quot;displayName&quot;:&quot;Fluorescence microscopy (BZ-X800, microscope and monitor)&quot;,&quot;source&quot;:{&quot;id&quot;:&quot;652800c1a24d17e2617d5131&quot;,&quot;type&quot;:&quot;ASSETS&quot;},&quot;isPremium&quot;:true},&quot;08f49efc-eaa7-411e-9e6e-5d426be8a43a&quot;:{&quot;id&quot;:&quot;08f49efc-eaa7-411e-9e6e-5d426be8a43a&quot;,&quot;name&quot;:&quot;Computer screen (immunofluorescence microscopy)&quot;,&quot;displayName&quot;:&quot;&quot;,&quot;type&quot;:&quot;FIGURE_OBJECT&quot;,&quot;relativeTransform&quot;:{&quot;translate&quot;:{&quot;x&quot;:-51.56529158989195,&quot;y&quot;:-67.76870903431713},&quot;rotate&quot;:0,&quot;skewX&quot;:0,&quot;scale&quot;:{&quot;x&quot;:0.3660779275368957,&quot;y&quot;:0.3660779275368957}},&quot;image&quot;:{&quot;url&quot;:&quot;https://icons.biorender.com/biorender/5b3ccd6195a91a0014d6ad83/20180704133808/image/computer-screen-immunofluorescent-microscopy.png&quot;,&quot;fallbackUrl&quot;:&quot;https://res.cloudinary.com/dlcjuc3ej/image/upload/v1530711488/u4ggm5qqur8ex79qovf7.svg#/keystone/api/icons/5b3ccd6195a91a0014d6ad83/20180704133808/image/computer-screen-immunofluorescent-microscopy.svg&quot;,&quot;isPremium&quot;:true,&quot;size&quot;:{&quot;x&quot;:250,&quot;y&quot;:203.125}},&quot;source&quot;:{&quot;id&quot;:&quot;5b3ccd6195a91a0014d6ad83&quot;,&quot;type&quot;:&quot;ASSETS&quot;},&quot;isPremium&quot;:true,&quot;parent&quot;:{&quot;type&quot;:&quot;CHILD&quot;,&quot;parentId&quot;:&quot;9b653a4b-f971-4a13-a53c-6268df0f9920&quot;,&quot;order&quot;:&quot;2&quot;}},&quot;deb3e764-9c33-40db-a4d3-bee0dc659c12&quot;:{&quot;id&quot;:&quot;deb3e764-9c33-40db-a4d3-bee0dc659c12&quot;,&quot;name&quot;:&quot;Fluorescent microscope (BZ-X800)&quot;,&quot;displayName&quot;:&quot;&quot;,&quot;type&quot;:&quot;FIGURE_OBJECT&quot;,&quot;relativeTransform&quot;:{&quot;translate&quot;:{&quot;x&quot;:-136.02959211758684,&quot;y&quot;:-64.30886839835921},&quot;rotate&quot;:0,&quot;skewX&quot;:0,&quot;scale&quot;:{&quot;x&quot;:0.3870444351599038,&quot;y&quot;:0.38704443515990383}},&quot;image&quot;:{&quot;url&quot;:&quot;https://icons.biorender.com/biorender/6527fe487fa8c4f92d070ab3/fluorescent-microscope-bz-x800.png&quot;,&quot;fallbackUrl&quot;:&quot;https://res.cloudinary.com/dlcjuc3ej/image/upload/v1697119814/elrobmshtrmcnlrk50hf.svg#/keystone/api/icons/6527fe487fa8c4f92d070ab3/fluorescent-microscope-bz-x800.svg&quot;,&quot;isPremium&quot;:true,&quot;size&quot;:{&quot;x&quot;:200,&quot;y&quot;:210}},&quot;source&quot;:{&quot;id&quot;:&quot;6527fe197fa8c4098c070ab0&quot;,&quot;type&quot;:&quot;ASSETS&quot;},&quot;isPremium&quot;:true,&quot;parent&quot;:{&quot;type&quot;:&quot;CHILD&quot;,&quot;parentId&quot;:&quot;9b653a4b-f971-4a13-a53c-6268df0f9920&quot;,&quot;order&quot;:&quot;5&quot;}},&quot;f97a0ea9-3005-4448-a68c-2d18679f94a3&quot;:{&quot;id&quot;:&quot;f97a0ea9-3005-4448-a68c-2d18679f94a3&quot;,&quot;type&quot;:&quot;FIGURE_OBJECT&quot;,&quot;document&quot;:{&quot;type&quot;:&quot;FIGURE&quot;,&quot;canvasType&quot;:&quot;FIGURE&quot;,&quot;units&quot;:&quot;in&quot;,&quot;aspectRatio&quot;:0},&quot;parent&quot;:{&quot;type&quot;:&quot;DOCUMENT&quot;,&quot;parentId&quot;:&quot;6a7c74cd-7203-4fa0-b5d6-96d5d5ba2bdf&quot;,&quot;order&quot;:&quot;7&quot;}},&quot;6a7c74cd-7203-4fa0-b5d6-96d5d5ba2bdf&quot;:{&quot;id&quot;:&quot;6a7c74cd-7203-4fa0-b5d6-96d5d5ba2bdf&quot;,&quot;type&quot;:&quot;FIGURE_OBJECT&quot;,&quot;document&quot;:{&quot;type&quot;:&quot;DOCUMENT_GROUP&quot;,&quot;canvasType&quot;:&quot;SLIDE&quot;,&quot;units&quot;:&quot;in&quot;}}}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90fd222e-abf1-4cf5-89ec-aae5da70c444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90fd222e-abf1-4cf5-89ec-aae5da70c444&quot;:{&quot;type&quot;:&quot;FIGURE_OBJECT&quot;,&quot;id&quot;:&quot;90fd222e-abf1-4cf5-89ec-aae5da70c444&quot;,&quot;relativeTransform&quot;:{&quot;translate&quot;:{&quot;x&quot;:-252.6560418941067,&quot;y&quot;:121.93583429153219},&quot;rotate&quot;:1.2223588777196275,&quot;skewX&quot;:0,&quot;scale&quot;:{&quot;x&quot;:1,&quot;y&quot;:1}},&quot;opacity&quot;:1,&quot;path&quot;:{&quot;type&quot;:&quot;POLY_LINE&quot;,&quot;points&quot;:[{&quot;x&quot;:-1.5186598157101603,&quot;y&quot;:0.6196132048097457},{&quot;x&quot;:-0.971942282054503,&quot;y&quot;:-1.603704765389929},{&quot;x&quot;:0.7897031041692829,&quot;y&quot;:-1.8223917788521922},{&quot;x&quot;:1.5186598157101603,&quot;y&quot;:0.43737402692452587},{&quot;x&quot;:0.34473705541984184,&quot;y&quot;:1.512626378777151}],&quot;closed&quot;:true},&quot;pathStyles&quot;:[{&quot;type&quot;:&quot;FILL&quot;,&quot;fillStyle&quot;:&quot;rgba(223, 237, 250, 1)&quot;},{&quot;type&quot;:&quot;STROKE&quot;,&quot;strokeStyle&quot;:&quot;rgba(45, 95, 138, 1)&quot;,&quot;lineWidth&quot;:0.303731963142032,&quot;lineJoin&quot;:&quot;round&quot;}],&quot;pathSmoothing&quot;:{&quot;type&quot;:&quot;CATMULL_SMOOTHING&quot;,&quot;smoothing&quot;:0.2},&quot;isLocked&quot;:false,&quot;parent&quot;:{&quot;type&quot;:&quot;CHILD&quot;,&quot;parentId&quot;:&quot;5bf24cba-097d-4d06-b47a-6af32ef450ea&quot;,&quot;order&quot;:&quot;99999999998&quot;},&quot;connectorInfo&quot;:{&quot;type&quot;:&quot;QUADRATIC&quot;,&quot;offset&quot;:{&quot;x&quot;:0,&quot;y&quot;:0},&quot;bending&quot;:-0.1,&quot;customized&quot;:false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6a57af34768a0827a3739483"/>
  <p:tag name="FIGURESLIDEID" val="5bf24cba-097d-4d06-b47a-6af32ef450ea"/>
  <p:tag name="SELECTIONIDS" val="258a24e2-754c-4f25-8eab-fa5f02da232a"/>
  <p:tag name="TRANSPARENTBACKGROUND" val="true"/>
  <p:tag name="VERSION" val="1784138675817"/>
  <p:tag name="TITLE" val="Sanya Braddy (1)"/>
  <p:tag name="CREATORNAME" val="Jina Ko"/>
  <p:tag name="DATEINSERTED" val="1784138675712"/>
  <p:tag name="DPI" val="300"/>
  <p:tag name="BIOJSON" val="{&quot;id&quot;:&quot;6408744a-1363-4d19-b032-409466a152c0&quot;,&quot;objects&quot;:{&quot;258a24e2-754c-4f25-8eab-fa5f02da232a&quot;:{&quot;id&quot;:&quot;258a24e2-754c-4f25-8eab-fa5f02da232a&quot;,&quot;name&quot;:&quot;Vesicle (medium, stage 5)&quot;,&quot;displayName&quot;:&quot;&quot;,&quot;type&quot;:&quot;FIGURE_OBJECT&quot;,&quot;relativeTransform&quot;:{&quot;translate&quot;:{&quot;x&quot;:-261.4173229639294,&quot;y&quot;:65.684765649223},&quot;rotate&quot;:0.48080220201269835,&quot;skewX&quot;:0,&quot;scale&quot;:{&quot;x&quot;:0.09375379824355665,&quot;y&quot;:0.09375379824355665}},&quot;image&quot;:{&quot;url&quot;:&quot;https://icons.cdn.biorender.com/biorender/5b4d02104f626900144a4115/5b4d01cf4f626900144a410a.png&quot;,&quot;isPremium&quot;:false,&quot;isOrgIcon&quot;:false,&quot;size&quot;:{&quot;x&quot;:200,&quot;y&quot;:200},&quot;fallbackUrl&quot;:&quot;sources/icons/5b4d02104f626900144a4115/5b4d01cf4f626900144a410a.svg&quot;},&quot;source&quot;:{&quot;id&quot;:&quot;5b4d01cf4f626900144a410a&quot;,&quot;version&quot;:&quot;20180716203653&quot;,&quot;type&quot;:&quot;ASSETS&quot;},&quot;isPremium&quot;:false,&quot;parent&quot;:{&quot;type&quot;:&quot;CHILD&quot;,&quot;parentId&quot;:&quot;5bf24cba-097d-4d06-b47a-6af32ef450ea&quot;,&quot;order&quot;:&quot;99999998&quot;}},&quot;5bf24cba-097d-4d06-b47a-6af32ef450ea&quot;:{&quot;id&quot;:&quot;5bf24cba-097d-4d06-b47a-6af32ef450ea&quot;,&quot;type&quot;:&quot;FIGURE_OBJECT&quot;,&quot;document&quot;:{&quot;type&quot;:&quot;FIGURE&quot;,&quot;canvasType&quot;:&quot;FIGURE&quot;,&quot;units&quot;:&quot;in&quot;},&quot;parent&quot;:{&quot;parentId&quot;:&quot;6408744a-1363-4d19-b032-409466a152c0&quot;,&quot;type&quot;:&quot;DOCUMENT&quot;,&quot;order&quot;:&quot;5&quot;}},&quot;6408744a-1363-4d19-b032-409466a152c0&quot;:{&quot;id&quot;:&quot;6408744a-1363-4d19-b032-409466a152c0&quot;,&quot;type&quot;:&quot;FIGURE_OBJECT&quot;,&quot;document&quot;:{&quot;type&quot;:&quot;DOCUMENT_GROUP&quot;,&quot;canvasType&quot;:&quot;FIGURE&quot;,&quot;units&quot;:&quot;in&quot;}}}}"/>
</p:tagLst>
</file>

<file path=ppt/theme/theme1.xml><?xml version="1.0" encoding="utf-8"?>
<a:theme xmlns:a="http://schemas.openxmlformats.org/drawingml/2006/main" name="Office Theme">
  <a:themeElements>
    <a:clrScheme name="Custom 23">
      <a:dk1>
        <a:srgbClr val="00144D"/>
      </a:dk1>
      <a:lt1>
        <a:sysClr val="window" lastClr="FFFFFF"/>
      </a:lt1>
      <a:dk2>
        <a:srgbClr val="57000A"/>
      </a:dk2>
      <a:lt2>
        <a:srgbClr val="82AFD3"/>
      </a:lt2>
      <a:accent1>
        <a:srgbClr val="95001A"/>
      </a:accent1>
      <a:accent2>
        <a:srgbClr val="C0504D"/>
      </a:accent2>
      <a:accent3>
        <a:srgbClr val="045EA7"/>
      </a:accent3>
      <a:accent4>
        <a:srgbClr val="F2C100"/>
      </a:accent4>
      <a:accent5>
        <a:srgbClr val="00144D"/>
      </a:accent5>
      <a:accent6>
        <a:srgbClr val="44464B"/>
      </a:accent6>
      <a:hlink>
        <a:srgbClr val="00144D"/>
      </a:hlink>
      <a:folHlink>
        <a:srgbClr val="82AFD3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10371</TotalTime>
  <Words>716</Words>
  <Application>Microsoft Office PowerPoint</Application>
  <PresentationFormat>On-screen Show (16:9)</PresentationFormat>
  <Paragraphs>108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Gill Sans</vt:lpstr>
      <vt:lpstr>Roboto</vt:lpstr>
      <vt:lpstr>Office Theme</vt:lpstr>
      <vt:lpstr>Optimization of Poly(Ethylene Glycol)-Vinyl Sulfone (PEG-VS) Hydrogels for Enhanced Extracellular Vesicle Biomarker Detection </vt:lpstr>
      <vt:lpstr>Extracellular Vesicles </vt:lpstr>
      <vt:lpstr>EV Detection and Optimization</vt:lpstr>
      <vt:lpstr>Hydrogel Fabrication and Functionalization</vt:lpstr>
      <vt:lpstr>Hydrogel Fabrication and Functionalization</vt:lpstr>
      <vt:lpstr>Testing Capture efficiency</vt:lpstr>
      <vt:lpstr>Testing Ligation Conditions</vt:lpstr>
      <vt:lpstr>Temperature Optimization</vt:lpstr>
      <vt:lpstr>Ligation Time optimization</vt:lpstr>
      <vt:lpstr>Conclusion and Future directions</vt:lpstr>
      <vt:lpstr>Acknowledgements</vt:lpstr>
    </vt:vector>
  </TitlesOfParts>
  <Company>Zder0to5ive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Lindsey Tabor</dc:creator>
  <cp:lastModifiedBy>Amaris Mbuagbaw</cp:lastModifiedBy>
  <cp:revision>183</cp:revision>
  <dcterms:created xsi:type="dcterms:W3CDTF">2017-09-22T15:37:04Z</dcterms:created>
  <dcterms:modified xsi:type="dcterms:W3CDTF">2026-07-27T17:59:53Z</dcterms:modified>
</cp:coreProperties>
</file>