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g7vpaLwI8TzAlurMPGfPLSJPyO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dn.arstechnica.net/wp-content/uploads/2018/03/IMG_5167.jp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dn.arstechnica.net/wp-content/uploads/2018/03/IMG_5167.jp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dn.arstechnica.net/wp-content/uploads/2018/03/IMG_5167.jpg"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dn.arstechnica.net/wp-content/uploads/2018/03/IMG_5167.jpg"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talking about how I (title)</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3" name="Shape 1673"/>
        <p:cNvGrpSpPr/>
        <p:nvPr/>
      </p:nvGrpSpPr>
      <p:grpSpPr>
        <a:xfrm>
          <a:off x="0" y="0"/>
          <a:ext cx="0" cy="0"/>
          <a:chOff x="0" y="0"/>
          <a:chExt cx="0" cy="0"/>
        </a:xfrm>
      </p:grpSpPr>
      <p:sp>
        <p:nvSpPr>
          <p:cNvPr id="1674" name="Google Shape;1674;g3f97a1d3a3e_0_5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5" name="Google Shape;1675;g3f97a1d3a3e_0_5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we want our frequency to be somewhere here, because the atoms moving slight below frequency to the laser because of the doppler effect</a:t>
            </a:r>
            <a:endParaRPr/>
          </a:p>
          <a:p>
            <a:pPr indent="-317500" lvl="0" marL="457200" rtl="0" algn="l">
              <a:lnSpc>
                <a:spcPct val="100000"/>
              </a:lnSpc>
              <a:spcBef>
                <a:spcPts val="0"/>
              </a:spcBef>
              <a:spcAft>
                <a:spcPts val="0"/>
              </a:spcAft>
              <a:buSzPts val="1400"/>
              <a:buChar char="-"/>
            </a:pPr>
            <a:r>
              <a:rPr lang="en-US"/>
              <a:t>atoms moving exact the 3-4 transition to the laser would look still</a:t>
            </a:r>
            <a:endParaRPr/>
          </a:p>
          <a:p>
            <a:pPr indent="-317500" lvl="0" marL="457200" rtl="0" algn="l">
              <a:lnSpc>
                <a:spcPct val="100000"/>
              </a:lnSpc>
              <a:spcBef>
                <a:spcPts val="0"/>
              </a:spcBef>
              <a:spcAft>
                <a:spcPts val="0"/>
              </a:spcAft>
              <a:buSzPts val="1400"/>
              <a:buChar char="-"/>
            </a:pPr>
            <a:r>
              <a:rPr lang="en-US"/>
              <a:t> we want atoms that have moment to slow them down</a:t>
            </a:r>
            <a:endParaRPr/>
          </a:p>
          <a:p>
            <a:pPr indent="-317500" lvl="0" marL="457200" rtl="0" algn="l">
              <a:lnSpc>
                <a:spcPct val="100000"/>
              </a:lnSpc>
              <a:spcBef>
                <a:spcPts val="0"/>
              </a:spcBef>
              <a:spcAft>
                <a:spcPts val="0"/>
              </a:spcAft>
              <a:buSzPts val="1400"/>
              <a:buChar char="-"/>
            </a:pPr>
            <a:r>
              <a:rPr lang="en-US"/>
              <a:t>this value that we are setting our laser to is called the detuning frequency </a:t>
            </a:r>
            <a:endParaRPr/>
          </a:p>
        </p:txBody>
      </p:sp>
      <p:sp>
        <p:nvSpPr>
          <p:cNvPr id="1676" name="Google Shape;1676;g3f97a1d3a3e_0_5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0" name="Shape 1860"/>
        <p:cNvGrpSpPr/>
        <p:nvPr/>
      </p:nvGrpSpPr>
      <p:grpSpPr>
        <a:xfrm>
          <a:off x="0" y="0"/>
          <a:ext cx="0" cy="0"/>
          <a:chOff x="0" y="0"/>
          <a:chExt cx="0" cy="0"/>
        </a:xfrm>
      </p:grpSpPr>
      <p:sp>
        <p:nvSpPr>
          <p:cNvPr id="1861" name="Google Shape;1861;g3f513203515_0_3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2" name="Google Shape;1862;g3f513203515_0_3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 laser that passes through the beam splitter is the directed towards an isolator which prevent any back power too mess up the beam </a:t>
            </a:r>
            <a:endParaRPr/>
          </a:p>
        </p:txBody>
      </p:sp>
      <p:sp>
        <p:nvSpPr>
          <p:cNvPr id="1863" name="Google Shape;1863;g3f513203515_0_3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7" name="Shape 2037"/>
        <p:cNvGrpSpPr/>
        <p:nvPr/>
      </p:nvGrpSpPr>
      <p:grpSpPr>
        <a:xfrm>
          <a:off x="0" y="0"/>
          <a:ext cx="0" cy="0"/>
          <a:chOff x="0" y="0"/>
          <a:chExt cx="0" cy="0"/>
        </a:xfrm>
      </p:grpSpPr>
      <p:sp>
        <p:nvSpPr>
          <p:cNvPr id="2038" name="Google Shape;2038;g3f5de024bf7_3_10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9" name="Google Shape;2039;g3f5de024bf7_3_10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then before it the Laser get coupled into the fiber optic cable it goes through this polarizor which is also important</a:t>
            </a:r>
            <a:endParaRPr/>
          </a:p>
        </p:txBody>
      </p:sp>
      <p:sp>
        <p:nvSpPr>
          <p:cNvPr id="2040" name="Google Shape;2040;g3f5de024bf7_3_10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g3ee5f5d9f1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7" name="Google Shape;2217;g3ee5f5d9f1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17500" lvl="0" marL="457200" rtl="0" algn="l">
              <a:lnSpc>
                <a:spcPct val="100000"/>
              </a:lnSpc>
              <a:spcBef>
                <a:spcPts val="0"/>
              </a:spcBef>
              <a:spcAft>
                <a:spcPts val="0"/>
              </a:spcAft>
              <a:buSzPts val="1400"/>
              <a:buChar char="-"/>
            </a:pPr>
            <a:r>
              <a:rPr lang="en-US"/>
              <a:t>remember the polarizor, so we’re also going to test its sensitivities</a:t>
            </a:r>
            <a:endParaRPr/>
          </a:p>
          <a:p>
            <a:pPr indent="-317500" lvl="0" marL="457200" rtl="0" algn="l">
              <a:lnSpc>
                <a:spcPct val="100000"/>
              </a:lnSpc>
              <a:spcBef>
                <a:spcPts val="0"/>
              </a:spcBef>
              <a:spcAft>
                <a:spcPts val="0"/>
              </a:spcAft>
              <a:buSzPts val="1400"/>
              <a:buChar char="-"/>
            </a:pPr>
            <a:r>
              <a:rPr lang="en-US"/>
              <a:t>As I mentioned earlier, the MOT has quarter wave plates attached to it, the purpose of which is to turn vertically polarized light into circularly polarized light, so the wave plates are already optimized all we have to do is to ensure that the laser that’s being coupled into the fiber optics are as vertical as possible</a:t>
            </a:r>
            <a:endParaRPr/>
          </a:p>
          <a:p>
            <a:pPr indent="-317500" lvl="1" marL="914400" rtl="0" algn="l">
              <a:lnSpc>
                <a:spcPct val="100000"/>
              </a:lnSpc>
              <a:spcBef>
                <a:spcPts val="0"/>
              </a:spcBef>
              <a:spcAft>
                <a:spcPts val="0"/>
              </a:spcAft>
              <a:buSzPts val="1400"/>
              <a:buChar char="-"/>
            </a:pPr>
            <a:r>
              <a:rPr lang="en-US"/>
              <a:t>so the variable that we are measuring is whether how non linearly polarized the light can be </a:t>
            </a:r>
            <a:endParaRPr/>
          </a:p>
          <a:p>
            <a:pPr indent="-317500" lvl="0" marL="457200" rtl="0" algn="l">
              <a:lnSpc>
                <a:spcPct val="100000"/>
              </a:lnSpc>
              <a:spcBef>
                <a:spcPts val="0"/>
              </a:spcBef>
              <a:spcAft>
                <a:spcPts val="0"/>
              </a:spcAft>
              <a:buSzPts val="1400"/>
              <a:buChar char="-"/>
            </a:pPr>
            <a:r>
              <a:rPr lang="en-US"/>
              <a:t>this is is the view from a poolarimeter from thor labs, the one on the left is pretty linearly polarized the one on the right is not so much</a:t>
            </a:r>
            <a:endParaRPr/>
          </a:p>
        </p:txBody>
      </p:sp>
      <p:sp>
        <p:nvSpPr>
          <p:cNvPr id="2218" name="Google Shape;2218;g3ee5f5d9f1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8" name="Shape 2398"/>
        <p:cNvGrpSpPr/>
        <p:nvPr/>
      </p:nvGrpSpPr>
      <p:grpSpPr>
        <a:xfrm>
          <a:off x="0" y="0"/>
          <a:ext cx="0" cy="0"/>
          <a:chOff x="0" y="0"/>
          <a:chExt cx="0" cy="0"/>
        </a:xfrm>
      </p:grpSpPr>
      <p:sp>
        <p:nvSpPr>
          <p:cNvPr id="2399" name="Google Shape;2399;g3f5de024bf7_0_7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0" name="Google Shape;2400;g3f5de024bf7_0_7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so the shape of the diagram is pretty useful and intuitive to look at</a:t>
            </a:r>
            <a:endParaRPr/>
          </a:p>
          <a:p>
            <a:pPr indent="0" lvl="0" marL="0" rtl="0" algn="l">
              <a:lnSpc>
                <a:spcPct val="100000"/>
              </a:lnSpc>
              <a:spcBef>
                <a:spcPts val="0"/>
              </a:spcBef>
              <a:spcAft>
                <a:spcPts val="0"/>
              </a:spcAft>
              <a:buSzPts val="1400"/>
              <a:buNone/>
            </a:pPr>
            <a:r>
              <a:rPr lang="en-US"/>
              <a:t>however what we’re actually measuring is on the bottom left: ellipticity</a:t>
            </a:r>
            <a:endParaRPr/>
          </a:p>
          <a:p>
            <a:pPr indent="0" lvl="0" marL="0" rtl="0" algn="l">
              <a:lnSpc>
                <a:spcPct val="100000"/>
              </a:lnSpc>
              <a:spcBef>
                <a:spcPts val="0"/>
              </a:spcBef>
              <a:spcAft>
                <a:spcPts val="0"/>
              </a:spcAft>
              <a:buSzPts val="1400"/>
              <a:buNone/>
            </a:pPr>
            <a:r>
              <a:rPr lang="en-US"/>
              <a:t>uses a rotate quarter wave plate and the stokes parameters to extract the ellipticity</a:t>
            </a:r>
            <a:endParaRPr/>
          </a:p>
        </p:txBody>
      </p:sp>
      <p:sp>
        <p:nvSpPr>
          <p:cNvPr id="2401" name="Google Shape;2401;g3f5de024bf7_0_7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5" name="Shape 2585"/>
        <p:cNvGrpSpPr/>
        <p:nvPr/>
      </p:nvGrpSpPr>
      <p:grpSpPr>
        <a:xfrm>
          <a:off x="0" y="0"/>
          <a:ext cx="0" cy="0"/>
          <a:chOff x="0" y="0"/>
          <a:chExt cx="0" cy="0"/>
        </a:xfrm>
      </p:grpSpPr>
      <p:sp>
        <p:nvSpPr>
          <p:cNvPr id="2586" name="Google Shape;2586;g3f5de024bf7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7" name="Google Shape;2587;g3f5de024bf7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u="sng">
                <a:solidFill>
                  <a:schemeClr val="hlink"/>
                </a:solidFill>
                <a:hlinkClick r:id="rId2"/>
              </a:rPr>
              <a:t>image link</a:t>
            </a:r>
            <a:endParaRPr/>
          </a:p>
          <a:p>
            <a:pPr indent="0" lvl="0" marL="0" rtl="0" algn="l">
              <a:lnSpc>
                <a:spcPct val="100000"/>
              </a:lnSpc>
              <a:spcBef>
                <a:spcPts val="0"/>
              </a:spcBef>
              <a:spcAft>
                <a:spcPts val="0"/>
              </a:spcAft>
              <a:buSzPts val="1400"/>
              <a:buNone/>
            </a:pPr>
            <a:r>
              <a:rPr lang="en-US"/>
              <a:t>and if everything goes right this is what we get a nice and bright fluorescent dot in the middle of the MOT </a:t>
            </a:r>
            <a:endParaRPr/>
          </a:p>
        </p:txBody>
      </p:sp>
      <p:sp>
        <p:nvSpPr>
          <p:cNvPr id="2588" name="Google Shape;2588;g3f5de024bf7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6" name="Shape 2766"/>
        <p:cNvGrpSpPr/>
        <p:nvPr/>
      </p:nvGrpSpPr>
      <p:grpSpPr>
        <a:xfrm>
          <a:off x="0" y="0"/>
          <a:ext cx="0" cy="0"/>
          <a:chOff x="0" y="0"/>
          <a:chExt cx="0" cy="0"/>
        </a:xfrm>
      </p:grpSpPr>
      <p:sp>
        <p:nvSpPr>
          <p:cNvPr id="2767" name="Google Shape;2767;g3f5de024bf7_3_19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8" name="Google Shape;2768;g3f5de024bf7_3_19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u="sng">
                <a:solidFill>
                  <a:schemeClr val="hlink"/>
                </a:solidFill>
                <a:hlinkClick r:id="rId2"/>
              </a:rPr>
              <a:t>image link</a:t>
            </a:r>
            <a:endParaRPr/>
          </a:p>
          <a:p>
            <a:pPr indent="0" lvl="0" marL="0" rtl="0" algn="l">
              <a:lnSpc>
                <a:spcPct val="100000"/>
              </a:lnSpc>
              <a:spcBef>
                <a:spcPts val="0"/>
              </a:spcBef>
              <a:spcAft>
                <a:spcPts val="0"/>
              </a:spcAft>
              <a:buSzPts val="1400"/>
              <a:buNone/>
            </a:pPr>
            <a:r>
              <a:rPr lang="en-US"/>
              <a:t>eventually we got the MOT to trap consistently</a:t>
            </a:r>
            <a:endParaRPr/>
          </a:p>
          <a:p>
            <a:pPr indent="0" lvl="0" marL="0" rtl="0" algn="l">
              <a:lnSpc>
                <a:spcPct val="100000"/>
              </a:lnSpc>
              <a:spcBef>
                <a:spcPts val="0"/>
              </a:spcBef>
              <a:spcAft>
                <a:spcPts val="0"/>
              </a:spcAft>
              <a:buSzPts val="1400"/>
              <a:buNone/>
            </a:pPr>
            <a:r>
              <a:rPr lang="en-US"/>
              <a:t>once we got the MOT to work this this is what I sought out to do</a:t>
            </a:r>
            <a:endParaRPr/>
          </a:p>
        </p:txBody>
      </p:sp>
      <p:sp>
        <p:nvSpPr>
          <p:cNvPr id="2769" name="Google Shape;2769;g3f5de024bf7_3_19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1" name="Shape 2941"/>
        <p:cNvGrpSpPr/>
        <p:nvPr/>
      </p:nvGrpSpPr>
      <p:grpSpPr>
        <a:xfrm>
          <a:off x="0" y="0"/>
          <a:ext cx="0" cy="0"/>
          <a:chOff x="0" y="0"/>
          <a:chExt cx="0" cy="0"/>
        </a:xfrm>
      </p:grpSpPr>
      <p:sp>
        <p:nvSpPr>
          <p:cNvPr id="2942" name="Google Shape;2942;g3f5de024bf7_0_27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3" name="Google Shape;2943;g3f5de024bf7_0_27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correlate the fluorescent the trapped atoms with the the detuning frequency and the distance between ideal polarization, to see how far away from ideal conditions would be acceptable to trap under</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how we did that was individually detune both variables from idea conditions and the took a snapshot of the trap, by then grayscaling the picture and giving gray scale arbitrary number values we are able to quantify the difference ideal conditions and non ideal conditions</a:t>
            </a:r>
            <a:endParaRPr/>
          </a:p>
        </p:txBody>
      </p:sp>
      <p:sp>
        <p:nvSpPr>
          <p:cNvPr id="2944" name="Google Shape;2944;g3f5de024bf7_0_27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6" name="Shape 3126"/>
        <p:cNvGrpSpPr/>
        <p:nvPr/>
      </p:nvGrpSpPr>
      <p:grpSpPr>
        <a:xfrm>
          <a:off x="0" y="0"/>
          <a:ext cx="0" cy="0"/>
          <a:chOff x="0" y="0"/>
          <a:chExt cx="0" cy="0"/>
        </a:xfrm>
      </p:grpSpPr>
      <p:sp>
        <p:nvSpPr>
          <p:cNvPr id="3127" name="Google Shape;3127;g3f5de024bf7_3_2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8" name="Google Shape;3128;g3f5de024bf7_3_2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so for frequency detuning</a:t>
            </a:r>
            <a:endParaRPr/>
          </a:p>
          <a:p>
            <a:pPr indent="0" lvl="0" marL="0" rtl="0" algn="l">
              <a:lnSpc>
                <a:spcPct val="100000"/>
              </a:lnSpc>
              <a:spcBef>
                <a:spcPts val="0"/>
              </a:spcBef>
              <a:spcAft>
                <a:spcPts val="0"/>
              </a:spcAft>
              <a:buSzPts val="1400"/>
              <a:buNone/>
            </a:pPr>
            <a:r>
              <a:rPr lang="en-US"/>
              <a:t>well ideally the detuning frequency should be around 59.221 MHz away from the 3-4 transition </a:t>
            </a:r>
            <a:endParaRPr/>
          </a:p>
          <a:p>
            <a:pPr indent="0" lvl="0" marL="0" rtl="0" algn="l">
              <a:lnSpc>
                <a:spcPct val="100000"/>
              </a:lnSpc>
              <a:spcBef>
                <a:spcPts val="0"/>
              </a:spcBef>
              <a:spcAft>
                <a:spcPts val="0"/>
              </a:spcAft>
              <a:buSzPts val="1400"/>
              <a:buNone/>
            </a:pPr>
            <a:r>
              <a:rPr lang="en-US"/>
              <a:t>and in correlation the speed of the atoms that ideal for trapped are about 46.192 m/s slower than the atoms that are moving at the same frequency as the laser</a:t>
            </a:r>
            <a:endParaRPr/>
          </a:p>
          <a:p>
            <a:pPr indent="0" lvl="0" marL="0" rtl="0" algn="l">
              <a:lnSpc>
                <a:spcPct val="100000"/>
              </a:lnSpc>
              <a:spcBef>
                <a:spcPts val="0"/>
              </a:spcBef>
              <a:spcAft>
                <a:spcPts val="0"/>
              </a:spcAft>
              <a:buSzPts val="1400"/>
              <a:buNone/>
            </a:pPr>
            <a:r>
              <a:t/>
            </a:r>
            <a:endParaRPr/>
          </a:p>
        </p:txBody>
      </p:sp>
      <p:sp>
        <p:nvSpPr>
          <p:cNvPr id="3129" name="Google Shape;3129;g3f5de024bf7_3_2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3" name="Shape 3303"/>
        <p:cNvGrpSpPr/>
        <p:nvPr/>
      </p:nvGrpSpPr>
      <p:grpSpPr>
        <a:xfrm>
          <a:off x="0" y="0"/>
          <a:ext cx="0" cy="0"/>
          <a:chOff x="0" y="0"/>
          <a:chExt cx="0" cy="0"/>
        </a:xfrm>
      </p:grpSpPr>
      <p:sp>
        <p:nvSpPr>
          <p:cNvPr id="3304" name="Google Shape;3304;g3f5de024bf7_0_28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5" name="Google Shape;3305;g3f5de024bf7_0_28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lets demonstrate visually</a:t>
            </a:r>
            <a:endParaRPr/>
          </a:p>
          <a:p>
            <a:pPr indent="0" lvl="0" marL="0" rtl="0" algn="l">
              <a:lnSpc>
                <a:spcPct val="100000"/>
              </a:lnSpc>
              <a:spcBef>
                <a:spcPts val="0"/>
              </a:spcBef>
              <a:spcAft>
                <a:spcPts val="0"/>
              </a:spcAft>
              <a:buSzPts val="1400"/>
              <a:buNone/>
            </a:pPr>
            <a:r>
              <a:rPr lang="en-US"/>
              <a:t>here we have A which is about 77 MHz away from the 3-4 transition frequency, dot is still there but its kinda dim</a:t>
            </a:r>
            <a:endParaRPr/>
          </a:p>
        </p:txBody>
      </p:sp>
      <p:sp>
        <p:nvSpPr>
          <p:cNvPr id="3306" name="Google Shape;3306;g3f5de024bf7_0_28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5a1c6f9249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35a1c6f9249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so just before me and Lab partner arrived our LAB just got a MOT like almost right out the box </a:t>
            </a:r>
            <a:endParaRPr/>
          </a:p>
        </p:txBody>
      </p:sp>
      <p:sp>
        <p:nvSpPr>
          <p:cNvPr id="262" name="Google Shape;262;g35a1c6f9249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4" name="Shape 3484"/>
        <p:cNvGrpSpPr/>
        <p:nvPr/>
      </p:nvGrpSpPr>
      <p:grpSpPr>
        <a:xfrm>
          <a:off x="0" y="0"/>
          <a:ext cx="0" cy="0"/>
          <a:chOff x="0" y="0"/>
          <a:chExt cx="0" cy="0"/>
        </a:xfrm>
      </p:grpSpPr>
      <p:sp>
        <p:nvSpPr>
          <p:cNvPr id="3485" name="Google Shape;3485;g3f5de024bf7_0_3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6" name="Google Shape;3486;g3f5de024bf7_0_3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compare that to B which is about 57Mhz aways, the dot is nice and bright </a:t>
            </a:r>
            <a:endParaRPr/>
          </a:p>
        </p:txBody>
      </p:sp>
      <p:sp>
        <p:nvSpPr>
          <p:cNvPr id="3487" name="Google Shape;3487;g3f5de024bf7_0_3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7" name="Shape 3667"/>
        <p:cNvGrpSpPr/>
        <p:nvPr/>
      </p:nvGrpSpPr>
      <p:grpSpPr>
        <a:xfrm>
          <a:off x="0" y="0"/>
          <a:ext cx="0" cy="0"/>
          <a:chOff x="0" y="0"/>
          <a:chExt cx="0" cy="0"/>
        </a:xfrm>
      </p:grpSpPr>
      <p:sp>
        <p:nvSpPr>
          <p:cNvPr id="3668" name="Google Shape;3668;g3f5de024bf7_0_30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9" name="Google Shape;3669;g3f5de024bf7_0_30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compare B to C which also quite a distance from the IDEAL detuning frequency, the dot is barely there</a:t>
            </a:r>
            <a:endParaRPr/>
          </a:p>
        </p:txBody>
      </p:sp>
      <p:sp>
        <p:nvSpPr>
          <p:cNvPr id="3670" name="Google Shape;3670;g3f5de024bf7_0_30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2" name="Shape 3852"/>
        <p:cNvGrpSpPr/>
        <p:nvPr/>
      </p:nvGrpSpPr>
      <p:grpSpPr>
        <a:xfrm>
          <a:off x="0" y="0"/>
          <a:ext cx="0" cy="0"/>
          <a:chOff x="0" y="0"/>
          <a:chExt cx="0" cy="0"/>
        </a:xfrm>
      </p:grpSpPr>
      <p:sp>
        <p:nvSpPr>
          <p:cNvPr id="3853" name="Google Shape;3853;g3f94b010865_1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4" name="Google Shape;3854;g3f94b010865_1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as for polarization on average polariation fluroesce is strongest obviously around 0 degrees of elliptcicity</a:t>
            </a:r>
            <a:endParaRPr/>
          </a:p>
          <a:p>
            <a:pPr indent="0" lvl="0" marL="0" rtl="0" algn="l">
              <a:lnSpc>
                <a:spcPct val="100000"/>
              </a:lnSpc>
              <a:spcBef>
                <a:spcPts val="0"/>
              </a:spcBef>
              <a:spcAft>
                <a:spcPts val="0"/>
              </a:spcAft>
              <a:buSzPts val="1400"/>
              <a:buNone/>
            </a:pPr>
            <a:r>
              <a:rPr lang="en-US"/>
              <a:t>but there are still strong result with +/- 5 degrees</a:t>
            </a:r>
            <a:endParaRPr/>
          </a:p>
        </p:txBody>
      </p:sp>
      <p:sp>
        <p:nvSpPr>
          <p:cNvPr id="3855" name="Google Shape;3855;g3f94b010865_1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9" name="Shape 4029"/>
        <p:cNvGrpSpPr/>
        <p:nvPr/>
      </p:nvGrpSpPr>
      <p:grpSpPr>
        <a:xfrm>
          <a:off x="0" y="0"/>
          <a:ext cx="0" cy="0"/>
          <a:chOff x="0" y="0"/>
          <a:chExt cx="0" cy="0"/>
        </a:xfrm>
      </p:grpSpPr>
      <p:sp>
        <p:nvSpPr>
          <p:cNvPr id="4030" name="Google Shape;4030;g3f5de024bf7_0_19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1" name="Google Shape;4031;g3f5de024bf7_0_19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once again lets compare visually this is A which is out side that 5 degrees</a:t>
            </a:r>
            <a:endParaRPr/>
          </a:p>
        </p:txBody>
      </p:sp>
      <p:sp>
        <p:nvSpPr>
          <p:cNvPr id="4032" name="Google Shape;4032;g3f5de024bf7_0_19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0" name="Shape 4210"/>
        <p:cNvGrpSpPr/>
        <p:nvPr/>
      </p:nvGrpSpPr>
      <p:grpSpPr>
        <a:xfrm>
          <a:off x="0" y="0"/>
          <a:ext cx="0" cy="0"/>
          <a:chOff x="0" y="0"/>
          <a:chExt cx="0" cy="0"/>
        </a:xfrm>
      </p:grpSpPr>
      <p:sp>
        <p:nvSpPr>
          <p:cNvPr id="4211" name="Google Shape;4211;g3f5de024bf7_0_2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2" name="Google Shape;4212;g3f5de024bf7_0_2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compare that to B</a:t>
            </a:r>
            <a:endParaRPr/>
          </a:p>
        </p:txBody>
      </p:sp>
      <p:sp>
        <p:nvSpPr>
          <p:cNvPr id="4213" name="Google Shape;4213;g3f5de024bf7_0_2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4" name="Shape 4394"/>
        <p:cNvGrpSpPr/>
        <p:nvPr/>
      </p:nvGrpSpPr>
      <p:grpSpPr>
        <a:xfrm>
          <a:off x="0" y="0"/>
          <a:ext cx="0" cy="0"/>
          <a:chOff x="0" y="0"/>
          <a:chExt cx="0" cy="0"/>
        </a:xfrm>
      </p:grpSpPr>
      <p:sp>
        <p:nvSpPr>
          <p:cNvPr id="4395" name="Google Shape;4395;g3f5de024bf7_0_23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6" name="Google Shape;4396;g3f5de024bf7_0_23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and finally C</a:t>
            </a:r>
            <a:endParaRPr/>
          </a:p>
        </p:txBody>
      </p:sp>
      <p:sp>
        <p:nvSpPr>
          <p:cNvPr id="4397" name="Google Shape;4397;g3f5de024bf7_0_23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9" name="Shape 4579"/>
        <p:cNvGrpSpPr/>
        <p:nvPr/>
      </p:nvGrpSpPr>
      <p:grpSpPr>
        <a:xfrm>
          <a:off x="0" y="0"/>
          <a:ext cx="0" cy="0"/>
          <a:chOff x="0" y="0"/>
          <a:chExt cx="0" cy="0"/>
        </a:xfrm>
      </p:grpSpPr>
      <p:sp>
        <p:nvSpPr>
          <p:cNvPr id="4580" name="Google Shape;4580;g3f94b010865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1" name="Google Shape;4581;g3f94b010865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but as an uncertainty lets bring back that laser drift plot because we found that power does affect polarization tolerance</a:t>
            </a:r>
            <a:endParaRPr/>
          </a:p>
        </p:txBody>
      </p:sp>
      <p:sp>
        <p:nvSpPr>
          <p:cNvPr id="4582" name="Google Shape;4582;g3f94b010865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5" name="Shape 4755"/>
        <p:cNvGrpSpPr/>
        <p:nvPr/>
      </p:nvGrpSpPr>
      <p:grpSpPr>
        <a:xfrm>
          <a:off x="0" y="0"/>
          <a:ext cx="0" cy="0"/>
          <a:chOff x="0" y="0"/>
          <a:chExt cx="0" cy="0"/>
        </a:xfrm>
      </p:grpSpPr>
      <p:sp>
        <p:nvSpPr>
          <p:cNvPr id="4756" name="Google Shape;4756;g3f5de024bf7_0_18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7" name="Google Shape;4757;g3f5de024bf7_0_18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higher power does allow the desensitize polarization tolerance, as you can see in this plot where the wattage of the laser is higher than usual this allows the maximum fluorescence that we were able to measure to be to consistent out side of an ideal polarization</a:t>
            </a:r>
            <a:endParaRPr/>
          </a:p>
        </p:txBody>
      </p:sp>
      <p:sp>
        <p:nvSpPr>
          <p:cNvPr id="4758" name="Google Shape;4758;g3f5de024bf7_0_18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2" name="Shape 4932"/>
        <p:cNvGrpSpPr/>
        <p:nvPr/>
      </p:nvGrpSpPr>
      <p:grpSpPr>
        <a:xfrm>
          <a:off x="0" y="0"/>
          <a:ext cx="0" cy="0"/>
          <a:chOff x="0" y="0"/>
          <a:chExt cx="0" cy="0"/>
        </a:xfrm>
      </p:grpSpPr>
      <p:sp>
        <p:nvSpPr>
          <p:cNvPr id="4933" name="Google Shape;4933;g3f97a1d3a3e_0_7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4" name="Google Shape;4934;g3f97a1d3a3e_0_7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higher power does allow the desensitize polarization tolerance, as you can see in this plot where the wattage of the laser is higher than usual this allows the maximum fluorescence that we were able to measure to be to consistent out side of an ideal polarization</a:t>
            </a:r>
            <a:endParaRPr/>
          </a:p>
        </p:txBody>
      </p:sp>
      <p:sp>
        <p:nvSpPr>
          <p:cNvPr id="4935" name="Google Shape;4935;g3f97a1d3a3e_0_7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7" name="Shape 5107"/>
        <p:cNvGrpSpPr/>
        <p:nvPr/>
      </p:nvGrpSpPr>
      <p:grpSpPr>
        <a:xfrm>
          <a:off x="0" y="0"/>
          <a:ext cx="0" cy="0"/>
          <a:chOff x="0" y="0"/>
          <a:chExt cx="0" cy="0"/>
        </a:xfrm>
      </p:grpSpPr>
      <p:sp>
        <p:nvSpPr>
          <p:cNvPr id="5108" name="Google Shape;5108;g3f5de024bf7_0_34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9" name="Google Shape;5109;g3f5de024bf7_0_34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https://www.mckinsey.com/capabilities/mckinsey-technology/our-insights/mckinsey-quantum-technology-monitor-2026-a-commercial-tipping-point</a:t>
            </a:r>
            <a:endParaRPr/>
          </a:p>
        </p:txBody>
      </p:sp>
      <p:sp>
        <p:nvSpPr>
          <p:cNvPr id="5110" name="Google Shape;5110;g3f5de024bf7_0_34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f5de024bf7_0_39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3f5de024bf7_0_39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mot stands for magneto optical trap </a:t>
            </a:r>
            <a:endParaRPr/>
          </a:p>
        </p:txBody>
      </p:sp>
      <p:sp>
        <p:nvSpPr>
          <p:cNvPr id="438" name="Google Shape;438;g3f5de024bf7_0_39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2" name="Shape 5282"/>
        <p:cNvGrpSpPr/>
        <p:nvPr/>
      </p:nvGrpSpPr>
      <p:grpSpPr>
        <a:xfrm>
          <a:off x="0" y="0"/>
          <a:ext cx="0" cy="0"/>
          <a:chOff x="0" y="0"/>
          <a:chExt cx="0" cy="0"/>
        </a:xfrm>
      </p:grpSpPr>
      <p:sp>
        <p:nvSpPr>
          <p:cNvPr id="5283" name="Google Shape;5283;g3f978c46dfc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4" name="Google Shape;5284;g3f978c46dfc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https://www.mckinsey.com/capabilities/mckinsey-technology/our-insights/mckinsey-quantum-technology-monitor-2026-a-commercial-tipping-point</a:t>
            </a:r>
            <a:endParaRPr/>
          </a:p>
        </p:txBody>
      </p:sp>
      <p:sp>
        <p:nvSpPr>
          <p:cNvPr id="5285" name="Google Shape;5285;g3f978c46dfc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0" name="Shape 5460"/>
        <p:cNvGrpSpPr/>
        <p:nvPr/>
      </p:nvGrpSpPr>
      <p:grpSpPr>
        <a:xfrm>
          <a:off x="0" y="0"/>
          <a:ext cx="0" cy="0"/>
          <a:chOff x="0" y="0"/>
          <a:chExt cx="0" cy="0"/>
        </a:xfrm>
      </p:grpSpPr>
      <p:sp>
        <p:nvSpPr>
          <p:cNvPr id="5461" name="Google Shape;5461;g3f5de024bf7_0_36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2" name="Google Shape;5462;g3f5de024bf7_0_36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https://www.mckinsey.com/capabilities/mckinsey-technology/our-insights/mckinsey-quantum-technology-monitor-2026-a-commercial-tipping-point</a:t>
            </a:r>
            <a:endParaRPr/>
          </a:p>
        </p:txBody>
      </p:sp>
      <p:sp>
        <p:nvSpPr>
          <p:cNvPr id="5463" name="Google Shape;5463;g3f5de024bf7_0_36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f5de024bf7_3_28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g3f5de024bf7_3_28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u="sng">
                <a:solidFill>
                  <a:schemeClr val="hlink"/>
                </a:solidFill>
                <a:hlinkClick r:id="rId2"/>
              </a:rPr>
              <a:t>image link</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so we got a mot who cares</a:t>
            </a:r>
            <a:endParaRPr/>
          </a:p>
        </p:txBody>
      </p:sp>
      <p:sp>
        <p:nvSpPr>
          <p:cNvPr id="615" name="Google Shape;615;g3f5de024bf7_3_28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g3f5de024bf7_0_5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0" name="Google Shape;790;g3f5de024bf7_0_52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u="sng">
                <a:solidFill>
                  <a:schemeClr val="hlink"/>
                </a:solidFill>
                <a:hlinkClick r:id="rId2"/>
              </a:rPr>
              <a:t>image link</a:t>
            </a:r>
            <a:endParaRPr/>
          </a:p>
          <a:p>
            <a:pPr indent="0" lvl="0" marL="0" rtl="0" algn="l">
              <a:lnSpc>
                <a:spcPct val="100000"/>
              </a:lnSpc>
              <a:spcBef>
                <a:spcPts val="0"/>
              </a:spcBef>
              <a:spcAft>
                <a:spcPts val="0"/>
              </a:spcAft>
              <a:buSzPts val="1400"/>
              <a:buNone/>
            </a:pPr>
            <a:r>
              <a:rPr lang="en-US"/>
              <a:t>but addition to scale</a:t>
            </a:r>
            <a:endParaRPr/>
          </a:p>
          <a:p>
            <a:pPr indent="0" lvl="0" marL="0" rtl="0" algn="l">
              <a:lnSpc>
                <a:spcPct val="100000"/>
              </a:lnSpc>
              <a:spcBef>
                <a:spcPts val="0"/>
              </a:spcBef>
              <a:spcAft>
                <a:spcPts val="0"/>
              </a:spcAft>
              <a:buSzPts val="1400"/>
              <a:buNone/>
            </a:pPr>
            <a:r>
              <a:rPr lang="en-US"/>
              <a:t>we know that atoms are pretty small we intuitively know that the trapping atoms is pretty hard and the MOT is pretty sensitive</a:t>
            </a:r>
            <a:endParaRPr/>
          </a:p>
          <a:p>
            <a:pPr indent="0" lvl="0" marL="0" rtl="0" algn="l">
              <a:lnSpc>
                <a:spcPct val="100000"/>
              </a:lnSpc>
              <a:spcBef>
                <a:spcPts val="0"/>
              </a:spcBef>
              <a:spcAft>
                <a:spcPts val="0"/>
              </a:spcAft>
              <a:buSzPts val="1400"/>
              <a:buNone/>
            </a:pPr>
            <a:r>
              <a:rPr lang="en-US"/>
              <a:t>and because it sensitive we are able to use the MOT in quantum sensing (graviometers, quantum clocks, detecting polaization drifit and what not) </a:t>
            </a:r>
            <a:endParaRPr/>
          </a:p>
          <a:p>
            <a:pPr indent="0" lvl="0" marL="0" rtl="0" algn="l">
              <a:lnSpc>
                <a:spcPct val="100000"/>
              </a:lnSpc>
              <a:spcBef>
                <a:spcPts val="0"/>
              </a:spcBef>
              <a:spcAft>
                <a:spcPts val="0"/>
              </a:spcAft>
              <a:buSzPts val="1400"/>
              <a:buNone/>
            </a:pPr>
            <a:r>
              <a:rPr lang="en-US"/>
              <a:t>but also as quantum tweezers and nuclear/particle physics</a:t>
            </a:r>
            <a:endParaRPr/>
          </a:p>
        </p:txBody>
      </p:sp>
      <p:sp>
        <p:nvSpPr>
          <p:cNvPr id="791" name="Google Shape;791;g3f5de024bf7_0_52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3f5de024bf7_0_5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7" name="Google Shape;967;g3f5de024bf7_0_5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so theres a lot going even before the MOT and we’re gonna brief go over everything </a:t>
            </a:r>
            <a:endParaRPr/>
          </a:p>
          <a:p>
            <a:pPr indent="0" lvl="0" marL="0" rtl="0" algn="l">
              <a:lnSpc>
                <a:spcPct val="100000"/>
              </a:lnSpc>
              <a:spcBef>
                <a:spcPts val="0"/>
              </a:spcBef>
              <a:spcAft>
                <a:spcPts val="0"/>
              </a:spcAft>
              <a:buSzPts val="1400"/>
              <a:buNone/>
            </a:pPr>
            <a:r>
              <a:rPr lang="en-US"/>
              <a:t>so the laser starts in the top right before </a:t>
            </a:r>
            <a:endParaRPr/>
          </a:p>
        </p:txBody>
      </p:sp>
      <p:sp>
        <p:nvSpPr>
          <p:cNvPr id="968" name="Google Shape;968;g3f5de024bf7_0_5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g3f513203515_0_7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3" name="Google Shape;1143;g3f513203515_0_7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hitting this beam splitter </a:t>
            </a:r>
            <a:endParaRPr/>
          </a:p>
          <a:p>
            <a:pPr indent="0" lvl="0" marL="0" rtl="0" algn="l">
              <a:lnSpc>
                <a:spcPct val="100000"/>
              </a:lnSpc>
              <a:spcBef>
                <a:spcPts val="0"/>
              </a:spcBef>
              <a:spcAft>
                <a:spcPts val="0"/>
              </a:spcAft>
              <a:buSzPts val="1400"/>
              <a:buNone/>
            </a:pPr>
            <a:r>
              <a:rPr lang="en-US"/>
              <a:t>which brings us to the saturated absorption set up</a:t>
            </a:r>
            <a:endParaRPr/>
          </a:p>
          <a:p>
            <a:pPr indent="0" lvl="0" marL="0" rtl="0" algn="l">
              <a:lnSpc>
                <a:spcPct val="100000"/>
              </a:lnSpc>
              <a:spcBef>
                <a:spcPts val="0"/>
              </a:spcBef>
              <a:spcAft>
                <a:spcPts val="0"/>
              </a:spcAft>
              <a:buSzPts val="1400"/>
              <a:buNone/>
            </a:pPr>
            <a:r>
              <a:rPr lang="en-US"/>
              <a:t>some of the laser will pass through the beam splitter to reach the MOT but some of laser is splitter here keep this section in mind</a:t>
            </a:r>
            <a:endParaRPr/>
          </a:p>
        </p:txBody>
      </p:sp>
      <p:sp>
        <p:nvSpPr>
          <p:cNvPr id="1144" name="Google Shape;1144;g3f513203515_0_7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g3f5de024bf7_3_30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1" name="Google Shape;1321;g3f5de024bf7_3_30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so remember when I talked about our spectroscopy set up</a:t>
            </a:r>
            <a:endParaRPr/>
          </a:p>
          <a:p>
            <a:pPr indent="0" lvl="0" marL="0" rtl="0" algn="l">
              <a:lnSpc>
                <a:spcPct val="100000"/>
              </a:lnSpc>
              <a:spcBef>
                <a:spcPts val="0"/>
              </a:spcBef>
              <a:spcAft>
                <a:spcPts val="0"/>
              </a:spcAft>
              <a:buSzPts val="1400"/>
              <a:buNone/>
            </a:pPr>
            <a:r>
              <a:rPr lang="en-US"/>
              <a:t>the what the saturated spectroscopy is for is to use Rb’s hyperfine structure and lock on to the frequency and energy that corresponds to F=3 to F’=4 </a:t>
            </a:r>
            <a:endParaRPr/>
          </a:p>
          <a:p>
            <a:pPr indent="0" lvl="0" marL="0" rtl="0" algn="l">
              <a:lnSpc>
                <a:spcPct val="100000"/>
              </a:lnSpc>
              <a:spcBef>
                <a:spcPts val="0"/>
              </a:spcBef>
              <a:spcAft>
                <a:spcPts val="0"/>
              </a:spcAft>
              <a:buSzPts val="1400"/>
              <a:buNone/>
            </a:pPr>
            <a:r>
              <a:rPr lang="en-US"/>
              <a:t>and just in case the atom get excited to F’=3 and falls to a F=2 theres another laser for that</a:t>
            </a:r>
            <a:endParaRPr/>
          </a:p>
        </p:txBody>
      </p:sp>
      <p:sp>
        <p:nvSpPr>
          <p:cNvPr id="1322" name="Google Shape;1322;g3f5de024bf7_3_30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6" name="Shape 1496"/>
        <p:cNvGrpSpPr/>
        <p:nvPr/>
      </p:nvGrpSpPr>
      <p:grpSpPr>
        <a:xfrm>
          <a:off x="0" y="0"/>
          <a:ext cx="0" cy="0"/>
          <a:chOff x="0" y="0"/>
          <a:chExt cx="0" cy="0"/>
        </a:xfrm>
      </p:grpSpPr>
      <p:sp>
        <p:nvSpPr>
          <p:cNvPr id="1497" name="Google Shape;1497;g3f5de024bf7_0_10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8" name="Google Shape;1498;g3f5de024bf7_0_10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atom would go into the vapor chamber exciting atom and then coming back on the same perfectly aligned beam path in to a photodiode</a:t>
            </a:r>
            <a:endParaRPr/>
          </a:p>
          <a:p>
            <a:pPr indent="0" lvl="0" marL="0" rtl="0" algn="l">
              <a:lnSpc>
                <a:spcPct val="100000"/>
              </a:lnSpc>
              <a:spcBef>
                <a:spcPts val="0"/>
              </a:spcBef>
              <a:spcAft>
                <a:spcPts val="0"/>
              </a:spcAft>
              <a:buSzPts val="1400"/>
              <a:buNone/>
            </a:pPr>
            <a:r>
              <a:rPr lang="en-US"/>
              <a:t>which would give us this spectroscopy </a:t>
            </a:r>
            <a:endParaRPr/>
          </a:p>
          <a:p>
            <a:pPr indent="0" lvl="0" marL="0" rtl="0" algn="l">
              <a:lnSpc>
                <a:spcPct val="100000"/>
              </a:lnSpc>
              <a:spcBef>
                <a:spcPts val="0"/>
              </a:spcBef>
              <a:spcAft>
                <a:spcPts val="0"/>
              </a:spcAft>
              <a:buSzPts val="1400"/>
              <a:buNone/>
            </a:pPr>
            <a:r>
              <a:rPr lang="en-US"/>
              <a:t>this broad dip is from doppler broadening </a:t>
            </a:r>
            <a:endParaRPr/>
          </a:p>
          <a:p>
            <a:pPr indent="0" lvl="0" marL="0" rtl="0" algn="l">
              <a:lnSpc>
                <a:spcPct val="100000"/>
              </a:lnSpc>
              <a:spcBef>
                <a:spcPts val="0"/>
              </a:spcBef>
              <a:spcAft>
                <a:spcPts val="0"/>
              </a:spcAft>
              <a:buSzPts val="1400"/>
              <a:buNone/>
            </a:pPr>
            <a:r>
              <a:rPr lang="en-US"/>
              <a:t>these small dips are our atoms that are are already excited and which are also in frequency with the laser </a:t>
            </a:r>
            <a:endParaRPr/>
          </a:p>
        </p:txBody>
      </p:sp>
      <p:sp>
        <p:nvSpPr>
          <p:cNvPr id="1499" name="Google Shape;1499;g3f5de024bf7_0_10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2"/>
          <p:cNvSpPr/>
          <p:nvPr>
            <p:ph idx="2" type="pic"/>
          </p:nvPr>
        </p:nvSpPr>
        <p:spPr>
          <a:xfrm>
            <a:off x="5183188" y="987425"/>
            <a:ext cx="6172200" cy="4873625"/>
          </a:xfrm>
          <a:prstGeom prst="rect">
            <a:avLst/>
          </a:prstGeom>
          <a:noFill/>
          <a:ln>
            <a:noFill/>
          </a:ln>
        </p:spPr>
      </p:sp>
      <p:sp>
        <p:nvSpPr>
          <p:cNvPr id="68" name="Google Shape;68;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15.png"/><Relationship Id="rId9"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22.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7.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6.png"/><Relationship Id="rId10" Type="http://schemas.openxmlformats.org/officeDocument/2006/relationships/image" Target="../media/image22.jpg"/><Relationship Id="rId9" Type="http://schemas.openxmlformats.org/officeDocument/2006/relationships/image" Target="../media/image19.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20.jpg"/><Relationship Id="rId10" Type="http://schemas.openxmlformats.org/officeDocument/2006/relationships/image" Target="../media/image22.jpg"/><Relationship Id="rId12" Type="http://schemas.openxmlformats.org/officeDocument/2006/relationships/image" Target="../media/image6.png"/><Relationship Id="rId9" Type="http://schemas.openxmlformats.org/officeDocument/2006/relationships/image" Target="../media/image19.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23.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6.png"/><Relationship Id="rId10" Type="http://schemas.openxmlformats.org/officeDocument/2006/relationships/image" Target="../media/image24.jpg"/><Relationship Id="rId9" Type="http://schemas.openxmlformats.org/officeDocument/2006/relationships/image" Target="../media/image23.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25.jpg"/><Relationship Id="rId10" Type="http://schemas.openxmlformats.org/officeDocument/2006/relationships/image" Target="../media/image24.jpg"/><Relationship Id="rId12" Type="http://schemas.openxmlformats.org/officeDocument/2006/relationships/image" Target="../media/image6.png"/><Relationship Id="rId9" Type="http://schemas.openxmlformats.org/officeDocument/2006/relationships/image" Target="../media/image23.jp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png"/><Relationship Id="rId9"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4.jpg"/><Relationship Id="rId8"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6.png"/><Relationship Id="rId9"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ctrTitle"/>
          </p:nvPr>
        </p:nvSpPr>
        <p:spPr>
          <a:xfrm>
            <a:off x="947650" y="951450"/>
            <a:ext cx="9300900" cy="29433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Times New Roman"/>
              <a:buNone/>
            </a:pPr>
            <a:r>
              <a:rPr b="1" lang="en-US">
                <a:latin typeface="Times New Roman"/>
                <a:ea typeface="Times New Roman"/>
                <a:cs typeface="Times New Roman"/>
                <a:sym typeface="Times New Roman"/>
              </a:rPr>
              <a:t>Determining Operating Sensitivities and Tolerances of a Rubidium-85 Magneto-Optical Trap</a:t>
            </a:r>
            <a:endParaRPr b="1">
              <a:latin typeface="Times New Roman"/>
              <a:ea typeface="Times New Roman"/>
              <a:cs typeface="Times New Roman"/>
              <a:sym typeface="Times New Roman"/>
            </a:endParaRPr>
          </a:p>
        </p:txBody>
      </p:sp>
      <p:sp>
        <p:nvSpPr>
          <p:cNvPr id="90" name="Google Shape;90;p1"/>
          <p:cNvSpPr txBox="1"/>
          <p:nvPr>
            <p:ph idx="1" type="subTitle"/>
          </p:nvPr>
        </p:nvSpPr>
        <p:spPr>
          <a:xfrm>
            <a:off x="947651" y="4282957"/>
            <a:ext cx="10513106" cy="154547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dk1"/>
              </a:buClr>
              <a:buSzPct val="100000"/>
              <a:buNone/>
            </a:pPr>
            <a:r>
              <a:rPr lang="en-US" sz="3200"/>
              <a:t>Elaine Ngo, Pasadena City College</a:t>
            </a:r>
            <a:endParaRPr sz="3200"/>
          </a:p>
          <a:p>
            <a:pPr indent="0" lvl="0" marL="0" rtl="0" algn="l">
              <a:lnSpc>
                <a:spcPct val="90000"/>
              </a:lnSpc>
              <a:spcBef>
                <a:spcPts val="1000"/>
              </a:spcBef>
              <a:spcAft>
                <a:spcPts val="0"/>
              </a:spcAft>
              <a:buClr>
                <a:schemeClr val="dk1"/>
              </a:buClr>
              <a:buSzPct val="100000"/>
              <a:buNone/>
            </a:pPr>
            <a:r>
              <a:rPr lang="en-US" sz="3200"/>
              <a:t>Jaime Diaz, Northern Arizona University</a:t>
            </a:r>
            <a:endParaRPr sz="3200"/>
          </a:p>
          <a:p>
            <a:pPr indent="0" lvl="0" marL="0" rtl="0" algn="l">
              <a:lnSpc>
                <a:spcPct val="90000"/>
              </a:lnSpc>
              <a:spcBef>
                <a:spcPts val="1000"/>
              </a:spcBef>
              <a:spcAft>
                <a:spcPts val="0"/>
              </a:spcAft>
              <a:buClr>
                <a:schemeClr val="dk1"/>
              </a:buClr>
              <a:buSzPct val="100000"/>
              <a:buNone/>
            </a:pPr>
            <a:r>
              <a:rPr lang="en-US" sz="3200"/>
              <a:t>Michael Jaden Brewer, Northern Arizona University</a:t>
            </a:r>
            <a:endParaRPr/>
          </a:p>
          <a:p>
            <a:pPr indent="0" lvl="0" marL="0" rtl="0" algn="l">
              <a:lnSpc>
                <a:spcPct val="90000"/>
              </a:lnSpc>
              <a:spcBef>
                <a:spcPts val="1000"/>
              </a:spcBef>
              <a:spcAft>
                <a:spcPts val="0"/>
              </a:spcAft>
              <a:buClr>
                <a:schemeClr val="dk1"/>
              </a:buClr>
              <a:buSzPct val="100000"/>
              <a:buNone/>
            </a:pPr>
            <a:r>
              <a:rPr lang="en-US" sz="3200"/>
              <a:t>Ines Montano, Northern Arizona University</a:t>
            </a:r>
            <a:endParaRPr/>
          </a:p>
        </p:txBody>
      </p:sp>
      <p:grpSp>
        <p:nvGrpSpPr>
          <p:cNvPr id="91" name="Google Shape;91;p1"/>
          <p:cNvGrpSpPr/>
          <p:nvPr/>
        </p:nvGrpSpPr>
        <p:grpSpPr>
          <a:xfrm>
            <a:off x="-7684" y="6325066"/>
            <a:ext cx="12207240" cy="91440"/>
            <a:chOff x="931657" y="4540947"/>
            <a:chExt cx="31986743" cy="311502"/>
          </a:xfrm>
        </p:grpSpPr>
        <p:grpSp>
          <p:nvGrpSpPr>
            <p:cNvPr id="92" name="Google Shape;92;p1"/>
            <p:cNvGrpSpPr/>
            <p:nvPr/>
          </p:nvGrpSpPr>
          <p:grpSpPr>
            <a:xfrm>
              <a:off x="931657" y="4540947"/>
              <a:ext cx="16002000" cy="311502"/>
              <a:chOff x="1874938" y="4228518"/>
              <a:chExt cx="12714316" cy="3738021"/>
            </a:xfrm>
          </p:grpSpPr>
          <p:grpSp>
            <p:nvGrpSpPr>
              <p:cNvPr id="93" name="Google Shape;93;p1"/>
              <p:cNvGrpSpPr/>
              <p:nvPr/>
            </p:nvGrpSpPr>
            <p:grpSpPr>
              <a:xfrm>
                <a:off x="1874938" y="4228519"/>
                <a:ext cx="724002" cy="3738020"/>
                <a:chOff x="6763779" y="3610074"/>
                <a:chExt cx="724002" cy="2516350"/>
              </a:xfrm>
            </p:grpSpPr>
            <p:sp>
              <p:nvSpPr>
                <p:cNvPr id="94" name="Google Shape;94;p1"/>
                <p:cNvSpPr txBox="1"/>
                <p:nvPr/>
              </p:nvSpPr>
              <p:spPr>
                <a:xfrm>
                  <a:off x="7304901" y="3610074"/>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5" name="Google Shape;95;p1"/>
                <p:cNvSpPr txBox="1"/>
                <p:nvPr/>
              </p:nvSpPr>
              <p:spPr>
                <a:xfrm>
                  <a:off x="7124526" y="3610074"/>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6" name="Google Shape;96;p1"/>
                <p:cNvSpPr txBox="1"/>
                <p:nvPr/>
              </p:nvSpPr>
              <p:spPr>
                <a:xfrm>
                  <a:off x="6944153" y="3610074"/>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7" name="Google Shape;97;p1"/>
                <p:cNvSpPr txBox="1"/>
                <p:nvPr/>
              </p:nvSpPr>
              <p:spPr>
                <a:xfrm>
                  <a:off x="6763779" y="3610074"/>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98" name="Google Shape;98;p1"/>
              <p:cNvGrpSpPr/>
              <p:nvPr/>
            </p:nvGrpSpPr>
            <p:grpSpPr>
              <a:xfrm>
                <a:off x="2589876" y="4228519"/>
                <a:ext cx="4171502" cy="3738020"/>
                <a:chOff x="589212" y="5453559"/>
                <a:chExt cx="4171502" cy="2492013"/>
              </a:xfrm>
            </p:grpSpPr>
            <p:grpSp>
              <p:nvGrpSpPr>
                <p:cNvPr id="99" name="Google Shape;99;p1"/>
                <p:cNvGrpSpPr/>
                <p:nvPr/>
              </p:nvGrpSpPr>
              <p:grpSpPr>
                <a:xfrm>
                  <a:off x="2213483" y="5453559"/>
                  <a:ext cx="2547231" cy="2492013"/>
                  <a:chOff x="2126394" y="6201753"/>
                  <a:chExt cx="2547231" cy="2492013"/>
                </a:xfrm>
              </p:grpSpPr>
              <p:sp>
                <p:nvSpPr>
                  <p:cNvPr id="100" name="Google Shape;100;p1"/>
                  <p:cNvSpPr txBox="1"/>
                  <p:nvPr/>
                </p:nvSpPr>
                <p:spPr>
                  <a:xfrm>
                    <a:off x="2126394" y="6201753"/>
                    <a:ext cx="182880" cy="2492013"/>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 name="Google Shape;101;p1"/>
                  <p:cNvSpPr txBox="1"/>
                  <p:nvPr/>
                </p:nvSpPr>
                <p:spPr>
                  <a:xfrm>
                    <a:off x="2853887" y="6201753"/>
                    <a:ext cx="182880" cy="2492013"/>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 name="Google Shape;102;p1"/>
                  <p:cNvSpPr txBox="1"/>
                  <p:nvPr/>
                </p:nvSpPr>
                <p:spPr>
                  <a:xfrm>
                    <a:off x="2672013" y="6201753"/>
                    <a:ext cx="182880" cy="2492013"/>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 name="Google Shape;103;p1"/>
                  <p:cNvSpPr txBox="1"/>
                  <p:nvPr/>
                </p:nvSpPr>
                <p:spPr>
                  <a:xfrm>
                    <a:off x="2308267" y="6201753"/>
                    <a:ext cx="182880" cy="2492013"/>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 name="Google Shape;104;p1"/>
                  <p:cNvSpPr txBox="1"/>
                  <p:nvPr/>
                </p:nvSpPr>
                <p:spPr>
                  <a:xfrm>
                    <a:off x="2490140" y="6201753"/>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5" name="Google Shape;105;p1"/>
                  <p:cNvSpPr txBox="1"/>
                  <p:nvPr/>
                </p:nvSpPr>
                <p:spPr>
                  <a:xfrm>
                    <a:off x="3035760" y="6201753"/>
                    <a:ext cx="182880" cy="2492013"/>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 name="Google Shape;106;p1"/>
                  <p:cNvSpPr txBox="1"/>
                  <p:nvPr/>
                </p:nvSpPr>
                <p:spPr>
                  <a:xfrm>
                    <a:off x="3217631" y="6201753"/>
                    <a:ext cx="182880" cy="2492013"/>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 name="Google Shape;107;p1"/>
                  <p:cNvSpPr txBox="1"/>
                  <p:nvPr/>
                </p:nvSpPr>
                <p:spPr>
                  <a:xfrm>
                    <a:off x="3399505" y="6201753"/>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 name="Google Shape;108;p1"/>
                  <p:cNvSpPr txBox="1"/>
                  <p:nvPr/>
                </p:nvSpPr>
                <p:spPr>
                  <a:xfrm>
                    <a:off x="3581378" y="6201753"/>
                    <a:ext cx="182880" cy="2492013"/>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 name="Google Shape;109;p1"/>
                  <p:cNvSpPr txBox="1"/>
                  <p:nvPr/>
                </p:nvSpPr>
                <p:spPr>
                  <a:xfrm>
                    <a:off x="3945124" y="6201753"/>
                    <a:ext cx="182880" cy="2492013"/>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 name="Google Shape;110;p1"/>
                  <p:cNvSpPr txBox="1"/>
                  <p:nvPr/>
                </p:nvSpPr>
                <p:spPr>
                  <a:xfrm>
                    <a:off x="4126997" y="6201753"/>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 name="Google Shape;111;p1"/>
                  <p:cNvSpPr txBox="1"/>
                  <p:nvPr/>
                </p:nvSpPr>
                <p:spPr>
                  <a:xfrm>
                    <a:off x="4308870" y="6201753"/>
                    <a:ext cx="182880" cy="2492013"/>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 name="Google Shape;112;p1"/>
                  <p:cNvSpPr txBox="1"/>
                  <p:nvPr/>
                </p:nvSpPr>
                <p:spPr>
                  <a:xfrm>
                    <a:off x="4490745" y="6201753"/>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3" name="Google Shape;113;p1"/>
                  <p:cNvSpPr txBox="1"/>
                  <p:nvPr/>
                </p:nvSpPr>
                <p:spPr>
                  <a:xfrm>
                    <a:off x="3763251" y="6201753"/>
                    <a:ext cx="182880" cy="2492013"/>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14" name="Google Shape;114;p1"/>
                <p:cNvGrpSpPr/>
                <p:nvPr/>
              </p:nvGrpSpPr>
              <p:grpSpPr>
                <a:xfrm>
                  <a:off x="589212" y="5453559"/>
                  <a:ext cx="1621983" cy="2492013"/>
                  <a:chOff x="589212" y="5453048"/>
                  <a:chExt cx="1621983" cy="2492013"/>
                </a:xfrm>
              </p:grpSpPr>
              <p:sp>
                <p:nvSpPr>
                  <p:cNvPr id="115" name="Google Shape;115;p1"/>
                  <p:cNvSpPr txBox="1"/>
                  <p:nvPr/>
                </p:nvSpPr>
                <p:spPr>
                  <a:xfrm>
                    <a:off x="1128876" y="5453048"/>
                    <a:ext cx="182880" cy="2492013"/>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 name="Google Shape;116;p1"/>
                  <p:cNvSpPr txBox="1"/>
                  <p:nvPr/>
                </p:nvSpPr>
                <p:spPr>
                  <a:xfrm>
                    <a:off x="948988" y="5453048"/>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 name="Google Shape;117;p1"/>
                  <p:cNvSpPr txBox="1"/>
                  <p:nvPr/>
                </p:nvSpPr>
                <p:spPr>
                  <a:xfrm>
                    <a:off x="769101" y="5453048"/>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 name="Google Shape;118;p1"/>
                  <p:cNvSpPr txBox="1"/>
                  <p:nvPr/>
                </p:nvSpPr>
                <p:spPr>
                  <a:xfrm>
                    <a:off x="589212" y="5453048"/>
                    <a:ext cx="182880" cy="2492013"/>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 name="Google Shape;119;p1"/>
                  <p:cNvSpPr txBox="1"/>
                  <p:nvPr/>
                </p:nvSpPr>
                <p:spPr>
                  <a:xfrm>
                    <a:off x="2028315" y="5453048"/>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 name="Google Shape;120;p1"/>
                  <p:cNvSpPr txBox="1"/>
                  <p:nvPr/>
                </p:nvSpPr>
                <p:spPr>
                  <a:xfrm>
                    <a:off x="1308765" y="5453048"/>
                    <a:ext cx="182880" cy="2492013"/>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 name="Google Shape;121;p1"/>
                  <p:cNvSpPr txBox="1"/>
                  <p:nvPr/>
                </p:nvSpPr>
                <p:spPr>
                  <a:xfrm>
                    <a:off x="1488652" y="5453048"/>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 name="Google Shape;122;p1"/>
                  <p:cNvSpPr txBox="1"/>
                  <p:nvPr/>
                </p:nvSpPr>
                <p:spPr>
                  <a:xfrm>
                    <a:off x="1668540" y="5453048"/>
                    <a:ext cx="182880" cy="2492013"/>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 name="Google Shape;123;p1"/>
                  <p:cNvSpPr txBox="1"/>
                  <p:nvPr/>
                </p:nvSpPr>
                <p:spPr>
                  <a:xfrm>
                    <a:off x="1848427" y="5453048"/>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24" name="Google Shape;124;p1"/>
              <p:cNvGrpSpPr/>
              <p:nvPr/>
            </p:nvGrpSpPr>
            <p:grpSpPr>
              <a:xfrm>
                <a:off x="6752314" y="4228519"/>
                <a:ext cx="911203" cy="3738020"/>
                <a:chOff x="11540841" y="6900050"/>
                <a:chExt cx="911203" cy="2516350"/>
              </a:xfrm>
            </p:grpSpPr>
            <p:sp>
              <p:nvSpPr>
                <p:cNvPr id="125" name="Google Shape;125;p1"/>
                <p:cNvSpPr txBox="1"/>
                <p:nvPr/>
              </p:nvSpPr>
              <p:spPr>
                <a:xfrm>
                  <a:off x="12087084" y="6900050"/>
                  <a:ext cx="182881" cy="251635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 name="Google Shape;126;p1"/>
                <p:cNvSpPr txBox="1"/>
                <p:nvPr/>
              </p:nvSpPr>
              <p:spPr>
                <a:xfrm>
                  <a:off x="11905003" y="6900050"/>
                  <a:ext cx="182881" cy="251635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 name="Google Shape;127;p1"/>
                <p:cNvSpPr txBox="1"/>
                <p:nvPr/>
              </p:nvSpPr>
              <p:spPr>
                <a:xfrm>
                  <a:off x="11722922" y="6900050"/>
                  <a:ext cx="182881" cy="251635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 name="Google Shape;128;p1"/>
                <p:cNvSpPr txBox="1"/>
                <p:nvPr/>
              </p:nvSpPr>
              <p:spPr>
                <a:xfrm>
                  <a:off x="11540841" y="6900050"/>
                  <a:ext cx="182881" cy="251635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 name="Google Shape;129;p1"/>
                <p:cNvSpPr txBox="1"/>
                <p:nvPr/>
              </p:nvSpPr>
              <p:spPr>
                <a:xfrm>
                  <a:off x="12269163" y="6900050"/>
                  <a:ext cx="182881" cy="251635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30" name="Google Shape;130;p1"/>
              <p:cNvGrpSpPr/>
              <p:nvPr/>
            </p:nvGrpSpPr>
            <p:grpSpPr>
              <a:xfrm>
                <a:off x="7654454" y="4228518"/>
                <a:ext cx="2782532" cy="3738020"/>
                <a:chOff x="13486776" y="5144310"/>
                <a:chExt cx="2782532" cy="2516350"/>
              </a:xfrm>
            </p:grpSpPr>
            <p:sp>
              <p:nvSpPr>
                <p:cNvPr id="131" name="Google Shape;131;p1"/>
                <p:cNvSpPr txBox="1"/>
                <p:nvPr/>
              </p:nvSpPr>
              <p:spPr>
                <a:xfrm>
                  <a:off x="13486776" y="5144310"/>
                  <a:ext cx="182880" cy="251635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2" name="Google Shape;132;p1"/>
                <p:cNvSpPr txBox="1"/>
                <p:nvPr/>
              </p:nvSpPr>
              <p:spPr>
                <a:xfrm>
                  <a:off x="13660086" y="5144310"/>
                  <a:ext cx="182880" cy="251635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 name="Google Shape;133;p1"/>
                <p:cNvSpPr txBox="1"/>
                <p:nvPr/>
              </p:nvSpPr>
              <p:spPr>
                <a:xfrm>
                  <a:off x="13833397" y="5144310"/>
                  <a:ext cx="182880" cy="251635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 name="Google Shape;134;p1"/>
                <p:cNvSpPr txBox="1"/>
                <p:nvPr/>
              </p:nvSpPr>
              <p:spPr>
                <a:xfrm>
                  <a:off x="1400670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 name="Google Shape;135;p1"/>
                <p:cNvSpPr txBox="1"/>
                <p:nvPr/>
              </p:nvSpPr>
              <p:spPr>
                <a:xfrm>
                  <a:off x="14180016" y="5144310"/>
                  <a:ext cx="182880" cy="251635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 name="Google Shape;136;p1"/>
                <p:cNvSpPr txBox="1"/>
                <p:nvPr/>
              </p:nvSpPr>
              <p:spPr>
                <a:xfrm>
                  <a:off x="14353326" y="5144310"/>
                  <a:ext cx="182880" cy="251635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 name="Google Shape;137;p1"/>
                <p:cNvSpPr txBox="1"/>
                <p:nvPr/>
              </p:nvSpPr>
              <p:spPr>
                <a:xfrm>
                  <a:off x="1452663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 name="Google Shape;138;p1"/>
                <p:cNvSpPr txBox="1"/>
                <p:nvPr/>
              </p:nvSpPr>
              <p:spPr>
                <a:xfrm>
                  <a:off x="14699947" y="5144310"/>
                  <a:ext cx="182880" cy="251635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 name="Google Shape;139;p1"/>
                <p:cNvSpPr txBox="1"/>
                <p:nvPr/>
              </p:nvSpPr>
              <p:spPr>
                <a:xfrm>
                  <a:off x="15046566" y="5144310"/>
                  <a:ext cx="182880" cy="251635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 name="Google Shape;140;p1"/>
                <p:cNvSpPr txBox="1"/>
                <p:nvPr/>
              </p:nvSpPr>
              <p:spPr>
                <a:xfrm>
                  <a:off x="1591311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 name="Google Shape;141;p1"/>
                <p:cNvSpPr txBox="1"/>
                <p:nvPr/>
              </p:nvSpPr>
              <p:spPr>
                <a:xfrm>
                  <a:off x="15566495" y="5144310"/>
                  <a:ext cx="182880" cy="251635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 name="Google Shape;142;p1"/>
                <p:cNvSpPr txBox="1"/>
                <p:nvPr/>
              </p:nvSpPr>
              <p:spPr>
                <a:xfrm>
                  <a:off x="15219876" y="5144310"/>
                  <a:ext cx="182880" cy="251635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 name="Google Shape;143;p1"/>
                <p:cNvSpPr txBox="1"/>
                <p:nvPr/>
              </p:nvSpPr>
              <p:spPr>
                <a:xfrm>
                  <a:off x="15393186" y="5144310"/>
                  <a:ext cx="182880" cy="251635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 name="Google Shape;144;p1"/>
                <p:cNvSpPr txBox="1"/>
                <p:nvPr/>
              </p:nvSpPr>
              <p:spPr>
                <a:xfrm>
                  <a:off x="1487325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 name="Google Shape;145;p1"/>
                <p:cNvSpPr txBox="1"/>
                <p:nvPr/>
              </p:nvSpPr>
              <p:spPr>
                <a:xfrm>
                  <a:off x="15739806" y="5144310"/>
                  <a:ext cx="182880" cy="251635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 name="Google Shape;146;p1"/>
                <p:cNvSpPr txBox="1"/>
                <p:nvPr/>
              </p:nvSpPr>
              <p:spPr>
                <a:xfrm>
                  <a:off x="16086428" y="5144310"/>
                  <a:ext cx="182880" cy="251635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47" name="Google Shape;147;p1"/>
              <p:cNvGrpSpPr/>
              <p:nvPr/>
            </p:nvGrpSpPr>
            <p:grpSpPr>
              <a:xfrm>
                <a:off x="10427923" y="4228518"/>
                <a:ext cx="4161331" cy="3738020"/>
                <a:chOff x="16176528" y="4317489"/>
                <a:chExt cx="4161331" cy="2516350"/>
              </a:xfrm>
            </p:grpSpPr>
            <p:sp>
              <p:nvSpPr>
                <p:cNvPr id="148" name="Google Shape;148;p1"/>
                <p:cNvSpPr txBox="1"/>
                <p:nvPr/>
              </p:nvSpPr>
              <p:spPr>
                <a:xfrm>
                  <a:off x="19974147"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9" name="Google Shape;149;p1"/>
                <p:cNvSpPr txBox="1"/>
                <p:nvPr/>
              </p:nvSpPr>
              <p:spPr>
                <a:xfrm>
                  <a:off x="19612469" y="4317489"/>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0" name="Google Shape;150;p1"/>
                <p:cNvSpPr txBox="1"/>
                <p:nvPr/>
              </p:nvSpPr>
              <p:spPr>
                <a:xfrm>
                  <a:off x="19793308"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 name="Google Shape;151;p1"/>
                <p:cNvSpPr txBox="1"/>
                <p:nvPr/>
              </p:nvSpPr>
              <p:spPr>
                <a:xfrm>
                  <a:off x="20154979"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 name="Google Shape;152;p1"/>
                <p:cNvSpPr txBox="1"/>
                <p:nvPr/>
              </p:nvSpPr>
              <p:spPr>
                <a:xfrm>
                  <a:off x="16357367" y="4317489"/>
                  <a:ext cx="182880" cy="251635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 name="Google Shape;153;p1"/>
                <p:cNvSpPr txBox="1"/>
                <p:nvPr/>
              </p:nvSpPr>
              <p:spPr>
                <a:xfrm>
                  <a:off x="16176528"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 name="Google Shape;154;p1"/>
                <p:cNvSpPr txBox="1"/>
                <p:nvPr/>
              </p:nvSpPr>
              <p:spPr>
                <a:xfrm>
                  <a:off x="18527435"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 name="Google Shape;155;p1"/>
                <p:cNvSpPr txBox="1"/>
                <p:nvPr/>
              </p:nvSpPr>
              <p:spPr>
                <a:xfrm>
                  <a:off x="19250791" y="4317489"/>
                  <a:ext cx="182880" cy="251635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 name="Google Shape;156;p1"/>
                <p:cNvSpPr txBox="1"/>
                <p:nvPr/>
              </p:nvSpPr>
              <p:spPr>
                <a:xfrm>
                  <a:off x="19069953" y="4317489"/>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 name="Google Shape;157;p1"/>
                <p:cNvSpPr txBox="1"/>
                <p:nvPr/>
              </p:nvSpPr>
              <p:spPr>
                <a:xfrm>
                  <a:off x="19431630"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8" name="Google Shape;158;p1"/>
                <p:cNvSpPr txBox="1"/>
                <p:nvPr/>
              </p:nvSpPr>
              <p:spPr>
                <a:xfrm>
                  <a:off x="18889113"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 name="Google Shape;159;p1"/>
                <p:cNvSpPr txBox="1"/>
                <p:nvPr/>
              </p:nvSpPr>
              <p:spPr>
                <a:xfrm>
                  <a:off x="18708274"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 name="Google Shape;160;p1"/>
                <p:cNvSpPr txBox="1"/>
                <p:nvPr/>
              </p:nvSpPr>
              <p:spPr>
                <a:xfrm>
                  <a:off x="18165757" y="4317489"/>
                  <a:ext cx="182880" cy="251635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 name="Google Shape;161;p1"/>
                <p:cNvSpPr txBox="1"/>
                <p:nvPr/>
              </p:nvSpPr>
              <p:spPr>
                <a:xfrm>
                  <a:off x="18346596"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 name="Google Shape;162;p1"/>
                <p:cNvSpPr txBox="1"/>
                <p:nvPr/>
              </p:nvSpPr>
              <p:spPr>
                <a:xfrm>
                  <a:off x="17984919"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 name="Google Shape;163;p1"/>
                <p:cNvSpPr txBox="1"/>
                <p:nvPr/>
              </p:nvSpPr>
              <p:spPr>
                <a:xfrm>
                  <a:off x="17804078"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 name="Google Shape;164;p1"/>
                <p:cNvSpPr txBox="1"/>
                <p:nvPr/>
              </p:nvSpPr>
              <p:spPr>
                <a:xfrm>
                  <a:off x="17623240"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 name="Google Shape;165;p1"/>
                <p:cNvSpPr txBox="1"/>
                <p:nvPr/>
              </p:nvSpPr>
              <p:spPr>
                <a:xfrm>
                  <a:off x="17442401"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6" name="Google Shape;166;p1"/>
                <p:cNvSpPr txBox="1"/>
                <p:nvPr/>
              </p:nvSpPr>
              <p:spPr>
                <a:xfrm>
                  <a:off x="17261562" y="4317489"/>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7" name="Google Shape;167;p1"/>
                <p:cNvSpPr txBox="1"/>
                <p:nvPr/>
              </p:nvSpPr>
              <p:spPr>
                <a:xfrm>
                  <a:off x="17080723"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8" name="Google Shape;168;p1"/>
                <p:cNvSpPr txBox="1"/>
                <p:nvPr/>
              </p:nvSpPr>
              <p:spPr>
                <a:xfrm>
                  <a:off x="16899885" y="4317489"/>
                  <a:ext cx="182880" cy="251635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 name="Google Shape;169;p1"/>
                <p:cNvSpPr txBox="1"/>
                <p:nvPr/>
              </p:nvSpPr>
              <p:spPr>
                <a:xfrm>
                  <a:off x="16719044" y="4317489"/>
                  <a:ext cx="182880" cy="251635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 name="Google Shape;170;p1"/>
                <p:cNvSpPr txBox="1"/>
                <p:nvPr/>
              </p:nvSpPr>
              <p:spPr>
                <a:xfrm>
                  <a:off x="16538206"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71" name="Google Shape;171;p1"/>
            <p:cNvGrpSpPr/>
            <p:nvPr/>
          </p:nvGrpSpPr>
          <p:grpSpPr>
            <a:xfrm>
              <a:off x="16916400" y="4540947"/>
              <a:ext cx="16002000" cy="311502"/>
              <a:chOff x="1874938" y="4228518"/>
              <a:chExt cx="12714316" cy="3738021"/>
            </a:xfrm>
          </p:grpSpPr>
          <p:grpSp>
            <p:nvGrpSpPr>
              <p:cNvPr id="172" name="Google Shape;172;p1"/>
              <p:cNvGrpSpPr/>
              <p:nvPr/>
            </p:nvGrpSpPr>
            <p:grpSpPr>
              <a:xfrm>
                <a:off x="1874938" y="4228519"/>
                <a:ext cx="724002" cy="3738020"/>
                <a:chOff x="6763779" y="3610074"/>
                <a:chExt cx="724002" cy="2516350"/>
              </a:xfrm>
            </p:grpSpPr>
            <p:sp>
              <p:nvSpPr>
                <p:cNvPr id="173" name="Google Shape;173;p1"/>
                <p:cNvSpPr txBox="1"/>
                <p:nvPr/>
              </p:nvSpPr>
              <p:spPr>
                <a:xfrm>
                  <a:off x="7304901" y="3610074"/>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 name="Google Shape;174;p1"/>
                <p:cNvSpPr txBox="1"/>
                <p:nvPr/>
              </p:nvSpPr>
              <p:spPr>
                <a:xfrm>
                  <a:off x="7124526" y="3610074"/>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 name="Google Shape;175;p1"/>
                <p:cNvSpPr txBox="1"/>
                <p:nvPr/>
              </p:nvSpPr>
              <p:spPr>
                <a:xfrm>
                  <a:off x="6944153" y="3610074"/>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6" name="Google Shape;176;p1"/>
                <p:cNvSpPr txBox="1"/>
                <p:nvPr/>
              </p:nvSpPr>
              <p:spPr>
                <a:xfrm>
                  <a:off x="6763779" y="3610074"/>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7" name="Google Shape;177;p1"/>
              <p:cNvGrpSpPr/>
              <p:nvPr/>
            </p:nvGrpSpPr>
            <p:grpSpPr>
              <a:xfrm>
                <a:off x="2589876" y="4228519"/>
                <a:ext cx="4171502" cy="3738020"/>
                <a:chOff x="589212" y="5453559"/>
                <a:chExt cx="4171502" cy="2492013"/>
              </a:xfrm>
            </p:grpSpPr>
            <p:grpSp>
              <p:nvGrpSpPr>
                <p:cNvPr id="178" name="Google Shape;178;p1"/>
                <p:cNvGrpSpPr/>
                <p:nvPr/>
              </p:nvGrpSpPr>
              <p:grpSpPr>
                <a:xfrm>
                  <a:off x="2213483" y="5453559"/>
                  <a:ext cx="2547231" cy="2492013"/>
                  <a:chOff x="2126394" y="6201753"/>
                  <a:chExt cx="2547231" cy="2492013"/>
                </a:xfrm>
              </p:grpSpPr>
              <p:sp>
                <p:nvSpPr>
                  <p:cNvPr id="179" name="Google Shape;179;p1"/>
                  <p:cNvSpPr txBox="1"/>
                  <p:nvPr/>
                </p:nvSpPr>
                <p:spPr>
                  <a:xfrm>
                    <a:off x="2126394" y="6201753"/>
                    <a:ext cx="182880" cy="2492013"/>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 name="Google Shape;180;p1"/>
                  <p:cNvSpPr txBox="1"/>
                  <p:nvPr/>
                </p:nvSpPr>
                <p:spPr>
                  <a:xfrm>
                    <a:off x="2853887" y="6201753"/>
                    <a:ext cx="182880" cy="2492013"/>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 name="Google Shape;181;p1"/>
                  <p:cNvSpPr txBox="1"/>
                  <p:nvPr/>
                </p:nvSpPr>
                <p:spPr>
                  <a:xfrm>
                    <a:off x="2672013" y="6201753"/>
                    <a:ext cx="182880" cy="2492013"/>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 name="Google Shape;182;p1"/>
                  <p:cNvSpPr txBox="1"/>
                  <p:nvPr/>
                </p:nvSpPr>
                <p:spPr>
                  <a:xfrm>
                    <a:off x="2308267" y="6201753"/>
                    <a:ext cx="182880" cy="2492013"/>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 name="Google Shape;183;p1"/>
                  <p:cNvSpPr txBox="1"/>
                  <p:nvPr/>
                </p:nvSpPr>
                <p:spPr>
                  <a:xfrm>
                    <a:off x="2490140" y="6201753"/>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4" name="Google Shape;184;p1"/>
                  <p:cNvSpPr txBox="1"/>
                  <p:nvPr/>
                </p:nvSpPr>
                <p:spPr>
                  <a:xfrm>
                    <a:off x="3035760" y="6201753"/>
                    <a:ext cx="182880" cy="2492013"/>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5" name="Google Shape;185;p1"/>
                  <p:cNvSpPr txBox="1"/>
                  <p:nvPr/>
                </p:nvSpPr>
                <p:spPr>
                  <a:xfrm>
                    <a:off x="3217631" y="6201753"/>
                    <a:ext cx="182880" cy="2492013"/>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6" name="Google Shape;186;p1"/>
                  <p:cNvSpPr txBox="1"/>
                  <p:nvPr/>
                </p:nvSpPr>
                <p:spPr>
                  <a:xfrm>
                    <a:off x="3399505" y="6201753"/>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 name="Google Shape;187;p1"/>
                  <p:cNvSpPr txBox="1"/>
                  <p:nvPr/>
                </p:nvSpPr>
                <p:spPr>
                  <a:xfrm>
                    <a:off x="3581378" y="6201753"/>
                    <a:ext cx="182880" cy="2492013"/>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 name="Google Shape;188;p1"/>
                  <p:cNvSpPr txBox="1"/>
                  <p:nvPr/>
                </p:nvSpPr>
                <p:spPr>
                  <a:xfrm>
                    <a:off x="3945124" y="6201753"/>
                    <a:ext cx="182880" cy="2492013"/>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 name="Google Shape;189;p1"/>
                  <p:cNvSpPr txBox="1"/>
                  <p:nvPr/>
                </p:nvSpPr>
                <p:spPr>
                  <a:xfrm>
                    <a:off x="4126997" y="6201753"/>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 name="Google Shape;190;p1"/>
                  <p:cNvSpPr txBox="1"/>
                  <p:nvPr/>
                </p:nvSpPr>
                <p:spPr>
                  <a:xfrm>
                    <a:off x="4308870" y="6201753"/>
                    <a:ext cx="182880" cy="2492013"/>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 name="Google Shape;191;p1"/>
                  <p:cNvSpPr txBox="1"/>
                  <p:nvPr/>
                </p:nvSpPr>
                <p:spPr>
                  <a:xfrm>
                    <a:off x="4490745" y="6201753"/>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 name="Google Shape;192;p1"/>
                  <p:cNvSpPr txBox="1"/>
                  <p:nvPr/>
                </p:nvSpPr>
                <p:spPr>
                  <a:xfrm>
                    <a:off x="3763251" y="6201753"/>
                    <a:ext cx="182880" cy="2492013"/>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93" name="Google Shape;193;p1"/>
                <p:cNvGrpSpPr/>
                <p:nvPr/>
              </p:nvGrpSpPr>
              <p:grpSpPr>
                <a:xfrm>
                  <a:off x="589212" y="5453559"/>
                  <a:ext cx="1621983" cy="2492013"/>
                  <a:chOff x="589212" y="5453048"/>
                  <a:chExt cx="1621983" cy="2492013"/>
                </a:xfrm>
              </p:grpSpPr>
              <p:sp>
                <p:nvSpPr>
                  <p:cNvPr id="194" name="Google Shape;194;p1"/>
                  <p:cNvSpPr txBox="1"/>
                  <p:nvPr/>
                </p:nvSpPr>
                <p:spPr>
                  <a:xfrm>
                    <a:off x="1128876" y="5453048"/>
                    <a:ext cx="182880" cy="2492013"/>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 name="Google Shape;195;p1"/>
                  <p:cNvSpPr txBox="1"/>
                  <p:nvPr/>
                </p:nvSpPr>
                <p:spPr>
                  <a:xfrm>
                    <a:off x="948988" y="5453048"/>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 name="Google Shape;196;p1"/>
                  <p:cNvSpPr txBox="1"/>
                  <p:nvPr/>
                </p:nvSpPr>
                <p:spPr>
                  <a:xfrm>
                    <a:off x="769101" y="5453048"/>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 name="Google Shape;197;p1"/>
                  <p:cNvSpPr txBox="1"/>
                  <p:nvPr/>
                </p:nvSpPr>
                <p:spPr>
                  <a:xfrm>
                    <a:off x="589212" y="5453048"/>
                    <a:ext cx="182880" cy="2492013"/>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 name="Google Shape;198;p1"/>
                  <p:cNvSpPr txBox="1"/>
                  <p:nvPr/>
                </p:nvSpPr>
                <p:spPr>
                  <a:xfrm>
                    <a:off x="2028315" y="5453048"/>
                    <a:ext cx="182880" cy="2492013"/>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 name="Google Shape;199;p1"/>
                  <p:cNvSpPr txBox="1"/>
                  <p:nvPr/>
                </p:nvSpPr>
                <p:spPr>
                  <a:xfrm>
                    <a:off x="1308765" y="5453048"/>
                    <a:ext cx="182880" cy="2492013"/>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 name="Google Shape;200;p1"/>
                  <p:cNvSpPr txBox="1"/>
                  <p:nvPr/>
                </p:nvSpPr>
                <p:spPr>
                  <a:xfrm>
                    <a:off x="1488652" y="5453048"/>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 name="Google Shape;201;p1"/>
                  <p:cNvSpPr txBox="1"/>
                  <p:nvPr/>
                </p:nvSpPr>
                <p:spPr>
                  <a:xfrm>
                    <a:off x="1668540" y="5453048"/>
                    <a:ext cx="182880" cy="2492013"/>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2" name="Google Shape;202;p1"/>
                  <p:cNvSpPr txBox="1"/>
                  <p:nvPr/>
                </p:nvSpPr>
                <p:spPr>
                  <a:xfrm>
                    <a:off x="1848427" y="5453048"/>
                    <a:ext cx="182880" cy="2492013"/>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03" name="Google Shape;203;p1"/>
              <p:cNvGrpSpPr/>
              <p:nvPr/>
            </p:nvGrpSpPr>
            <p:grpSpPr>
              <a:xfrm>
                <a:off x="6752314" y="4228519"/>
                <a:ext cx="911203" cy="3738020"/>
                <a:chOff x="11540841" y="6900050"/>
                <a:chExt cx="911203" cy="2516350"/>
              </a:xfrm>
            </p:grpSpPr>
            <p:sp>
              <p:nvSpPr>
                <p:cNvPr id="204" name="Google Shape;204;p1"/>
                <p:cNvSpPr txBox="1"/>
                <p:nvPr/>
              </p:nvSpPr>
              <p:spPr>
                <a:xfrm>
                  <a:off x="12087084" y="6900050"/>
                  <a:ext cx="182881" cy="251635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 name="Google Shape;205;p1"/>
                <p:cNvSpPr txBox="1"/>
                <p:nvPr/>
              </p:nvSpPr>
              <p:spPr>
                <a:xfrm>
                  <a:off x="11905003" y="6900050"/>
                  <a:ext cx="182881" cy="251635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 name="Google Shape;206;p1"/>
                <p:cNvSpPr txBox="1"/>
                <p:nvPr/>
              </p:nvSpPr>
              <p:spPr>
                <a:xfrm>
                  <a:off x="11722922" y="6900050"/>
                  <a:ext cx="182881" cy="251635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 name="Google Shape;207;p1"/>
                <p:cNvSpPr txBox="1"/>
                <p:nvPr/>
              </p:nvSpPr>
              <p:spPr>
                <a:xfrm>
                  <a:off x="11540841" y="6900050"/>
                  <a:ext cx="182881" cy="251635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 name="Google Shape;208;p1"/>
                <p:cNvSpPr txBox="1"/>
                <p:nvPr/>
              </p:nvSpPr>
              <p:spPr>
                <a:xfrm>
                  <a:off x="12269163" y="6900050"/>
                  <a:ext cx="182881" cy="251635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09" name="Google Shape;209;p1"/>
              <p:cNvGrpSpPr/>
              <p:nvPr/>
            </p:nvGrpSpPr>
            <p:grpSpPr>
              <a:xfrm>
                <a:off x="7654454" y="4228518"/>
                <a:ext cx="2782532" cy="3738020"/>
                <a:chOff x="13486776" y="5144310"/>
                <a:chExt cx="2782532" cy="2516350"/>
              </a:xfrm>
            </p:grpSpPr>
            <p:sp>
              <p:nvSpPr>
                <p:cNvPr id="210" name="Google Shape;210;p1"/>
                <p:cNvSpPr txBox="1"/>
                <p:nvPr/>
              </p:nvSpPr>
              <p:spPr>
                <a:xfrm>
                  <a:off x="13486776" y="5144310"/>
                  <a:ext cx="182880" cy="251635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 name="Google Shape;211;p1"/>
                <p:cNvSpPr txBox="1"/>
                <p:nvPr/>
              </p:nvSpPr>
              <p:spPr>
                <a:xfrm>
                  <a:off x="13660086" y="5144310"/>
                  <a:ext cx="182880" cy="251635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2" name="Google Shape;212;p1"/>
                <p:cNvSpPr txBox="1"/>
                <p:nvPr/>
              </p:nvSpPr>
              <p:spPr>
                <a:xfrm>
                  <a:off x="13833397" y="5144310"/>
                  <a:ext cx="182880" cy="251635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 name="Google Shape;213;p1"/>
                <p:cNvSpPr txBox="1"/>
                <p:nvPr/>
              </p:nvSpPr>
              <p:spPr>
                <a:xfrm>
                  <a:off x="1400670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 name="Google Shape;214;p1"/>
                <p:cNvSpPr txBox="1"/>
                <p:nvPr/>
              </p:nvSpPr>
              <p:spPr>
                <a:xfrm>
                  <a:off x="14180016" y="5144310"/>
                  <a:ext cx="182880" cy="251635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 name="Google Shape;215;p1"/>
                <p:cNvSpPr txBox="1"/>
                <p:nvPr/>
              </p:nvSpPr>
              <p:spPr>
                <a:xfrm>
                  <a:off x="14353326" y="5144310"/>
                  <a:ext cx="182880" cy="251635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 name="Google Shape;216;p1"/>
                <p:cNvSpPr txBox="1"/>
                <p:nvPr/>
              </p:nvSpPr>
              <p:spPr>
                <a:xfrm>
                  <a:off x="1452663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 name="Google Shape;217;p1"/>
                <p:cNvSpPr txBox="1"/>
                <p:nvPr/>
              </p:nvSpPr>
              <p:spPr>
                <a:xfrm>
                  <a:off x="14699947" y="5144310"/>
                  <a:ext cx="182880" cy="251635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 name="Google Shape;218;p1"/>
                <p:cNvSpPr txBox="1"/>
                <p:nvPr/>
              </p:nvSpPr>
              <p:spPr>
                <a:xfrm>
                  <a:off x="15046566" y="5144310"/>
                  <a:ext cx="182880" cy="251635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 name="Google Shape;219;p1"/>
                <p:cNvSpPr txBox="1"/>
                <p:nvPr/>
              </p:nvSpPr>
              <p:spPr>
                <a:xfrm>
                  <a:off x="1591311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0" name="Google Shape;220;p1"/>
                <p:cNvSpPr txBox="1"/>
                <p:nvPr/>
              </p:nvSpPr>
              <p:spPr>
                <a:xfrm>
                  <a:off x="15566495" y="5144310"/>
                  <a:ext cx="182880" cy="251635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1" name="Google Shape;221;p1"/>
                <p:cNvSpPr txBox="1"/>
                <p:nvPr/>
              </p:nvSpPr>
              <p:spPr>
                <a:xfrm>
                  <a:off x="15219876" y="5144310"/>
                  <a:ext cx="182880" cy="251635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2" name="Google Shape;222;p1"/>
                <p:cNvSpPr txBox="1"/>
                <p:nvPr/>
              </p:nvSpPr>
              <p:spPr>
                <a:xfrm>
                  <a:off x="15393186" y="5144310"/>
                  <a:ext cx="182880" cy="251635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 name="Google Shape;223;p1"/>
                <p:cNvSpPr txBox="1"/>
                <p:nvPr/>
              </p:nvSpPr>
              <p:spPr>
                <a:xfrm>
                  <a:off x="14873256" y="5144310"/>
                  <a:ext cx="182880" cy="251635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 name="Google Shape;224;p1"/>
                <p:cNvSpPr txBox="1"/>
                <p:nvPr/>
              </p:nvSpPr>
              <p:spPr>
                <a:xfrm>
                  <a:off x="15739806" y="5144310"/>
                  <a:ext cx="182880" cy="251635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 name="Google Shape;225;p1"/>
                <p:cNvSpPr txBox="1"/>
                <p:nvPr/>
              </p:nvSpPr>
              <p:spPr>
                <a:xfrm>
                  <a:off x="16086428" y="5144310"/>
                  <a:ext cx="182880" cy="251635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26" name="Google Shape;226;p1"/>
              <p:cNvGrpSpPr/>
              <p:nvPr/>
            </p:nvGrpSpPr>
            <p:grpSpPr>
              <a:xfrm>
                <a:off x="10427923" y="4228518"/>
                <a:ext cx="4161331" cy="3738020"/>
                <a:chOff x="16176528" y="4317489"/>
                <a:chExt cx="4161331" cy="2516350"/>
              </a:xfrm>
            </p:grpSpPr>
            <p:sp>
              <p:nvSpPr>
                <p:cNvPr id="227" name="Google Shape;227;p1"/>
                <p:cNvSpPr txBox="1"/>
                <p:nvPr/>
              </p:nvSpPr>
              <p:spPr>
                <a:xfrm>
                  <a:off x="19974147"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 name="Google Shape;228;p1"/>
                <p:cNvSpPr txBox="1"/>
                <p:nvPr/>
              </p:nvSpPr>
              <p:spPr>
                <a:xfrm>
                  <a:off x="19612469" y="4317489"/>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 name="Google Shape;229;p1"/>
                <p:cNvSpPr txBox="1"/>
                <p:nvPr/>
              </p:nvSpPr>
              <p:spPr>
                <a:xfrm>
                  <a:off x="19793308"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0" name="Google Shape;230;p1"/>
                <p:cNvSpPr txBox="1"/>
                <p:nvPr/>
              </p:nvSpPr>
              <p:spPr>
                <a:xfrm>
                  <a:off x="20154979"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 name="Google Shape;231;p1"/>
                <p:cNvSpPr txBox="1"/>
                <p:nvPr/>
              </p:nvSpPr>
              <p:spPr>
                <a:xfrm>
                  <a:off x="16357367" y="4317489"/>
                  <a:ext cx="182880" cy="251635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 name="Google Shape;232;p1"/>
                <p:cNvSpPr txBox="1"/>
                <p:nvPr/>
              </p:nvSpPr>
              <p:spPr>
                <a:xfrm>
                  <a:off x="16176528"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 name="Google Shape;233;p1"/>
                <p:cNvSpPr txBox="1"/>
                <p:nvPr/>
              </p:nvSpPr>
              <p:spPr>
                <a:xfrm>
                  <a:off x="18527435"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 name="Google Shape;234;p1"/>
                <p:cNvSpPr txBox="1"/>
                <p:nvPr/>
              </p:nvSpPr>
              <p:spPr>
                <a:xfrm>
                  <a:off x="19250791" y="4317489"/>
                  <a:ext cx="182880" cy="251635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 name="Google Shape;235;p1"/>
                <p:cNvSpPr txBox="1"/>
                <p:nvPr/>
              </p:nvSpPr>
              <p:spPr>
                <a:xfrm>
                  <a:off x="19069953" y="4317489"/>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 name="Google Shape;236;p1"/>
                <p:cNvSpPr txBox="1"/>
                <p:nvPr/>
              </p:nvSpPr>
              <p:spPr>
                <a:xfrm>
                  <a:off x="19431630"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 name="Google Shape;237;p1"/>
                <p:cNvSpPr txBox="1"/>
                <p:nvPr/>
              </p:nvSpPr>
              <p:spPr>
                <a:xfrm>
                  <a:off x="18889113"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8" name="Google Shape;238;p1"/>
                <p:cNvSpPr txBox="1"/>
                <p:nvPr/>
              </p:nvSpPr>
              <p:spPr>
                <a:xfrm>
                  <a:off x="18708274"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9" name="Google Shape;239;p1"/>
                <p:cNvSpPr txBox="1"/>
                <p:nvPr/>
              </p:nvSpPr>
              <p:spPr>
                <a:xfrm>
                  <a:off x="18165757" y="4317489"/>
                  <a:ext cx="182880" cy="251635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0" name="Google Shape;240;p1"/>
                <p:cNvSpPr txBox="1"/>
                <p:nvPr/>
              </p:nvSpPr>
              <p:spPr>
                <a:xfrm>
                  <a:off x="18346596"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 name="Google Shape;241;p1"/>
                <p:cNvSpPr txBox="1"/>
                <p:nvPr/>
              </p:nvSpPr>
              <p:spPr>
                <a:xfrm>
                  <a:off x="17984919"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 name="Google Shape;242;p1"/>
                <p:cNvSpPr txBox="1"/>
                <p:nvPr/>
              </p:nvSpPr>
              <p:spPr>
                <a:xfrm>
                  <a:off x="17804078" y="4317489"/>
                  <a:ext cx="182880" cy="251635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 name="Google Shape;243;p1"/>
                <p:cNvSpPr txBox="1"/>
                <p:nvPr/>
              </p:nvSpPr>
              <p:spPr>
                <a:xfrm>
                  <a:off x="17623240"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 name="Google Shape;244;p1"/>
                <p:cNvSpPr txBox="1"/>
                <p:nvPr/>
              </p:nvSpPr>
              <p:spPr>
                <a:xfrm>
                  <a:off x="17442401"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 name="Google Shape;245;p1"/>
                <p:cNvSpPr txBox="1"/>
                <p:nvPr/>
              </p:nvSpPr>
              <p:spPr>
                <a:xfrm>
                  <a:off x="17261562" y="4317489"/>
                  <a:ext cx="182880" cy="251635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 name="Google Shape;246;p1"/>
                <p:cNvSpPr txBox="1"/>
                <p:nvPr/>
              </p:nvSpPr>
              <p:spPr>
                <a:xfrm>
                  <a:off x="17080723" y="4317489"/>
                  <a:ext cx="182880" cy="251635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 name="Google Shape;247;p1"/>
                <p:cNvSpPr txBox="1"/>
                <p:nvPr/>
              </p:nvSpPr>
              <p:spPr>
                <a:xfrm>
                  <a:off x="16899885" y="4317489"/>
                  <a:ext cx="182880" cy="251635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 name="Google Shape;248;p1"/>
                <p:cNvSpPr txBox="1"/>
                <p:nvPr/>
              </p:nvSpPr>
              <p:spPr>
                <a:xfrm>
                  <a:off x="16719044" y="4317489"/>
                  <a:ext cx="182880" cy="251635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 name="Google Shape;249;p1"/>
                <p:cNvSpPr txBox="1"/>
                <p:nvPr/>
              </p:nvSpPr>
              <p:spPr>
                <a:xfrm>
                  <a:off x="16538206" y="4317489"/>
                  <a:ext cx="182880" cy="251635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50" name="Google Shape;250;p1"/>
          <p:cNvSpPr/>
          <p:nvPr/>
        </p:nvSpPr>
        <p:spPr>
          <a:xfrm>
            <a:off x="-7812" y="6498003"/>
            <a:ext cx="12207240" cy="36576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51" name="Google Shape;251;p1"/>
          <p:cNvPicPr preferRelativeResize="0"/>
          <p:nvPr/>
        </p:nvPicPr>
        <p:blipFill rotWithShape="1">
          <a:blip r:embed="rId3">
            <a:alphaModFix/>
          </a:blip>
          <a:srcRect b="0" l="0" r="0" t="0"/>
          <a:stretch/>
        </p:blipFill>
        <p:spPr>
          <a:xfrm>
            <a:off x="9412031" y="6569560"/>
            <a:ext cx="2743200" cy="222645"/>
          </a:xfrm>
          <a:prstGeom prst="rect">
            <a:avLst/>
          </a:prstGeom>
          <a:noFill/>
          <a:ln>
            <a:noFill/>
          </a:ln>
        </p:spPr>
      </p:pic>
      <p:pic>
        <p:nvPicPr>
          <p:cNvPr descr="Shape&#10;&#10;Description automatically generated with medium confidence" id="252" name="Google Shape;252;p1"/>
          <p:cNvPicPr preferRelativeResize="0"/>
          <p:nvPr/>
        </p:nvPicPr>
        <p:blipFill rotWithShape="1">
          <a:blip r:embed="rId4">
            <a:alphaModFix/>
          </a:blip>
          <a:srcRect b="0" l="0" r="0" t="0"/>
          <a:stretch/>
        </p:blipFill>
        <p:spPr>
          <a:xfrm>
            <a:off x="10930225" y="113975"/>
            <a:ext cx="925350" cy="449275"/>
          </a:xfrm>
          <a:prstGeom prst="rect">
            <a:avLst/>
          </a:prstGeom>
          <a:noFill/>
          <a:ln>
            <a:noFill/>
          </a:ln>
        </p:spPr>
      </p:pic>
      <p:pic>
        <p:nvPicPr>
          <p:cNvPr descr="Logo&#10;&#10;Description automatically generated" id="253" name="Google Shape;253;p1"/>
          <p:cNvPicPr preferRelativeResize="0"/>
          <p:nvPr/>
        </p:nvPicPr>
        <p:blipFill rotWithShape="1">
          <a:blip r:embed="rId5">
            <a:alphaModFix/>
          </a:blip>
          <a:srcRect b="0" l="0" r="0" t="0"/>
          <a:stretch/>
        </p:blipFill>
        <p:spPr>
          <a:xfrm>
            <a:off x="114754" y="69529"/>
            <a:ext cx="1453896" cy="803258"/>
          </a:xfrm>
          <a:prstGeom prst="rect">
            <a:avLst/>
          </a:prstGeom>
          <a:noFill/>
          <a:ln>
            <a:noFill/>
          </a:ln>
        </p:spPr>
      </p:pic>
      <p:sp>
        <p:nvSpPr>
          <p:cNvPr id="254" name="Google Shape;254;p1"/>
          <p:cNvSpPr txBox="1"/>
          <p:nvPr/>
        </p:nvSpPr>
        <p:spPr>
          <a:xfrm>
            <a:off x="5934410" y="6480374"/>
            <a:ext cx="33150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pic>
        <p:nvPicPr>
          <p:cNvPr descr="https://commguide.asu.edu/downloads/asulogo/jpg/logo_mg.jpg" id="255" name="Google Shape;255;p1"/>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56" name="Google Shape;256;p1"/>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257" name="Google Shape;257;p1"/>
          <p:cNvPicPr preferRelativeResize="0"/>
          <p:nvPr/>
        </p:nvPicPr>
        <p:blipFill rotWithShape="1">
          <a:blip r:embed="rId8">
            <a:alphaModFix/>
          </a:blip>
          <a:srcRect b="0" l="0" r="0" t="0"/>
          <a:stretch/>
        </p:blipFill>
        <p:spPr>
          <a:xfrm>
            <a:off x="7346250" y="0"/>
            <a:ext cx="1078651" cy="680977"/>
          </a:xfrm>
          <a:prstGeom prst="rect">
            <a:avLst/>
          </a:prstGeom>
          <a:noFill/>
          <a:ln>
            <a:noFill/>
          </a:ln>
        </p:spPr>
      </p:pic>
      <p:sp>
        <p:nvSpPr>
          <p:cNvPr id="258" name="Google Shape;258;p1"/>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7" name="Shape 1677"/>
        <p:cNvGrpSpPr/>
        <p:nvPr/>
      </p:nvGrpSpPr>
      <p:grpSpPr>
        <a:xfrm>
          <a:off x="0" y="0"/>
          <a:ext cx="0" cy="0"/>
          <a:chOff x="0" y="0"/>
          <a:chExt cx="0" cy="0"/>
        </a:xfrm>
      </p:grpSpPr>
      <p:sp>
        <p:nvSpPr>
          <p:cNvPr id="1678" name="Google Shape;1678;g3f97a1d3a3e_0_548"/>
          <p:cNvSpPr txBox="1"/>
          <p:nvPr>
            <p:ph type="title"/>
          </p:nvPr>
        </p:nvSpPr>
        <p:spPr>
          <a:xfrm>
            <a:off x="1855800" y="-132600"/>
            <a:ext cx="5235600" cy="1207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So what frequency</a:t>
            </a:r>
            <a:endParaRPr/>
          </a:p>
        </p:txBody>
      </p:sp>
      <p:grpSp>
        <p:nvGrpSpPr>
          <p:cNvPr id="1679" name="Google Shape;1679;g3f97a1d3a3e_0_548"/>
          <p:cNvGrpSpPr/>
          <p:nvPr/>
        </p:nvGrpSpPr>
        <p:grpSpPr>
          <a:xfrm>
            <a:off x="-7700" y="6324840"/>
            <a:ext cx="12206290" cy="332283"/>
            <a:chOff x="931692" y="4540806"/>
            <a:chExt cx="31987132" cy="2418359"/>
          </a:xfrm>
        </p:grpSpPr>
        <p:grpSp>
          <p:nvGrpSpPr>
            <p:cNvPr id="1680" name="Google Shape;1680;g3f97a1d3a3e_0_548"/>
            <p:cNvGrpSpPr/>
            <p:nvPr/>
          </p:nvGrpSpPr>
          <p:grpSpPr>
            <a:xfrm>
              <a:off x="931692" y="4540806"/>
              <a:ext cx="16002389" cy="2418359"/>
              <a:chOff x="1874938" y="4228518"/>
              <a:chExt cx="12714436" cy="29031919"/>
            </a:xfrm>
          </p:grpSpPr>
          <p:grpSp>
            <p:nvGrpSpPr>
              <p:cNvPr id="1681" name="Google Shape;1681;g3f97a1d3a3e_0_548"/>
              <p:cNvGrpSpPr/>
              <p:nvPr/>
            </p:nvGrpSpPr>
            <p:grpSpPr>
              <a:xfrm>
                <a:off x="1874938" y="4228545"/>
                <a:ext cx="724122" cy="29031869"/>
                <a:chOff x="6763779" y="3610074"/>
                <a:chExt cx="724122" cy="19543500"/>
              </a:xfrm>
            </p:grpSpPr>
            <p:sp>
              <p:nvSpPr>
                <p:cNvPr id="1682" name="Google Shape;1682;g3f97a1d3a3e_0_548"/>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83" name="Google Shape;1683;g3f97a1d3a3e_0_548"/>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84" name="Google Shape;1684;g3f97a1d3a3e_0_548"/>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85" name="Google Shape;1685;g3f97a1d3a3e_0_548"/>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686" name="Google Shape;1686;g3f97a1d3a3e_0_548"/>
              <p:cNvGrpSpPr/>
              <p:nvPr/>
            </p:nvGrpSpPr>
            <p:grpSpPr>
              <a:xfrm>
                <a:off x="2589876" y="4228518"/>
                <a:ext cx="4171622" cy="29031750"/>
                <a:chOff x="589212" y="5453559"/>
                <a:chExt cx="4171622" cy="19354500"/>
              </a:xfrm>
            </p:grpSpPr>
            <p:grpSp>
              <p:nvGrpSpPr>
                <p:cNvPr id="1687" name="Google Shape;1687;g3f97a1d3a3e_0_548"/>
                <p:cNvGrpSpPr/>
                <p:nvPr/>
              </p:nvGrpSpPr>
              <p:grpSpPr>
                <a:xfrm>
                  <a:off x="2213483" y="5453559"/>
                  <a:ext cx="2547351" cy="19354500"/>
                  <a:chOff x="2126394" y="6201753"/>
                  <a:chExt cx="2547351" cy="19354500"/>
                </a:xfrm>
              </p:grpSpPr>
              <p:sp>
                <p:nvSpPr>
                  <p:cNvPr id="1688" name="Google Shape;1688;g3f97a1d3a3e_0_548"/>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89" name="Google Shape;1689;g3f97a1d3a3e_0_548"/>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0" name="Google Shape;1690;g3f97a1d3a3e_0_548"/>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1" name="Google Shape;1691;g3f97a1d3a3e_0_548"/>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2" name="Google Shape;1692;g3f97a1d3a3e_0_548"/>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3" name="Google Shape;1693;g3f97a1d3a3e_0_548"/>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4" name="Google Shape;1694;g3f97a1d3a3e_0_548"/>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5" name="Google Shape;1695;g3f97a1d3a3e_0_548"/>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6" name="Google Shape;1696;g3f97a1d3a3e_0_548"/>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7" name="Google Shape;1697;g3f97a1d3a3e_0_548"/>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8" name="Google Shape;1698;g3f97a1d3a3e_0_548"/>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99" name="Google Shape;1699;g3f97a1d3a3e_0_548"/>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0" name="Google Shape;1700;g3f97a1d3a3e_0_548"/>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1" name="Google Shape;1701;g3f97a1d3a3e_0_548"/>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02" name="Google Shape;1702;g3f97a1d3a3e_0_548"/>
                <p:cNvGrpSpPr/>
                <p:nvPr/>
              </p:nvGrpSpPr>
              <p:grpSpPr>
                <a:xfrm>
                  <a:off x="589212" y="5453559"/>
                  <a:ext cx="1622103" cy="19354500"/>
                  <a:chOff x="589212" y="5453048"/>
                  <a:chExt cx="1622103" cy="19354500"/>
                </a:xfrm>
              </p:grpSpPr>
              <p:sp>
                <p:nvSpPr>
                  <p:cNvPr id="1703" name="Google Shape;1703;g3f97a1d3a3e_0_548"/>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4" name="Google Shape;1704;g3f97a1d3a3e_0_548"/>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5" name="Google Shape;1705;g3f97a1d3a3e_0_548"/>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6" name="Google Shape;1706;g3f97a1d3a3e_0_548"/>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7" name="Google Shape;1707;g3f97a1d3a3e_0_548"/>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8" name="Google Shape;1708;g3f97a1d3a3e_0_548"/>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09" name="Google Shape;1709;g3f97a1d3a3e_0_548"/>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10" name="Google Shape;1710;g3f97a1d3a3e_0_548"/>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11" name="Google Shape;1711;g3f97a1d3a3e_0_548"/>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712" name="Google Shape;1712;g3f97a1d3a3e_0_548"/>
              <p:cNvGrpSpPr/>
              <p:nvPr/>
            </p:nvGrpSpPr>
            <p:grpSpPr>
              <a:xfrm>
                <a:off x="6752314" y="4228568"/>
                <a:ext cx="911322" cy="29031869"/>
                <a:chOff x="11540841" y="6900050"/>
                <a:chExt cx="911322" cy="19543500"/>
              </a:xfrm>
            </p:grpSpPr>
            <p:sp>
              <p:nvSpPr>
                <p:cNvPr id="1713" name="Google Shape;1713;g3f97a1d3a3e_0_548"/>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14" name="Google Shape;1714;g3f97a1d3a3e_0_548"/>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15" name="Google Shape;1715;g3f97a1d3a3e_0_548"/>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16" name="Google Shape;1716;g3f97a1d3a3e_0_548"/>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17" name="Google Shape;1717;g3f97a1d3a3e_0_548"/>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18" name="Google Shape;1718;g3f97a1d3a3e_0_548"/>
              <p:cNvGrpSpPr/>
              <p:nvPr/>
            </p:nvGrpSpPr>
            <p:grpSpPr>
              <a:xfrm>
                <a:off x="7654454" y="4228555"/>
                <a:ext cx="2782652" cy="29031869"/>
                <a:chOff x="13486776" y="5144310"/>
                <a:chExt cx="2782652" cy="19543500"/>
              </a:xfrm>
            </p:grpSpPr>
            <p:sp>
              <p:nvSpPr>
                <p:cNvPr id="1719" name="Google Shape;1719;g3f97a1d3a3e_0_548"/>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0" name="Google Shape;1720;g3f97a1d3a3e_0_548"/>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1" name="Google Shape;1721;g3f97a1d3a3e_0_548"/>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2" name="Google Shape;1722;g3f97a1d3a3e_0_548"/>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3" name="Google Shape;1723;g3f97a1d3a3e_0_548"/>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4" name="Google Shape;1724;g3f97a1d3a3e_0_548"/>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5" name="Google Shape;1725;g3f97a1d3a3e_0_548"/>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6" name="Google Shape;1726;g3f97a1d3a3e_0_548"/>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7" name="Google Shape;1727;g3f97a1d3a3e_0_548"/>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8" name="Google Shape;1728;g3f97a1d3a3e_0_548"/>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29" name="Google Shape;1729;g3f97a1d3a3e_0_548"/>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0" name="Google Shape;1730;g3f97a1d3a3e_0_548"/>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1" name="Google Shape;1731;g3f97a1d3a3e_0_548"/>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2" name="Google Shape;1732;g3f97a1d3a3e_0_548"/>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3" name="Google Shape;1733;g3f97a1d3a3e_0_548"/>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4" name="Google Shape;1734;g3f97a1d3a3e_0_548"/>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35" name="Google Shape;1735;g3f97a1d3a3e_0_548"/>
              <p:cNvGrpSpPr/>
              <p:nvPr/>
            </p:nvGrpSpPr>
            <p:grpSpPr>
              <a:xfrm>
                <a:off x="10427923" y="4228549"/>
                <a:ext cx="4161451" cy="29031869"/>
                <a:chOff x="16176528" y="4317489"/>
                <a:chExt cx="4161451" cy="19543500"/>
              </a:xfrm>
            </p:grpSpPr>
            <p:sp>
              <p:nvSpPr>
                <p:cNvPr id="1736" name="Google Shape;1736;g3f97a1d3a3e_0_548"/>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7" name="Google Shape;1737;g3f97a1d3a3e_0_548"/>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8" name="Google Shape;1738;g3f97a1d3a3e_0_548"/>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39" name="Google Shape;1739;g3f97a1d3a3e_0_548"/>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0" name="Google Shape;1740;g3f97a1d3a3e_0_548"/>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1" name="Google Shape;1741;g3f97a1d3a3e_0_548"/>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2" name="Google Shape;1742;g3f97a1d3a3e_0_548"/>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3" name="Google Shape;1743;g3f97a1d3a3e_0_548"/>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4" name="Google Shape;1744;g3f97a1d3a3e_0_548"/>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5" name="Google Shape;1745;g3f97a1d3a3e_0_548"/>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6" name="Google Shape;1746;g3f97a1d3a3e_0_548"/>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7" name="Google Shape;1747;g3f97a1d3a3e_0_548"/>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8" name="Google Shape;1748;g3f97a1d3a3e_0_548"/>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49" name="Google Shape;1749;g3f97a1d3a3e_0_548"/>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0" name="Google Shape;1750;g3f97a1d3a3e_0_548"/>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1" name="Google Shape;1751;g3f97a1d3a3e_0_548"/>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2" name="Google Shape;1752;g3f97a1d3a3e_0_548"/>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3" name="Google Shape;1753;g3f97a1d3a3e_0_548"/>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4" name="Google Shape;1754;g3f97a1d3a3e_0_548"/>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5" name="Google Shape;1755;g3f97a1d3a3e_0_548"/>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6" name="Google Shape;1756;g3f97a1d3a3e_0_548"/>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7" name="Google Shape;1757;g3f97a1d3a3e_0_548"/>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58" name="Google Shape;1758;g3f97a1d3a3e_0_548"/>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759" name="Google Shape;1759;g3f97a1d3a3e_0_548"/>
            <p:cNvGrpSpPr/>
            <p:nvPr/>
          </p:nvGrpSpPr>
          <p:grpSpPr>
            <a:xfrm>
              <a:off x="16916435" y="4540806"/>
              <a:ext cx="16002389" cy="2418359"/>
              <a:chOff x="1874938" y="4228518"/>
              <a:chExt cx="12714436" cy="29031919"/>
            </a:xfrm>
          </p:grpSpPr>
          <p:grpSp>
            <p:nvGrpSpPr>
              <p:cNvPr id="1760" name="Google Shape;1760;g3f97a1d3a3e_0_548"/>
              <p:cNvGrpSpPr/>
              <p:nvPr/>
            </p:nvGrpSpPr>
            <p:grpSpPr>
              <a:xfrm>
                <a:off x="1874938" y="4228545"/>
                <a:ext cx="724122" cy="29031869"/>
                <a:chOff x="6763779" y="3610074"/>
                <a:chExt cx="724122" cy="19543500"/>
              </a:xfrm>
            </p:grpSpPr>
            <p:sp>
              <p:nvSpPr>
                <p:cNvPr id="1761" name="Google Shape;1761;g3f97a1d3a3e_0_548"/>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62" name="Google Shape;1762;g3f97a1d3a3e_0_548"/>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63" name="Google Shape;1763;g3f97a1d3a3e_0_548"/>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64" name="Google Shape;1764;g3f97a1d3a3e_0_548"/>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65" name="Google Shape;1765;g3f97a1d3a3e_0_548"/>
              <p:cNvGrpSpPr/>
              <p:nvPr/>
            </p:nvGrpSpPr>
            <p:grpSpPr>
              <a:xfrm>
                <a:off x="2589876" y="4228518"/>
                <a:ext cx="4171622" cy="29031750"/>
                <a:chOff x="589212" y="5453559"/>
                <a:chExt cx="4171622" cy="19354500"/>
              </a:xfrm>
            </p:grpSpPr>
            <p:grpSp>
              <p:nvGrpSpPr>
                <p:cNvPr id="1766" name="Google Shape;1766;g3f97a1d3a3e_0_548"/>
                <p:cNvGrpSpPr/>
                <p:nvPr/>
              </p:nvGrpSpPr>
              <p:grpSpPr>
                <a:xfrm>
                  <a:off x="2213483" y="5453559"/>
                  <a:ext cx="2547351" cy="19354500"/>
                  <a:chOff x="2126394" y="6201753"/>
                  <a:chExt cx="2547351" cy="19354500"/>
                </a:xfrm>
              </p:grpSpPr>
              <p:sp>
                <p:nvSpPr>
                  <p:cNvPr id="1767" name="Google Shape;1767;g3f97a1d3a3e_0_548"/>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68" name="Google Shape;1768;g3f97a1d3a3e_0_548"/>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69" name="Google Shape;1769;g3f97a1d3a3e_0_548"/>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0" name="Google Shape;1770;g3f97a1d3a3e_0_548"/>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1" name="Google Shape;1771;g3f97a1d3a3e_0_548"/>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2" name="Google Shape;1772;g3f97a1d3a3e_0_548"/>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3" name="Google Shape;1773;g3f97a1d3a3e_0_548"/>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4" name="Google Shape;1774;g3f97a1d3a3e_0_548"/>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5" name="Google Shape;1775;g3f97a1d3a3e_0_548"/>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6" name="Google Shape;1776;g3f97a1d3a3e_0_548"/>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7" name="Google Shape;1777;g3f97a1d3a3e_0_548"/>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8" name="Google Shape;1778;g3f97a1d3a3e_0_548"/>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79" name="Google Shape;1779;g3f97a1d3a3e_0_548"/>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0" name="Google Shape;1780;g3f97a1d3a3e_0_548"/>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81" name="Google Shape;1781;g3f97a1d3a3e_0_548"/>
                <p:cNvGrpSpPr/>
                <p:nvPr/>
              </p:nvGrpSpPr>
              <p:grpSpPr>
                <a:xfrm>
                  <a:off x="589212" y="5453559"/>
                  <a:ext cx="1622103" cy="19354500"/>
                  <a:chOff x="589212" y="5453048"/>
                  <a:chExt cx="1622103" cy="19354500"/>
                </a:xfrm>
              </p:grpSpPr>
              <p:sp>
                <p:nvSpPr>
                  <p:cNvPr id="1782" name="Google Shape;1782;g3f97a1d3a3e_0_548"/>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3" name="Google Shape;1783;g3f97a1d3a3e_0_548"/>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4" name="Google Shape;1784;g3f97a1d3a3e_0_548"/>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5" name="Google Shape;1785;g3f97a1d3a3e_0_548"/>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6" name="Google Shape;1786;g3f97a1d3a3e_0_548"/>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7" name="Google Shape;1787;g3f97a1d3a3e_0_548"/>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8" name="Google Shape;1788;g3f97a1d3a3e_0_548"/>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89" name="Google Shape;1789;g3f97a1d3a3e_0_548"/>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90" name="Google Shape;1790;g3f97a1d3a3e_0_548"/>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791" name="Google Shape;1791;g3f97a1d3a3e_0_548"/>
              <p:cNvGrpSpPr/>
              <p:nvPr/>
            </p:nvGrpSpPr>
            <p:grpSpPr>
              <a:xfrm>
                <a:off x="6752314" y="4228568"/>
                <a:ext cx="911322" cy="29031869"/>
                <a:chOff x="11540841" y="6900050"/>
                <a:chExt cx="911322" cy="19543500"/>
              </a:xfrm>
            </p:grpSpPr>
            <p:sp>
              <p:nvSpPr>
                <p:cNvPr id="1792" name="Google Shape;1792;g3f97a1d3a3e_0_548"/>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93" name="Google Shape;1793;g3f97a1d3a3e_0_548"/>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94" name="Google Shape;1794;g3f97a1d3a3e_0_548"/>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95" name="Google Shape;1795;g3f97a1d3a3e_0_548"/>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96" name="Google Shape;1796;g3f97a1d3a3e_0_548"/>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797" name="Google Shape;1797;g3f97a1d3a3e_0_548"/>
              <p:cNvGrpSpPr/>
              <p:nvPr/>
            </p:nvGrpSpPr>
            <p:grpSpPr>
              <a:xfrm>
                <a:off x="7654454" y="4228555"/>
                <a:ext cx="2782652" cy="29031869"/>
                <a:chOff x="13486776" y="5144310"/>
                <a:chExt cx="2782652" cy="19543500"/>
              </a:xfrm>
            </p:grpSpPr>
            <p:sp>
              <p:nvSpPr>
                <p:cNvPr id="1798" name="Google Shape;1798;g3f97a1d3a3e_0_548"/>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799" name="Google Shape;1799;g3f97a1d3a3e_0_548"/>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0" name="Google Shape;1800;g3f97a1d3a3e_0_548"/>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1" name="Google Shape;1801;g3f97a1d3a3e_0_548"/>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2" name="Google Shape;1802;g3f97a1d3a3e_0_548"/>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3" name="Google Shape;1803;g3f97a1d3a3e_0_548"/>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4" name="Google Shape;1804;g3f97a1d3a3e_0_548"/>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5" name="Google Shape;1805;g3f97a1d3a3e_0_548"/>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6" name="Google Shape;1806;g3f97a1d3a3e_0_548"/>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7" name="Google Shape;1807;g3f97a1d3a3e_0_548"/>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8" name="Google Shape;1808;g3f97a1d3a3e_0_548"/>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09" name="Google Shape;1809;g3f97a1d3a3e_0_548"/>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0" name="Google Shape;1810;g3f97a1d3a3e_0_548"/>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1" name="Google Shape;1811;g3f97a1d3a3e_0_548"/>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2" name="Google Shape;1812;g3f97a1d3a3e_0_548"/>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3" name="Google Shape;1813;g3f97a1d3a3e_0_548"/>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814" name="Google Shape;1814;g3f97a1d3a3e_0_548"/>
              <p:cNvGrpSpPr/>
              <p:nvPr/>
            </p:nvGrpSpPr>
            <p:grpSpPr>
              <a:xfrm>
                <a:off x="10427923" y="4228549"/>
                <a:ext cx="4161451" cy="29031869"/>
                <a:chOff x="16176528" y="4317489"/>
                <a:chExt cx="4161451" cy="19543500"/>
              </a:xfrm>
            </p:grpSpPr>
            <p:sp>
              <p:nvSpPr>
                <p:cNvPr id="1815" name="Google Shape;1815;g3f97a1d3a3e_0_548"/>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6" name="Google Shape;1816;g3f97a1d3a3e_0_548"/>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7" name="Google Shape;1817;g3f97a1d3a3e_0_548"/>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8" name="Google Shape;1818;g3f97a1d3a3e_0_548"/>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19" name="Google Shape;1819;g3f97a1d3a3e_0_548"/>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0" name="Google Shape;1820;g3f97a1d3a3e_0_548"/>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1" name="Google Shape;1821;g3f97a1d3a3e_0_548"/>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2" name="Google Shape;1822;g3f97a1d3a3e_0_548"/>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3" name="Google Shape;1823;g3f97a1d3a3e_0_548"/>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4" name="Google Shape;1824;g3f97a1d3a3e_0_548"/>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5" name="Google Shape;1825;g3f97a1d3a3e_0_548"/>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6" name="Google Shape;1826;g3f97a1d3a3e_0_548"/>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7" name="Google Shape;1827;g3f97a1d3a3e_0_548"/>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8" name="Google Shape;1828;g3f97a1d3a3e_0_548"/>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29" name="Google Shape;1829;g3f97a1d3a3e_0_548"/>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0" name="Google Shape;1830;g3f97a1d3a3e_0_548"/>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1" name="Google Shape;1831;g3f97a1d3a3e_0_548"/>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2" name="Google Shape;1832;g3f97a1d3a3e_0_548"/>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3" name="Google Shape;1833;g3f97a1d3a3e_0_548"/>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4" name="Google Shape;1834;g3f97a1d3a3e_0_548"/>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5" name="Google Shape;1835;g3f97a1d3a3e_0_548"/>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6" name="Google Shape;1836;g3f97a1d3a3e_0_548"/>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37" name="Google Shape;1837;g3f97a1d3a3e_0_548"/>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1838" name="Google Shape;1838;g3f97a1d3a3e_0_548"/>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1839" name="Google Shape;1839;g3f97a1d3a3e_0_548"/>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1840" name="Google Shape;1840;g3f97a1d3a3e_0_548"/>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1841" name="Google Shape;1841;g3f97a1d3a3e_0_548"/>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1842" name="Google Shape;1842;g3f97a1d3a3e_0_54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1843" name="Google Shape;1843;g3f97a1d3a3e_0_548"/>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1844" name="Google Shape;1844;g3f97a1d3a3e_0_548"/>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1845" name="Google Shape;1845;g3f97a1d3a3e_0_548"/>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cxnSp>
        <p:nvCxnSpPr>
          <p:cNvPr id="1846" name="Google Shape;1846;g3f97a1d3a3e_0_548"/>
          <p:cNvCxnSpPr/>
          <p:nvPr/>
        </p:nvCxnSpPr>
        <p:spPr>
          <a:xfrm flipH="1" rot="10800000">
            <a:off x="252675" y="2982675"/>
            <a:ext cx="11632200" cy="65700"/>
          </a:xfrm>
          <a:prstGeom prst="straightConnector1">
            <a:avLst/>
          </a:prstGeom>
          <a:noFill/>
          <a:ln cap="flat" cmpd="sng" w="76200">
            <a:solidFill>
              <a:schemeClr val="dk2"/>
            </a:solidFill>
            <a:prstDash val="solid"/>
            <a:round/>
            <a:headEnd len="med" w="med" type="stealth"/>
            <a:tailEnd len="med" w="med" type="stealth"/>
          </a:ln>
        </p:spPr>
      </p:cxnSp>
      <p:sp>
        <p:nvSpPr>
          <p:cNvPr id="1847" name="Google Shape;1847;g3f97a1d3a3e_0_548"/>
          <p:cNvSpPr/>
          <p:nvPr/>
        </p:nvSpPr>
        <p:spPr>
          <a:xfrm>
            <a:off x="5634050" y="2790825"/>
            <a:ext cx="456600" cy="449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48" name="Google Shape;1848;g3f97a1d3a3e_0_548"/>
          <p:cNvSpPr/>
          <p:nvPr/>
        </p:nvSpPr>
        <p:spPr>
          <a:xfrm>
            <a:off x="7891250" y="2790825"/>
            <a:ext cx="456600" cy="449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49" name="Google Shape;1849;g3f97a1d3a3e_0_548"/>
          <p:cNvSpPr/>
          <p:nvPr/>
        </p:nvSpPr>
        <p:spPr>
          <a:xfrm>
            <a:off x="2434750" y="2736643"/>
            <a:ext cx="3133800" cy="574200"/>
          </a:xfrm>
          <a:prstGeom prst="frame">
            <a:avLst>
              <a:gd fmla="val 14285" name="adj1"/>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50" name="Google Shape;1850;g3f97a1d3a3e_0_548"/>
          <p:cNvSpPr txBox="1"/>
          <p:nvPr/>
        </p:nvSpPr>
        <p:spPr>
          <a:xfrm>
            <a:off x="4833500" y="1741688"/>
            <a:ext cx="20577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500"/>
              <a:buFont typeface="Arial"/>
              <a:buNone/>
            </a:pPr>
            <a:r>
              <a:rPr b="0" i="0" lang="en-US" sz="3500" u="none" cap="none" strike="noStrike">
                <a:solidFill>
                  <a:schemeClr val="dk1"/>
                </a:solidFill>
                <a:latin typeface="Calibri"/>
                <a:ea typeface="Calibri"/>
                <a:cs typeface="Calibri"/>
                <a:sym typeface="Calibri"/>
              </a:rPr>
              <a:t>F=3 - F’=4</a:t>
            </a:r>
            <a:endParaRPr b="0" i="0" sz="3500" u="none" cap="none" strike="noStrike">
              <a:solidFill>
                <a:schemeClr val="dk1"/>
              </a:solidFill>
              <a:latin typeface="Calibri"/>
              <a:ea typeface="Calibri"/>
              <a:cs typeface="Calibri"/>
              <a:sym typeface="Calibri"/>
            </a:endParaRPr>
          </a:p>
        </p:txBody>
      </p:sp>
      <p:sp>
        <p:nvSpPr>
          <p:cNvPr id="1851" name="Google Shape;1851;g3f97a1d3a3e_0_548"/>
          <p:cNvSpPr txBox="1"/>
          <p:nvPr/>
        </p:nvSpPr>
        <p:spPr>
          <a:xfrm>
            <a:off x="7090700" y="1741688"/>
            <a:ext cx="2057700" cy="574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500"/>
              <a:buFont typeface="Arial"/>
              <a:buNone/>
            </a:pPr>
            <a:r>
              <a:rPr b="0" i="0" lang="en-US" sz="3500" u="none" cap="none" strike="noStrike">
                <a:solidFill>
                  <a:schemeClr val="dk1"/>
                </a:solidFill>
                <a:latin typeface="Calibri"/>
                <a:ea typeface="Calibri"/>
                <a:cs typeface="Calibri"/>
                <a:sym typeface="Calibri"/>
              </a:rPr>
              <a:t>F=2 - F’=3</a:t>
            </a:r>
            <a:endParaRPr b="0" i="0" sz="3500" u="none" cap="none" strike="noStrike">
              <a:solidFill>
                <a:schemeClr val="dk1"/>
              </a:solidFill>
              <a:latin typeface="Calibri"/>
              <a:ea typeface="Calibri"/>
              <a:cs typeface="Calibri"/>
              <a:sym typeface="Calibri"/>
            </a:endParaRPr>
          </a:p>
        </p:txBody>
      </p:sp>
      <p:sp>
        <p:nvSpPr>
          <p:cNvPr id="1852" name="Google Shape;1852;g3f97a1d3a3e_0_548"/>
          <p:cNvSpPr/>
          <p:nvPr/>
        </p:nvSpPr>
        <p:spPr>
          <a:xfrm>
            <a:off x="2509629" y="2798002"/>
            <a:ext cx="2990400" cy="4494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53" name="Google Shape;1853;g3f97a1d3a3e_0_548"/>
          <p:cNvSpPr/>
          <p:nvPr/>
        </p:nvSpPr>
        <p:spPr>
          <a:xfrm>
            <a:off x="5692600" y="2300950"/>
            <a:ext cx="336300" cy="435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54" name="Google Shape;1854;g3f97a1d3a3e_0_548"/>
          <p:cNvSpPr/>
          <p:nvPr/>
        </p:nvSpPr>
        <p:spPr>
          <a:xfrm>
            <a:off x="7951400" y="2300950"/>
            <a:ext cx="336300" cy="435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55" name="Google Shape;1855;g3f97a1d3a3e_0_548"/>
          <p:cNvSpPr/>
          <p:nvPr/>
        </p:nvSpPr>
        <p:spPr>
          <a:xfrm rot="10800000">
            <a:off x="3690850" y="3380825"/>
            <a:ext cx="336300" cy="435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56" name="Google Shape;1856;g3f97a1d3a3e_0_548"/>
          <p:cNvSpPr txBox="1"/>
          <p:nvPr/>
        </p:nvSpPr>
        <p:spPr>
          <a:xfrm>
            <a:off x="1895350" y="3731600"/>
            <a:ext cx="3927300" cy="803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we wanna be here cause of doppler cooling</a:t>
            </a:r>
            <a:endParaRPr b="0" i="0" sz="2800" u="none" cap="none" strike="noStrike">
              <a:solidFill>
                <a:schemeClr val="dk1"/>
              </a:solidFill>
              <a:latin typeface="Calibri"/>
              <a:ea typeface="Calibri"/>
              <a:cs typeface="Calibri"/>
              <a:sym typeface="Calibri"/>
            </a:endParaRPr>
          </a:p>
        </p:txBody>
      </p:sp>
      <p:sp>
        <p:nvSpPr>
          <p:cNvPr id="1857" name="Google Shape;1857;g3f97a1d3a3e_0_548"/>
          <p:cNvSpPr txBox="1"/>
          <p:nvPr/>
        </p:nvSpPr>
        <p:spPr>
          <a:xfrm>
            <a:off x="5327050" y="3504925"/>
            <a:ext cx="1671300" cy="3479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0"/>
              <a:buFont typeface="Arial"/>
              <a:buNone/>
            </a:pPr>
            <a:r>
              <a:rPr b="0" i="0" lang="en-US" sz="15000" u="none" cap="none" strike="noStrike">
                <a:solidFill>
                  <a:schemeClr val="dk1"/>
                </a:solidFill>
                <a:latin typeface="Calibri"/>
                <a:ea typeface="Calibri"/>
                <a:cs typeface="Calibri"/>
                <a:sym typeface="Calibri"/>
              </a:rPr>
              <a:t>E</a:t>
            </a:r>
            <a:endParaRPr b="0" i="0" sz="15000" u="none" cap="none" strike="noStrike">
              <a:solidFill>
                <a:schemeClr val="dk1"/>
              </a:solidFill>
              <a:latin typeface="Calibri"/>
              <a:ea typeface="Calibri"/>
              <a:cs typeface="Calibri"/>
              <a:sym typeface="Calibri"/>
            </a:endParaRPr>
          </a:p>
        </p:txBody>
      </p:sp>
      <p:pic>
        <p:nvPicPr>
          <p:cNvPr id="1858" name="Google Shape;1858;g3f97a1d3a3e_0_548"/>
          <p:cNvPicPr preferRelativeResize="0"/>
          <p:nvPr/>
        </p:nvPicPr>
        <p:blipFill rotWithShape="1">
          <a:blip r:embed="rId8">
            <a:alphaModFix/>
          </a:blip>
          <a:srcRect b="0" l="0" r="0" t="0"/>
          <a:stretch/>
        </p:blipFill>
        <p:spPr>
          <a:xfrm>
            <a:off x="7346250" y="0"/>
            <a:ext cx="1078651" cy="680977"/>
          </a:xfrm>
          <a:prstGeom prst="rect">
            <a:avLst/>
          </a:prstGeom>
          <a:noFill/>
          <a:ln>
            <a:noFill/>
          </a:ln>
        </p:spPr>
      </p:pic>
      <p:sp>
        <p:nvSpPr>
          <p:cNvPr id="1859" name="Google Shape;1859;g3f97a1d3a3e_0_548"/>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4" name="Shape 1864"/>
        <p:cNvGrpSpPr/>
        <p:nvPr/>
      </p:nvGrpSpPr>
      <p:grpSpPr>
        <a:xfrm>
          <a:off x="0" y="0"/>
          <a:ext cx="0" cy="0"/>
          <a:chOff x="0" y="0"/>
          <a:chExt cx="0" cy="0"/>
        </a:xfrm>
      </p:grpSpPr>
      <p:grpSp>
        <p:nvGrpSpPr>
          <p:cNvPr id="1865" name="Google Shape;1865;g3f513203515_0_363"/>
          <p:cNvGrpSpPr/>
          <p:nvPr/>
        </p:nvGrpSpPr>
        <p:grpSpPr>
          <a:xfrm>
            <a:off x="-7700" y="6324840"/>
            <a:ext cx="12206290" cy="332283"/>
            <a:chOff x="931692" y="4540806"/>
            <a:chExt cx="31987132" cy="2418359"/>
          </a:xfrm>
        </p:grpSpPr>
        <p:grpSp>
          <p:nvGrpSpPr>
            <p:cNvPr id="1866" name="Google Shape;1866;g3f513203515_0_363"/>
            <p:cNvGrpSpPr/>
            <p:nvPr/>
          </p:nvGrpSpPr>
          <p:grpSpPr>
            <a:xfrm>
              <a:off x="931692" y="4540806"/>
              <a:ext cx="16002389" cy="2418359"/>
              <a:chOff x="1874938" y="4228518"/>
              <a:chExt cx="12714436" cy="29031919"/>
            </a:xfrm>
          </p:grpSpPr>
          <p:grpSp>
            <p:nvGrpSpPr>
              <p:cNvPr id="1867" name="Google Shape;1867;g3f513203515_0_363"/>
              <p:cNvGrpSpPr/>
              <p:nvPr/>
            </p:nvGrpSpPr>
            <p:grpSpPr>
              <a:xfrm>
                <a:off x="1874938" y="4228545"/>
                <a:ext cx="724122" cy="29031869"/>
                <a:chOff x="6763779" y="3610074"/>
                <a:chExt cx="724122" cy="19543500"/>
              </a:xfrm>
            </p:grpSpPr>
            <p:sp>
              <p:nvSpPr>
                <p:cNvPr id="1868" name="Google Shape;1868;g3f513203515_0_36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69" name="Google Shape;1869;g3f513203515_0_36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0" name="Google Shape;1870;g3f513203515_0_36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1" name="Google Shape;1871;g3f513203515_0_36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872" name="Google Shape;1872;g3f513203515_0_363"/>
              <p:cNvGrpSpPr/>
              <p:nvPr/>
            </p:nvGrpSpPr>
            <p:grpSpPr>
              <a:xfrm>
                <a:off x="2589876" y="4228518"/>
                <a:ext cx="4171622" cy="29031750"/>
                <a:chOff x="589212" y="5453559"/>
                <a:chExt cx="4171622" cy="19354500"/>
              </a:xfrm>
            </p:grpSpPr>
            <p:grpSp>
              <p:nvGrpSpPr>
                <p:cNvPr id="1873" name="Google Shape;1873;g3f513203515_0_363"/>
                <p:cNvGrpSpPr/>
                <p:nvPr/>
              </p:nvGrpSpPr>
              <p:grpSpPr>
                <a:xfrm>
                  <a:off x="2213483" y="5453559"/>
                  <a:ext cx="2547351" cy="19354500"/>
                  <a:chOff x="2126394" y="6201753"/>
                  <a:chExt cx="2547351" cy="19354500"/>
                </a:xfrm>
              </p:grpSpPr>
              <p:sp>
                <p:nvSpPr>
                  <p:cNvPr id="1874" name="Google Shape;1874;g3f513203515_0_36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5" name="Google Shape;1875;g3f513203515_0_36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6" name="Google Shape;1876;g3f513203515_0_36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7" name="Google Shape;1877;g3f513203515_0_36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8" name="Google Shape;1878;g3f513203515_0_36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79" name="Google Shape;1879;g3f513203515_0_36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0" name="Google Shape;1880;g3f513203515_0_36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1" name="Google Shape;1881;g3f513203515_0_36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2" name="Google Shape;1882;g3f513203515_0_36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3" name="Google Shape;1883;g3f513203515_0_36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4" name="Google Shape;1884;g3f513203515_0_36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5" name="Google Shape;1885;g3f513203515_0_36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6" name="Google Shape;1886;g3f513203515_0_36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87" name="Google Shape;1887;g3f513203515_0_36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888" name="Google Shape;1888;g3f513203515_0_363"/>
                <p:cNvGrpSpPr/>
                <p:nvPr/>
              </p:nvGrpSpPr>
              <p:grpSpPr>
                <a:xfrm>
                  <a:off x="589212" y="5453559"/>
                  <a:ext cx="1622103" cy="19354500"/>
                  <a:chOff x="589212" y="5453048"/>
                  <a:chExt cx="1622103" cy="19354500"/>
                </a:xfrm>
              </p:grpSpPr>
              <p:sp>
                <p:nvSpPr>
                  <p:cNvPr id="1889" name="Google Shape;1889;g3f513203515_0_36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0" name="Google Shape;1890;g3f513203515_0_36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1" name="Google Shape;1891;g3f513203515_0_36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2" name="Google Shape;1892;g3f513203515_0_36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3" name="Google Shape;1893;g3f513203515_0_36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4" name="Google Shape;1894;g3f513203515_0_36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5" name="Google Shape;1895;g3f513203515_0_36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6" name="Google Shape;1896;g3f513203515_0_36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897" name="Google Shape;1897;g3f513203515_0_36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898" name="Google Shape;1898;g3f513203515_0_363"/>
              <p:cNvGrpSpPr/>
              <p:nvPr/>
            </p:nvGrpSpPr>
            <p:grpSpPr>
              <a:xfrm>
                <a:off x="6752314" y="4228568"/>
                <a:ext cx="911322" cy="29031869"/>
                <a:chOff x="11540841" y="6900050"/>
                <a:chExt cx="911322" cy="19543500"/>
              </a:xfrm>
            </p:grpSpPr>
            <p:sp>
              <p:nvSpPr>
                <p:cNvPr id="1899" name="Google Shape;1899;g3f513203515_0_36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0" name="Google Shape;1900;g3f513203515_0_36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1" name="Google Shape;1901;g3f513203515_0_36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2" name="Google Shape;1902;g3f513203515_0_36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3" name="Google Shape;1903;g3f513203515_0_36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904" name="Google Shape;1904;g3f513203515_0_363"/>
              <p:cNvGrpSpPr/>
              <p:nvPr/>
            </p:nvGrpSpPr>
            <p:grpSpPr>
              <a:xfrm>
                <a:off x="7654454" y="4228555"/>
                <a:ext cx="2782652" cy="29031869"/>
                <a:chOff x="13486776" y="5144310"/>
                <a:chExt cx="2782652" cy="19543500"/>
              </a:xfrm>
            </p:grpSpPr>
            <p:sp>
              <p:nvSpPr>
                <p:cNvPr id="1905" name="Google Shape;1905;g3f513203515_0_36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6" name="Google Shape;1906;g3f513203515_0_36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7" name="Google Shape;1907;g3f513203515_0_36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8" name="Google Shape;1908;g3f513203515_0_36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09" name="Google Shape;1909;g3f513203515_0_36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0" name="Google Shape;1910;g3f513203515_0_36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1" name="Google Shape;1911;g3f513203515_0_36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2" name="Google Shape;1912;g3f513203515_0_36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3" name="Google Shape;1913;g3f513203515_0_36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4" name="Google Shape;1914;g3f513203515_0_36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5" name="Google Shape;1915;g3f513203515_0_36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6" name="Google Shape;1916;g3f513203515_0_36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7" name="Google Shape;1917;g3f513203515_0_36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8" name="Google Shape;1918;g3f513203515_0_36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19" name="Google Shape;1919;g3f513203515_0_36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0" name="Google Shape;1920;g3f513203515_0_36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921" name="Google Shape;1921;g3f513203515_0_363"/>
              <p:cNvGrpSpPr/>
              <p:nvPr/>
            </p:nvGrpSpPr>
            <p:grpSpPr>
              <a:xfrm>
                <a:off x="10427923" y="4228549"/>
                <a:ext cx="4161451" cy="29031869"/>
                <a:chOff x="16176528" y="4317489"/>
                <a:chExt cx="4161451" cy="19543500"/>
              </a:xfrm>
            </p:grpSpPr>
            <p:sp>
              <p:nvSpPr>
                <p:cNvPr id="1922" name="Google Shape;1922;g3f513203515_0_36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3" name="Google Shape;1923;g3f513203515_0_36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4" name="Google Shape;1924;g3f513203515_0_36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5" name="Google Shape;1925;g3f513203515_0_36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6" name="Google Shape;1926;g3f513203515_0_36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7" name="Google Shape;1927;g3f513203515_0_36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8" name="Google Shape;1928;g3f513203515_0_36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29" name="Google Shape;1929;g3f513203515_0_36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0" name="Google Shape;1930;g3f513203515_0_36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1" name="Google Shape;1931;g3f513203515_0_36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2" name="Google Shape;1932;g3f513203515_0_36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3" name="Google Shape;1933;g3f513203515_0_36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4" name="Google Shape;1934;g3f513203515_0_36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5" name="Google Shape;1935;g3f513203515_0_36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6" name="Google Shape;1936;g3f513203515_0_36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7" name="Google Shape;1937;g3f513203515_0_36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8" name="Google Shape;1938;g3f513203515_0_36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39" name="Google Shape;1939;g3f513203515_0_36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0" name="Google Shape;1940;g3f513203515_0_36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1" name="Google Shape;1941;g3f513203515_0_36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2" name="Google Shape;1942;g3f513203515_0_36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3" name="Google Shape;1943;g3f513203515_0_36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4" name="Google Shape;1944;g3f513203515_0_36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945" name="Google Shape;1945;g3f513203515_0_363"/>
            <p:cNvGrpSpPr/>
            <p:nvPr/>
          </p:nvGrpSpPr>
          <p:grpSpPr>
            <a:xfrm>
              <a:off x="16916435" y="4540806"/>
              <a:ext cx="16002389" cy="2418359"/>
              <a:chOff x="1874938" y="4228518"/>
              <a:chExt cx="12714436" cy="29031919"/>
            </a:xfrm>
          </p:grpSpPr>
          <p:grpSp>
            <p:nvGrpSpPr>
              <p:cNvPr id="1946" name="Google Shape;1946;g3f513203515_0_363"/>
              <p:cNvGrpSpPr/>
              <p:nvPr/>
            </p:nvGrpSpPr>
            <p:grpSpPr>
              <a:xfrm>
                <a:off x="1874938" y="4228545"/>
                <a:ext cx="724122" cy="29031869"/>
                <a:chOff x="6763779" y="3610074"/>
                <a:chExt cx="724122" cy="19543500"/>
              </a:xfrm>
            </p:grpSpPr>
            <p:sp>
              <p:nvSpPr>
                <p:cNvPr id="1947" name="Google Shape;1947;g3f513203515_0_36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8" name="Google Shape;1948;g3f513203515_0_36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49" name="Google Shape;1949;g3f513203515_0_36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0" name="Google Shape;1950;g3f513203515_0_36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951" name="Google Shape;1951;g3f513203515_0_363"/>
              <p:cNvGrpSpPr/>
              <p:nvPr/>
            </p:nvGrpSpPr>
            <p:grpSpPr>
              <a:xfrm>
                <a:off x="2589876" y="4228518"/>
                <a:ext cx="4171622" cy="29031750"/>
                <a:chOff x="589212" y="5453559"/>
                <a:chExt cx="4171622" cy="19354500"/>
              </a:xfrm>
            </p:grpSpPr>
            <p:grpSp>
              <p:nvGrpSpPr>
                <p:cNvPr id="1952" name="Google Shape;1952;g3f513203515_0_363"/>
                <p:cNvGrpSpPr/>
                <p:nvPr/>
              </p:nvGrpSpPr>
              <p:grpSpPr>
                <a:xfrm>
                  <a:off x="2213483" y="5453559"/>
                  <a:ext cx="2547351" cy="19354500"/>
                  <a:chOff x="2126394" y="6201753"/>
                  <a:chExt cx="2547351" cy="19354500"/>
                </a:xfrm>
              </p:grpSpPr>
              <p:sp>
                <p:nvSpPr>
                  <p:cNvPr id="1953" name="Google Shape;1953;g3f513203515_0_36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4" name="Google Shape;1954;g3f513203515_0_36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5" name="Google Shape;1955;g3f513203515_0_36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6" name="Google Shape;1956;g3f513203515_0_36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7" name="Google Shape;1957;g3f513203515_0_36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8" name="Google Shape;1958;g3f513203515_0_36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59" name="Google Shape;1959;g3f513203515_0_36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0" name="Google Shape;1960;g3f513203515_0_36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1" name="Google Shape;1961;g3f513203515_0_36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2" name="Google Shape;1962;g3f513203515_0_36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3" name="Google Shape;1963;g3f513203515_0_36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4" name="Google Shape;1964;g3f513203515_0_36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5" name="Google Shape;1965;g3f513203515_0_36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6" name="Google Shape;1966;g3f513203515_0_36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967" name="Google Shape;1967;g3f513203515_0_363"/>
                <p:cNvGrpSpPr/>
                <p:nvPr/>
              </p:nvGrpSpPr>
              <p:grpSpPr>
                <a:xfrm>
                  <a:off x="589212" y="5453559"/>
                  <a:ext cx="1622103" cy="19354500"/>
                  <a:chOff x="589212" y="5453048"/>
                  <a:chExt cx="1622103" cy="19354500"/>
                </a:xfrm>
              </p:grpSpPr>
              <p:sp>
                <p:nvSpPr>
                  <p:cNvPr id="1968" name="Google Shape;1968;g3f513203515_0_36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69" name="Google Shape;1969;g3f513203515_0_36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0" name="Google Shape;1970;g3f513203515_0_36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1" name="Google Shape;1971;g3f513203515_0_36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2" name="Google Shape;1972;g3f513203515_0_36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3" name="Google Shape;1973;g3f513203515_0_36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4" name="Google Shape;1974;g3f513203515_0_36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5" name="Google Shape;1975;g3f513203515_0_36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6" name="Google Shape;1976;g3f513203515_0_36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977" name="Google Shape;1977;g3f513203515_0_363"/>
              <p:cNvGrpSpPr/>
              <p:nvPr/>
            </p:nvGrpSpPr>
            <p:grpSpPr>
              <a:xfrm>
                <a:off x="6752314" y="4228568"/>
                <a:ext cx="911322" cy="29031869"/>
                <a:chOff x="11540841" y="6900050"/>
                <a:chExt cx="911322" cy="19543500"/>
              </a:xfrm>
            </p:grpSpPr>
            <p:sp>
              <p:nvSpPr>
                <p:cNvPr id="1978" name="Google Shape;1978;g3f513203515_0_36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79" name="Google Shape;1979;g3f513203515_0_36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0" name="Google Shape;1980;g3f513203515_0_36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1" name="Google Shape;1981;g3f513203515_0_36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2" name="Google Shape;1982;g3f513203515_0_36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983" name="Google Shape;1983;g3f513203515_0_363"/>
              <p:cNvGrpSpPr/>
              <p:nvPr/>
            </p:nvGrpSpPr>
            <p:grpSpPr>
              <a:xfrm>
                <a:off x="7654454" y="4228555"/>
                <a:ext cx="2782652" cy="29031869"/>
                <a:chOff x="13486776" y="5144310"/>
                <a:chExt cx="2782652" cy="19543500"/>
              </a:xfrm>
            </p:grpSpPr>
            <p:sp>
              <p:nvSpPr>
                <p:cNvPr id="1984" name="Google Shape;1984;g3f513203515_0_36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5" name="Google Shape;1985;g3f513203515_0_36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6" name="Google Shape;1986;g3f513203515_0_36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7" name="Google Shape;1987;g3f513203515_0_36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8" name="Google Shape;1988;g3f513203515_0_36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89" name="Google Shape;1989;g3f513203515_0_36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0" name="Google Shape;1990;g3f513203515_0_36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1" name="Google Shape;1991;g3f513203515_0_36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2" name="Google Shape;1992;g3f513203515_0_36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3" name="Google Shape;1993;g3f513203515_0_36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4" name="Google Shape;1994;g3f513203515_0_36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5" name="Google Shape;1995;g3f513203515_0_36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6" name="Google Shape;1996;g3f513203515_0_36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7" name="Google Shape;1997;g3f513203515_0_36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8" name="Google Shape;1998;g3f513203515_0_36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999" name="Google Shape;1999;g3f513203515_0_36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000" name="Google Shape;2000;g3f513203515_0_363"/>
              <p:cNvGrpSpPr/>
              <p:nvPr/>
            </p:nvGrpSpPr>
            <p:grpSpPr>
              <a:xfrm>
                <a:off x="10427923" y="4228549"/>
                <a:ext cx="4161451" cy="29031869"/>
                <a:chOff x="16176528" y="4317489"/>
                <a:chExt cx="4161451" cy="19543500"/>
              </a:xfrm>
            </p:grpSpPr>
            <p:sp>
              <p:nvSpPr>
                <p:cNvPr id="2001" name="Google Shape;2001;g3f513203515_0_36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2" name="Google Shape;2002;g3f513203515_0_36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3" name="Google Shape;2003;g3f513203515_0_36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4" name="Google Shape;2004;g3f513203515_0_36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5" name="Google Shape;2005;g3f513203515_0_36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6" name="Google Shape;2006;g3f513203515_0_36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7" name="Google Shape;2007;g3f513203515_0_36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8" name="Google Shape;2008;g3f513203515_0_36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09" name="Google Shape;2009;g3f513203515_0_36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0" name="Google Shape;2010;g3f513203515_0_36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1" name="Google Shape;2011;g3f513203515_0_36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2" name="Google Shape;2012;g3f513203515_0_36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3" name="Google Shape;2013;g3f513203515_0_36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4" name="Google Shape;2014;g3f513203515_0_36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5" name="Google Shape;2015;g3f513203515_0_36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6" name="Google Shape;2016;g3f513203515_0_36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7" name="Google Shape;2017;g3f513203515_0_36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8" name="Google Shape;2018;g3f513203515_0_36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19" name="Google Shape;2019;g3f513203515_0_36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20" name="Google Shape;2020;g3f513203515_0_36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21" name="Google Shape;2021;g3f513203515_0_36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22" name="Google Shape;2022;g3f513203515_0_36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23" name="Google Shape;2023;g3f513203515_0_36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024" name="Google Shape;2024;g3f513203515_0_363"/>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025" name="Google Shape;2025;g3f513203515_0_363"/>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2026" name="Google Shape;2026;g3f513203515_0_363"/>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2027" name="Google Shape;2027;g3f513203515_0_363"/>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11</a:t>
            </a:r>
            <a:endParaRPr b="0" i="0" sz="1400" u="none" cap="none" strike="noStrike">
              <a:solidFill>
                <a:srgbClr val="000000"/>
              </a:solidFill>
              <a:latin typeface="Arial"/>
              <a:ea typeface="Arial"/>
              <a:cs typeface="Arial"/>
              <a:sym typeface="Arial"/>
            </a:endParaRPr>
          </a:p>
        </p:txBody>
      </p:sp>
      <p:sp>
        <p:nvSpPr>
          <p:cNvPr id="2028" name="Google Shape;2028;g3f513203515_0_36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2029" name="Google Shape;2029;g3f513203515_0_363"/>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2030" name="Google Shape;2030;g3f513203515_0_363"/>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031" name="Google Shape;2031;g3f513203515_0_363"/>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2032" name="Google Shape;2032;g3f513203515_0_363"/>
          <p:cNvSpPr/>
          <p:nvPr/>
        </p:nvSpPr>
        <p:spPr>
          <a:xfrm>
            <a:off x="5610900" y="3969125"/>
            <a:ext cx="1401000" cy="1014000"/>
          </a:xfrm>
          <a:prstGeom prst="frame">
            <a:avLst>
              <a:gd fmla="val 5303"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2033" name="Google Shape;2033;g3f513203515_0_363" title="mot diagram.png"/>
          <p:cNvPicPr preferRelativeResize="0"/>
          <p:nvPr/>
        </p:nvPicPr>
        <p:blipFill rotWithShape="1">
          <a:blip r:embed="rId8">
            <a:alphaModFix/>
          </a:blip>
          <a:srcRect b="0" l="0" r="0" t="0"/>
          <a:stretch/>
        </p:blipFill>
        <p:spPr>
          <a:xfrm>
            <a:off x="778551" y="829604"/>
            <a:ext cx="10633800" cy="5384407"/>
          </a:xfrm>
          <a:prstGeom prst="rect">
            <a:avLst/>
          </a:prstGeom>
          <a:noFill/>
          <a:ln>
            <a:noFill/>
          </a:ln>
        </p:spPr>
      </p:pic>
      <p:sp>
        <p:nvSpPr>
          <p:cNvPr id="2034" name="Google Shape;2034;g3f513203515_0_363"/>
          <p:cNvSpPr txBox="1"/>
          <p:nvPr>
            <p:ph type="title"/>
          </p:nvPr>
        </p:nvSpPr>
        <p:spPr>
          <a:xfrm>
            <a:off x="1678075" y="-190706"/>
            <a:ext cx="55191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highlight>
                  <a:schemeClr val="lt1"/>
                </a:highlight>
              </a:rPr>
              <a:t>Everything Before the MOT</a:t>
            </a:r>
            <a:endParaRPr>
              <a:highlight>
                <a:schemeClr val="lt1"/>
              </a:highlight>
            </a:endParaRPr>
          </a:p>
        </p:txBody>
      </p:sp>
      <p:pic>
        <p:nvPicPr>
          <p:cNvPr id="2035" name="Google Shape;2035;g3f513203515_0_363"/>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2036" name="Google Shape;2036;g3f513203515_0_363"/>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1" name="Shape 2041"/>
        <p:cNvGrpSpPr/>
        <p:nvPr/>
      </p:nvGrpSpPr>
      <p:grpSpPr>
        <a:xfrm>
          <a:off x="0" y="0"/>
          <a:ext cx="0" cy="0"/>
          <a:chOff x="0" y="0"/>
          <a:chExt cx="0" cy="0"/>
        </a:xfrm>
      </p:grpSpPr>
      <p:grpSp>
        <p:nvGrpSpPr>
          <p:cNvPr id="2042" name="Google Shape;2042;g3f5de024bf7_3_1085"/>
          <p:cNvGrpSpPr/>
          <p:nvPr/>
        </p:nvGrpSpPr>
        <p:grpSpPr>
          <a:xfrm>
            <a:off x="-7700" y="6324840"/>
            <a:ext cx="12206290" cy="332283"/>
            <a:chOff x="931692" y="4540806"/>
            <a:chExt cx="31987132" cy="2418359"/>
          </a:xfrm>
        </p:grpSpPr>
        <p:grpSp>
          <p:nvGrpSpPr>
            <p:cNvPr id="2043" name="Google Shape;2043;g3f5de024bf7_3_1085"/>
            <p:cNvGrpSpPr/>
            <p:nvPr/>
          </p:nvGrpSpPr>
          <p:grpSpPr>
            <a:xfrm>
              <a:off x="931692" y="4540806"/>
              <a:ext cx="16002389" cy="2418359"/>
              <a:chOff x="1874938" y="4228518"/>
              <a:chExt cx="12714436" cy="29031919"/>
            </a:xfrm>
          </p:grpSpPr>
          <p:grpSp>
            <p:nvGrpSpPr>
              <p:cNvPr id="2044" name="Google Shape;2044;g3f5de024bf7_3_1085"/>
              <p:cNvGrpSpPr/>
              <p:nvPr/>
            </p:nvGrpSpPr>
            <p:grpSpPr>
              <a:xfrm>
                <a:off x="1874938" y="4228545"/>
                <a:ext cx="724122" cy="29031869"/>
                <a:chOff x="6763779" y="3610074"/>
                <a:chExt cx="724122" cy="19543500"/>
              </a:xfrm>
            </p:grpSpPr>
            <p:sp>
              <p:nvSpPr>
                <p:cNvPr id="2045" name="Google Shape;2045;g3f5de024bf7_3_1085"/>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46" name="Google Shape;2046;g3f5de024bf7_3_1085"/>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47" name="Google Shape;2047;g3f5de024bf7_3_1085"/>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48" name="Google Shape;2048;g3f5de024bf7_3_1085"/>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049" name="Google Shape;2049;g3f5de024bf7_3_1085"/>
              <p:cNvGrpSpPr/>
              <p:nvPr/>
            </p:nvGrpSpPr>
            <p:grpSpPr>
              <a:xfrm>
                <a:off x="2589876" y="4228518"/>
                <a:ext cx="4171622" cy="29031750"/>
                <a:chOff x="589212" y="5453559"/>
                <a:chExt cx="4171622" cy="19354500"/>
              </a:xfrm>
            </p:grpSpPr>
            <p:grpSp>
              <p:nvGrpSpPr>
                <p:cNvPr id="2050" name="Google Shape;2050;g3f5de024bf7_3_1085"/>
                <p:cNvGrpSpPr/>
                <p:nvPr/>
              </p:nvGrpSpPr>
              <p:grpSpPr>
                <a:xfrm>
                  <a:off x="2213483" y="5453559"/>
                  <a:ext cx="2547351" cy="19354500"/>
                  <a:chOff x="2126394" y="6201753"/>
                  <a:chExt cx="2547351" cy="19354500"/>
                </a:xfrm>
              </p:grpSpPr>
              <p:sp>
                <p:nvSpPr>
                  <p:cNvPr id="2051" name="Google Shape;2051;g3f5de024bf7_3_1085"/>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2" name="Google Shape;2052;g3f5de024bf7_3_1085"/>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3" name="Google Shape;2053;g3f5de024bf7_3_1085"/>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4" name="Google Shape;2054;g3f5de024bf7_3_1085"/>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5" name="Google Shape;2055;g3f5de024bf7_3_1085"/>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6" name="Google Shape;2056;g3f5de024bf7_3_1085"/>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7" name="Google Shape;2057;g3f5de024bf7_3_1085"/>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8" name="Google Shape;2058;g3f5de024bf7_3_1085"/>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59" name="Google Shape;2059;g3f5de024bf7_3_1085"/>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0" name="Google Shape;2060;g3f5de024bf7_3_1085"/>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1" name="Google Shape;2061;g3f5de024bf7_3_1085"/>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2" name="Google Shape;2062;g3f5de024bf7_3_1085"/>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3" name="Google Shape;2063;g3f5de024bf7_3_1085"/>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4" name="Google Shape;2064;g3f5de024bf7_3_1085"/>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065" name="Google Shape;2065;g3f5de024bf7_3_1085"/>
                <p:cNvGrpSpPr/>
                <p:nvPr/>
              </p:nvGrpSpPr>
              <p:grpSpPr>
                <a:xfrm>
                  <a:off x="589212" y="5453559"/>
                  <a:ext cx="1622103" cy="19354500"/>
                  <a:chOff x="589212" y="5453048"/>
                  <a:chExt cx="1622103" cy="19354500"/>
                </a:xfrm>
              </p:grpSpPr>
              <p:sp>
                <p:nvSpPr>
                  <p:cNvPr id="2066" name="Google Shape;2066;g3f5de024bf7_3_1085"/>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7" name="Google Shape;2067;g3f5de024bf7_3_1085"/>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8" name="Google Shape;2068;g3f5de024bf7_3_1085"/>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69" name="Google Shape;2069;g3f5de024bf7_3_1085"/>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0" name="Google Shape;2070;g3f5de024bf7_3_1085"/>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1" name="Google Shape;2071;g3f5de024bf7_3_1085"/>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2" name="Google Shape;2072;g3f5de024bf7_3_1085"/>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3" name="Google Shape;2073;g3f5de024bf7_3_1085"/>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4" name="Google Shape;2074;g3f5de024bf7_3_1085"/>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075" name="Google Shape;2075;g3f5de024bf7_3_1085"/>
              <p:cNvGrpSpPr/>
              <p:nvPr/>
            </p:nvGrpSpPr>
            <p:grpSpPr>
              <a:xfrm>
                <a:off x="6752314" y="4228568"/>
                <a:ext cx="911322" cy="29031869"/>
                <a:chOff x="11540841" y="6900050"/>
                <a:chExt cx="911322" cy="19543500"/>
              </a:xfrm>
            </p:grpSpPr>
            <p:sp>
              <p:nvSpPr>
                <p:cNvPr id="2076" name="Google Shape;2076;g3f5de024bf7_3_1085"/>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7" name="Google Shape;2077;g3f5de024bf7_3_1085"/>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8" name="Google Shape;2078;g3f5de024bf7_3_1085"/>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79" name="Google Shape;2079;g3f5de024bf7_3_1085"/>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0" name="Google Shape;2080;g3f5de024bf7_3_1085"/>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081" name="Google Shape;2081;g3f5de024bf7_3_1085"/>
              <p:cNvGrpSpPr/>
              <p:nvPr/>
            </p:nvGrpSpPr>
            <p:grpSpPr>
              <a:xfrm>
                <a:off x="7654454" y="4228555"/>
                <a:ext cx="2782652" cy="29031869"/>
                <a:chOff x="13486776" y="5144310"/>
                <a:chExt cx="2782652" cy="19543500"/>
              </a:xfrm>
            </p:grpSpPr>
            <p:sp>
              <p:nvSpPr>
                <p:cNvPr id="2082" name="Google Shape;2082;g3f5de024bf7_3_1085"/>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3" name="Google Shape;2083;g3f5de024bf7_3_1085"/>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4" name="Google Shape;2084;g3f5de024bf7_3_1085"/>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5" name="Google Shape;2085;g3f5de024bf7_3_1085"/>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6" name="Google Shape;2086;g3f5de024bf7_3_1085"/>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7" name="Google Shape;2087;g3f5de024bf7_3_1085"/>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8" name="Google Shape;2088;g3f5de024bf7_3_1085"/>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89" name="Google Shape;2089;g3f5de024bf7_3_1085"/>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0" name="Google Shape;2090;g3f5de024bf7_3_1085"/>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1" name="Google Shape;2091;g3f5de024bf7_3_1085"/>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2" name="Google Shape;2092;g3f5de024bf7_3_1085"/>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3" name="Google Shape;2093;g3f5de024bf7_3_1085"/>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4" name="Google Shape;2094;g3f5de024bf7_3_1085"/>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5" name="Google Shape;2095;g3f5de024bf7_3_1085"/>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6" name="Google Shape;2096;g3f5de024bf7_3_1085"/>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097" name="Google Shape;2097;g3f5de024bf7_3_1085"/>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098" name="Google Shape;2098;g3f5de024bf7_3_1085"/>
              <p:cNvGrpSpPr/>
              <p:nvPr/>
            </p:nvGrpSpPr>
            <p:grpSpPr>
              <a:xfrm>
                <a:off x="10427923" y="4228549"/>
                <a:ext cx="4161451" cy="29031869"/>
                <a:chOff x="16176528" y="4317489"/>
                <a:chExt cx="4161451" cy="19543500"/>
              </a:xfrm>
            </p:grpSpPr>
            <p:sp>
              <p:nvSpPr>
                <p:cNvPr id="2099" name="Google Shape;2099;g3f5de024bf7_3_1085"/>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0" name="Google Shape;2100;g3f5de024bf7_3_1085"/>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1" name="Google Shape;2101;g3f5de024bf7_3_1085"/>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2" name="Google Shape;2102;g3f5de024bf7_3_1085"/>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3" name="Google Shape;2103;g3f5de024bf7_3_1085"/>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4" name="Google Shape;2104;g3f5de024bf7_3_1085"/>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5" name="Google Shape;2105;g3f5de024bf7_3_1085"/>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6" name="Google Shape;2106;g3f5de024bf7_3_1085"/>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7" name="Google Shape;2107;g3f5de024bf7_3_1085"/>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8" name="Google Shape;2108;g3f5de024bf7_3_1085"/>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09" name="Google Shape;2109;g3f5de024bf7_3_1085"/>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0" name="Google Shape;2110;g3f5de024bf7_3_1085"/>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1" name="Google Shape;2111;g3f5de024bf7_3_1085"/>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2" name="Google Shape;2112;g3f5de024bf7_3_1085"/>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3" name="Google Shape;2113;g3f5de024bf7_3_1085"/>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4" name="Google Shape;2114;g3f5de024bf7_3_1085"/>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5" name="Google Shape;2115;g3f5de024bf7_3_1085"/>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6" name="Google Shape;2116;g3f5de024bf7_3_1085"/>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7" name="Google Shape;2117;g3f5de024bf7_3_1085"/>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8" name="Google Shape;2118;g3f5de024bf7_3_1085"/>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19" name="Google Shape;2119;g3f5de024bf7_3_1085"/>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20" name="Google Shape;2120;g3f5de024bf7_3_1085"/>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21" name="Google Shape;2121;g3f5de024bf7_3_1085"/>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122" name="Google Shape;2122;g3f5de024bf7_3_1085"/>
            <p:cNvGrpSpPr/>
            <p:nvPr/>
          </p:nvGrpSpPr>
          <p:grpSpPr>
            <a:xfrm>
              <a:off x="16916435" y="4540806"/>
              <a:ext cx="16002389" cy="2418359"/>
              <a:chOff x="1874938" y="4228518"/>
              <a:chExt cx="12714436" cy="29031919"/>
            </a:xfrm>
          </p:grpSpPr>
          <p:grpSp>
            <p:nvGrpSpPr>
              <p:cNvPr id="2123" name="Google Shape;2123;g3f5de024bf7_3_1085"/>
              <p:cNvGrpSpPr/>
              <p:nvPr/>
            </p:nvGrpSpPr>
            <p:grpSpPr>
              <a:xfrm>
                <a:off x="1874938" y="4228545"/>
                <a:ext cx="724122" cy="29031869"/>
                <a:chOff x="6763779" y="3610074"/>
                <a:chExt cx="724122" cy="19543500"/>
              </a:xfrm>
            </p:grpSpPr>
            <p:sp>
              <p:nvSpPr>
                <p:cNvPr id="2124" name="Google Shape;2124;g3f5de024bf7_3_1085"/>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25" name="Google Shape;2125;g3f5de024bf7_3_1085"/>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26" name="Google Shape;2126;g3f5de024bf7_3_1085"/>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27" name="Google Shape;2127;g3f5de024bf7_3_1085"/>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128" name="Google Shape;2128;g3f5de024bf7_3_1085"/>
              <p:cNvGrpSpPr/>
              <p:nvPr/>
            </p:nvGrpSpPr>
            <p:grpSpPr>
              <a:xfrm>
                <a:off x="2589876" y="4228518"/>
                <a:ext cx="4171622" cy="29031750"/>
                <a:chOff x="589212" y="5453559"/>
                <a:chExt cx="4171622" cy="19354500"/>
              </a:xfrm>
            </p:grpSpPr>
            <p:grpSp>
              <p:nvGrpSpPr>
                <p:cNvPr id="2129" name="Google Shape;2129;g3f5de024bf7_3_1085"/>
                <p:cNvGrpSpPr/>
                <p:nvPr/>
              </p:nvGrpSpPr>
              <p:grpSpPr>
                <a:xfrm>
                  <a:off x="2213483" y="5453559"/>
                  <a:ext cx="2547351" cy="19354500"/>
                  <a:chOff x="2126394" y="6201753"/>
                  <a:chExt cx="2547351" cy="19354500"/>
                </a:xfrm>
              </p:grpSpPr>
              <p:sp>
                <p:nvSpPr>
                  <p:cNvPr id="2130" name="Google Shape;2130;g3f5de024bf7_3_1085"/>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1" name="Google Shape;2131;g3f5de024bf7_3_1085"/>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2" name="Google Shape;2132;g3f5de024bf7_3_1085"/>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3" name="Google Shape;2133;g3f5de024bf7_3_1085"/>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4" name="Google Shape;2134;g3f5de024bf7_3_1085"/>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5" name="Google Shape;2135;g3f5de024bf7_3_1085"/>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6" name="Google Shape;2136;g3f5de024bf7_3_1085"/>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7" name="Google Shape;2137;g3f5de024bf7_3_1085"/>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8" name="Google Shape;2138;g3f5de024bf7_3_1085"/>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39" name="Google Shape;2139;g3f5de024bf7_3_1085"/>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0" name="Google Shape;2140;g3f5de024bf7_3_1085"/>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1" name="Google Shape;2141;g3f5de024bf7_3_1085"/>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2" name="Google Shape;2142;g3f5de024bf7_3_1085"/>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3" name="Google Shape;2143;g3f5de024bf7_3_1085"/>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144" name="Google Shape;2144;g3f5de024bf7_3_1085"/>
                <p:cNvGrpSpPr/>
                <p:nvPr/>
              </p:nvGrpSpPr>
              <p:grpSpPr>
                <a:xfrm>
                  <a:off x="589212" y="5453559"/>
                  <a:ext cx="1622103" cy="19354500"/>
                  <a:chOff x="589212" y="5453048"/>
                  <a:chExt cx="1622103" cy="19354500"/>
                </a:xfrm>
              </p:grpSpPr>
              <p:sp>
                <p:nvSpPr>
                  <p:cNvPr id="2145" name="Google Shape;2145;g3f5de024bf7_3_1085"/>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6" name="Google Shape;2146;g3f5de024bf7_3_1085"/>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7" name="Google Shape;2147;g3f5de024bf7_3_1085"/>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8" name="Google Shape;2148;g3f5de024bf7_3_1085"/>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49" name="Google Shape;2149;g3f5de024bf7_3_1085"/>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0" name="Google Shape;2150;g3f5de024bf7_3_1085"/>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1" name="Google Shape;2151;g3f5de024bf7_3_1085"/>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2" name="Google Shape;2152;g3f5de024bf7_3_1085"/>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3" name="Google Shape;2153;g3f5de024bf7_3_1085"/>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154" name="Google Shape;2154;g3f5de024bf7_3_1085"/>
              <p:cNvGrpSpPr/>
              <p:nvPr/>
            </p:nvGrpSpPr>
            <p:grpSpPr>
              <a:xfrm>
                <a:off x="6752314" y="4228568"/>
                <a:ext cx="911322" cy="29031869"/>
                <a:chOff x="11540841" y="6900050"/>
                <a:chExt cx="911322" cy="19543500"/>
              </a:xfrm>
            </p:grpSpPr>
            <p:sp>
              <p:nvSpPr>
                <p:cNvPr id="2155" name="Google Shape;2155;g3f5de024bf7_3_1085"/>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6" name="Google Shape;2156;g3f5de024bf7_3_1085"/>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7" name="Google Shape;2157;g3f5de024bf7_3_1085"/>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8" name="Google Shape;2158;g3f5de024bf7_3_1085"/>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59" name="Google Shape;2159;g3f5de024bf7_3_1085"/>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160" name="Google Shape;2160;g3f5de024bf7_3_1085"/>
              <p:cNvGrpSpPr/>
              <p:nvPr/>
            </p:nvGrpSpPr>
            <p:grpSpPr>
              <a:xfrm>
                <a:off x="7654454" y="4228555"/>
                <a:ext cx="2782652" cy="29031869"/>
                <a:chOff x="13486776" y="5144310"/>
                <a:chExt cx="2782652" cy="19543500"/>
              </a:xfrm>
            </p:grpSpPr>
            <p:sp>
              <p:nvSpPr>
                <p:cNvPr id="2161" name="Google Shape;2161;g3f5de024bf7_3_1085"/>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2" name="Google Shape;2162;g3f5de024bf7_3_1085"/>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3" name="Google Shape;2163;g3f5de024bf7_3_1085"/>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4" name="Google Shape;2164;g3f5de024bf7_3_1085"/>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5" name="Google Shape;2165;g3f5de024bf7_3_1085"/>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6" name="Google Shape;2166;g3f5de024bf7_3_1085"/>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7" name="Google Shape;2167;g3f5de024bf7_3_1085"/>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8" name="Google Shape;2168;g3f5de024bf7_3_1085"/>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69" name="Google Shape;2169;g3f5de024bf7_3_1085"/>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0" name="Google Shape;2170;g3f5de024bf7_3_1085"/>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1" name="Google Shape;2171;g3f5de024bf7_3_1085"/>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2" name="Google Shape;2172;g3f5de024bf7_3_1085"/>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3" name="Google Shape;2173;g3f5de024bf7_3_1085"/>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4" name="Google Shape;2174;g3f5de024bf7_3_1085"/>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5" name="Google Shape;2175;g3f5de024bf7_3_1085"/>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6" name="Google Shape;2176;g3f5de024bf7_3_1085"/>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177" name="Google Shape;2177;g3f5de024bf7_3_1085"/>
              <p:cNvGrpSpPr/>
              <p:nvPr/>
            </p:nvGrpSpPr>
            <p:grpSpPr>
              <a:xfrm>
                <a:off x="10427923" y="4228549"/>
                <a:ext cx="4161451" cy="29031869"/>
                <a:chOff x="16176528" y="4317489"/>
                <a:chExt cx="4161451" cy="19543500"/>
              </a:xfrm>
            </p:grpSpPr>
            <p:sp>
              <p:nvSpPr>
                <p:cNvPr id="2178" name="Google Shape;2178;g3f5de024bf7_3_1085"/>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79" name="Google Shape;2179;g3f5de024bf7_3_1085"/>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0" name="Google Shape;2180;g3f5de024bf7_3_1085"/>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1" name="Google Shape;2181;g3f5de024bf7_3_1085"/>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2" name="Google Shape;2182;g3f5de024bf7_3_1085"/>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3" name="Google Shape;2183;g3f5de024bf7_3_1085"/>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4" name="Google Shape;2184;g3f5de024bf7_3_1085"/>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5" name="Google Shape;2185;g3f5de024bf7_3_1085"/>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6" name="Google Shape;2186;g3f5de024bf7_3_1085"/>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7" name="Google Shape;2187;g3f5de024bf7_3_1085"/>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8" name="Google Shape;2188;g3f5de024bf7_3_1085"/>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89" name="Google Shape;2189;g3f5de024bf7_3_1085"/>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0" name="Google Shape;2190;g3f5de024bf7_3_1085"/>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1" name="Google Shape;2191;g3f5de024bf7_3_1085"/>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2" name="Google Shape;2192;g3f5de024bf7_3_1085"/>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3" name="Google Shape;2193;g3f5de024bf7_3_1085"/>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4" name="Google Shape;2194;g3f5de024bf7_3_1085"/>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5" name="Google Shape;2195;g3f5de024bf7_3_1085"/>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6" name="Google Shape;2196;g3f5de024bf7_3_1085"/>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7" name="Google Shape;2197;g3f5de024bf7_3_1085"/>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8" name="Google Shape;2198;g3f5de024bf7_3_1085"/>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199" name="Google Shape;2199;g3f5de024bf7_3_1085"/>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00" name="Google Shape;2200;g3f5de024bf7_3_1085"/>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201" name="Google Shape;2201;g3f5de024bf7_3_1085"/>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202" name="Google Shape;2202;g3f5de024bf7_3_1085"/>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2203" name="Google Shape;2203;g3f5de024bf7_3_1085"/>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2204" name="Google Shape;2204;g3f5de024bf7_3_1085"/>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12</a:t>
            </a:r>
            <a:endParaRPr b="0" i="0" sz="1400" u="none" cap="none" strike="noStrike">
              <a:solidFill>
                <a:srgbClr val="000000"/>
              </a:solidFill>
              <a:latin typeface="Arial"/>
              <a:ea typeface="Arial"/>
              <a:cs typeface="Arial"/>
              <a:sym typeface="Arial"/>
            </a:endParaRPr>
          </a:p>
        </p:txBody>
      </p:sp>
      <p:sp>
        <p:nvSpPr>
          <p:cNvPr id="2205" name="Google Shape;2205;g3f5de024bf7_3_108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2206" name="Google Shape;2206;g3f5de024bf7_3_1085"/>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2207" name="Google Shape;2207;g3f5de024bf7_3_1085"/>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208" name="Google Shape;2208;g3f5de024bf7_3_1085"/>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2209" name="Google Shape;2209;g3f5de024bf7_3_1085"/>
          <p:cNvSpPr/>
          <p:nvPr/>
        </p:nvSpPr>
        <p:spPr>
          <a:xfrm>
            <a:off x="5610900" y="3969125"/>
            <a:ext cx="1401000" cy="1014000"/>
          </a:xfrm>
          <a:prstGeom prst="frame">
            <a:avLst>
              <a:gd fmla="val 5303"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2210" name="Google Shape;2210;g3f5de024bf7_3_1085" title="mot diagram.png"/>
          <p:cNvPicPr preferRelativeResize="0"/>
          <p:nvPr/>
        </p:nvPicPr>
        <p:blipFill rotWithShape="1">
          <a:blip r:embed="rId8">
            <a:alphaModFix/>
          </a:blip>
          <a:srcRect b="0" l="0" r="0" t="0"/>
          <a:stretch/>
        </p:blipFill>
        <p:spPr>
          <a:xfrm>
            <a:off x="778551" y="829604"/>
            <a:ext cx="10633800" cy="5384407"/>
          </a:xfrm>
          <a:prstGeom prst="rect">
            <a:avLst/>
          </a:prstGeom>
          <a:noFill/>
          <a:ln>
            <a:noFill/>
          </a:ln>
        </p:spPr>
      </p:pic>
      <p:sp>
        <p:nvSpPr>
          <p:cNvPr id="2211" name="Google Shape;2211;g3f5de024bf7_3_1085"/>
          <p:cNvSpPr/>
          <p:nvPr/>
        </p:nvSpPr>
        <p:spPr>
          <a:xfrm>
            <a:off x="3107425" y="4311675"/>
            <a:ext cx="1296000" cy="1476600"/>
          </a:xfrm>
          <a:prstGeom prst="frame">
            <a:avLst>
              <a:gd fmla="val 4294"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12" name="Google Shape;2212;g3f5de024bf7_3_1085"/>
          <p:cNvSpPr txBox="1"/>
          <p:nvPr>
            <p:ph type="title"/>
          </p:nvPr>
        </p:nvSpPr>
        <p:spPr>
          <a:xfrm>
            <a:off x="1678075" y="-190706"/>
            <a:ext cx="55191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highlight>
                  <a:schemeClr val="lt1"/>
                </a:highlight>
              </a:rPr>
              <a:t>Everything Before the MOT</a:t>
            </a:r>
            <a:endParaRPr>
              <a:highlight>
                <a:schemeClr val="lt1"/>
              </a:highlight>
            </a:endParaRPr>
          </a:p>
        </p:txBody>
      </p:sp>
      <p:pic>
        <p:nvPicPr>
          <p:cNvPr id="2213" name="Google Shape;2213;g3f5de024bf7_3_1085"/>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2214" name="Google Shape;2214;g3f5de024bf7_3_1085"/>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9" name="Shape 2219"/>
        <p:cNvGrpSpPr/>
        <p:nvPr/>
      </p:nvGrpSpPr>
      <p:grpSpPr>
        <a:xfrm>
          <a:off x="0" y="0"/>
          <a:ext cx="0" cy="0"/>
          <a:chOff x="0" y="0"/>
          <a:chExt cx="0" cy="0"/>
        </a:xfrm>
      </p:grpSpPr>
      <p:sp>
        <p:nvSpPr>
          <p:cNvPr id="2220" name="Google Shape;2220;g3ee5f5d9f18_0_0"/>
          <p:cNvSpPr txBox="1"/>
          <p:nvPr>
            <p:ph type="title"/>
          </p:nvPr>
        </p:nvSpPr>
        <p:spPr>
          <a:xfrm>
            <a:off x="1803525" y="-227994"/>
            <a:ext cx="67482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sz="3843"/>
              <a:t>Polarization</a:t>
            </a:r>
            <a:endParaRPr/>
          </a:p>
        </p:txBody>
      </p:sp>
      <p:grpSp>
        <p:nvGrpSpPr>
          <p:cNvPr id="2221" name="Google Shape;2221;g3ee5f5d9f18_0_0"/>
          <p:cNvGrpSpPr/>
          <p:nvPr/>
        </p:nvGrpSpPr>
        <p:grpSpPr>
          <a:xfrm>
            <a:off x="-7700" y="6324840"/>
            <a:ext cx="12206290" cy="332283"/>
            <a:chOff x="931692" y="4540806"/>
            <a:chExt cx="31987132" cy="2418359"/>
          </a:xfrm>
        </p:grpSpPr>
        <p:grpSp>
          <p:nvGrpSpPr>
            <p:cNvPr id="2222" name="Google Shape;2222;g3ee5f5d9f18_0_0"/>
            <p:cNvGrpSpPr/>
            <p:nvPr/>
          </p:nvGrpSpPr>
          <p:grpSpPr>
            <a:xfrm>
              <a:off x="931692" y="4540806"/>
              <a:ext cx="16002389" cy="2418359"/>
              <a:chOff x="1874938" y="4228518"/>
              <a:chExt cx="12714436" cy="29031919"/>
            </a:xfrm>
          </p:grpSpPr>
          <p:grpSp>
            <p:nvGrpSpPr>
              <p:cNvPr id="2223" name="Google Shape;2223;g3ee5f5d9f18_0_0"/>
              <p:cNvGrpSpPr/>
              <p:nvPr/>
            </p:nvGrpSpPr>
            <p:grpSpPr>
              <a:xfrm>
                <a:off x="1874938" y="4228545"/>
                <a:ext cx="724122" cy="29031869"/>
                <a:chOff x="6763779" y="3610074"/>
                <a:chExt cx="724122" cy="19543500"/>
              </a:xfrm>
            </p:grpSpPr>
            <p:sp>
              <p:nvSpPr>
                <p:cNvPr id="2224" name="Google Shape;2224;g3ee5f5d9f18_0_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25" name="Google Shape;2225;g3ee5f5d9f18_0_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26" name="Google Shape;2226;g3ee5f5d9f18_0_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27" name="Google Shape;2227;g3ee5f5d9f18_0_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228" name="Google Shape;2228;g3ee5f5d9f18_0_0"/>
              <p:cNvGrpSpPr/>
              <p:nvPr/>
            </p:nvGrpSpPr>
            <p:grpSpPr>
              <a:xfrm>
                <a:off x="2589876" y="4228518"/>
                <a:ext cx="4171622" cy="29031750"/>
                <a:chOff x="589212" y="5453559"/>
                <a:chExt cx="4171622" cy="19354500"/>
              </a:xfrm>
            </p:grpSpPr>
            <p:grpSp>
              <p:nvGrpSpPr>
                <p:cNvPr id="2229" name="Google Shape;2229;g3ee5f5d9f18_0_0"/>
                <p:cNvGrpSpPr/>
                <p:nvPr/>
              </p:nvGrpSpPr>
              <p:grpSpPr>
                <a:xfrm>
                  <a:off x="2213483" y="5453559"/>
                  <a:ext cx="2547351" cy="19354500"/>
                  <a:chOff x="2126394" y="6201753"/>
                  <a:chExt cx="2547351" cy="19354500"/>
                </a:xfrm>
              </p:grpSpPr>
              <p:sp>
                <p:nvSpPr>
                  <p:cNvPr id="2230" name="Google Shape;2230;g3ee5f5d9f18_0_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1" name="Google Shape;2231;g3ee5f5d9f18_0_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2" name="Google Shape;2232;g3ee5f5d9f18_0_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3" name="Google Shape;2233;g3ee5f5d9f18_0_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4" name="Google Shape;2234;g3ee5f5d9f18_0_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5" name="Google Shape;2235;g3ee5f5d9f18_0_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6" name="Google Shape;2236;g3ee5f5d9f18_0_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7" name="Google Shape;2237;g3ee5f5d9f18_0_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8" name="Google Shape;2238;g3ee5f5d9f18_0_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39" name="Google Shape;2239;g3ee5f5d9f18_0_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0" name="Google Shape;2240;g3ee5f5d9f18_0_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1" name="Google Shape;2241;g3ee5f5d9f18_0_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2" name="Google Shape;2242;g3ee5f5d9f18_0_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3" name="Google Shape;2243;g3ee5f5d9f18_0_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244" name="Google Shape;2244;g3ee5f5d9f18_0_0"/>
                <p:cNvGrpSpPr/>
                <p:nvPr/>
              </p:nvGrpSpPr>
              <p:grpSpPr>
                <a:xfrm>
                  <a:off x="589212" y="5453559"/>
                  <a:ext cx="1622103" cy="19354500"/>
                  <a:chOff x="589212" y="5453048"/>
                  <a:chExt cx="1622103" cy="19354500"/>
                </a:xfrm>
              </p:grpSpPr>
              <p:sp>
                <p:nvSpPr>
                  <p:cNvPr id="2245" name="Google Shape;2245;g3ee5f5d9f18_0_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6" name="Google Shape;2246;g3ee5f5d9f18_0_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7" name="Google Shape;2247;g3ee5f5d9f18_0_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8" name="Google Shape;2248;g3ee5f5d9f18_0_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49" name="Google Shape;2249;g3ee5f5d9f18_0_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0" name="Google Shape;2250;g3ee5f5d9f18_0_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1" name="Google Shape;2251;g3ee5f5d9f18_0_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2" name="Google Shape;2252;g3ee5f5d9f18_0_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3" name="Google Shape;2253;g3ee5f5d9f18_0_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254" name="Google Shape;2254;g3ee5f5d9f18_0_0"/>
              <p:cNvGrpSpPr/>
              <p:nvPr/>
            </p:nvGrpSpPr>
            <p:grpSpPr>
              <a:xfrm>
                <a:off x="6752314" y="4228568"/>
                <a:ext cx="911322" cy="29031869"/>
                <a:chOff x="11540841" y="6900050"/>
                <a:chExt cx="911322" cy="19543500"/>
              </a:xfrm>
            </p:grpSpPr>
            <p:sp>
              <p:nvSpPr>
                <p:cNvPr id="2255" name="Google Shape;2255;g3ee5f5d9f18_0_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6" name="Google Shape;2256;g3ee5f5d9f18_0_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7" name="Google Shape;2257;g3ee5f5d9f18_0_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8" name="Google Shape;2258;g3ee5f5d9f18_0_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59" name="Google Shape;2259;g3ee5f5d9f18_0_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260" name="Google Shape;2260;g3ee5f5d9f18_0_0"/>
              <p:cNvGrpSpPr/>
              <p:nvPr/>
            </p:nvGrpSpPr>
            <p:grpSpPr>
              <a:xfrm>
                <a:off x="7654454" y="4228555"/>
                <a:ext cx="2782652" cy="29031869"/>
                <a:chOff x="13486776" y="5144310"/>
                <a:chExt cx="2782652" cy="19543500"/>
              </a:xfrm>
            </p:grpSpPr>
            <p:sp>
              <p:nvSpPr>
                <p:cNvPr id="2261" name="Google Shape;2261;g3ee5f5d9f18_0_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2" name="Google Shape;2262;g3ee5f5d9f18_0_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3" name="Google Shape;2263;g3ee5f5d9f18_0_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4" name="Google Shape;2264;g3ee5f5d9f18_0_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5" name="Google Shape;2265;g3ee5f5d9f18_0_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6" name="Google Shape;2266;g3ee5f5d9f18_0_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7" name="Google Shape;2267;g3ee5f5d9f18_0_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8" name="Google Shape;2268;g3ee5f5d9f18_0_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69" name="Google Shape;2269;g3ee5f5d9f18_0_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0" name="Google Shape;2270;g3ee5f5d9f18_0_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1" name="Google Shape;2271;g3ee5f5d9f18_0_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2" name="Google Shape;2272;g3ee5f5d9f18_0_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3" name="Google Shape;2273;g3ee5f5d9f18_0_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4" name="Google Shape;2274;g3ee5f5d9f18_0_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5" name="Google Shape;2275;g3ee5f5d9f18_0_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6" name="Google Shape;2276;g3ee5f5d9f18_0_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277" name="Google Shape;2277;g3ee5f5d9f18_0_0"/>
              <p:cNvGrpSpPr/>
              <p:nvPr/>
            </p:nvGrpSpPr>
            <p:grpSpPr>
              <a:xfrm>
                <a:off x="10427923" y="4228549"/>
                <a:ext cx="4161451" cy="29031869"/>
                <a:chOff x="16176528" y="4317489"/>
                <a:chExt cx="4161451" cy="19543500"/>
              </a:xfrm>
            </p:grpSpPr>
            <p:sp>
              <p:nvSpPr>
                <p:cNvPr id="2278" name="Google Shape;2278;g3ee5f5d9f18_0_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79" name="Google Shape;2279;g3ee5f5d9f18_0_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0" name="Google Shape;2280;g3ee5f5d9f18_0_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1" name="Google Shape;2281;g3ee5f5d9f18_0_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2" name="Google Shape;2282;g3ee5f5d9f18_0_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3" name="Google Shape;2283;g3ee5f5d9f18_0_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4" name="Google Shape;2284;g3ee5f5d9f18_0_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5" name="Google Shape;2285;g3ee5f5d9f18_0_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6" name="Google Shape;2286;g3ee5f5d9f18_0_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7" name="Google Shape;2287;g3ee5f5d9f18_0_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8" name="Google Shape;2288;g3ee5f5d9f18_0_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89" name="Google Shape;2289;g3ee5f5d9f18_0_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0" name="Google Shape;2290;g3ee5f5d9f18_0_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1" name="Google Shape;2291;g3ee5f5d9f18_0_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2" name="Google Shape;2292;g3ee5f5d9f18_0_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3" name="Google Shape;2293;g3ee5f5d9f18_0_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4" name="Google Shape;2294;g3ee5f5d9f18_0_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5" name="Google Shape;2295;g3ee5f5d9f18_0_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6" name="Google Shape;2296;g3ee5f5d9f18_0_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7" name="Google Shape;2297;g3ee5f5d9f18_0_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8" name="Google Shape;2298;g3ee5f5d9f18_0_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299" name="Google Shape;2299;g3ee5f5d9f18_0_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00" name="Google Shape;2300;g3ee5f5d9f18_0_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301" name="Google Shape;2301;g3ee5f5d9f18_0_0"/>
            <p:cNvGrpSpPr/>
            <p:nvPr/>
          </p:nvGrpSpPr>
          <p:grpSpPr>
            <a:xfrm>
              <a:off x="16916435" y="4540806"/>
              <a:ext cx="16002389" cy="2418359"/>
              <a:chOff x="1874938" y="4228518"/>
              <a:chExt cx="12714436" cy="29031919"/>
            </a:xfrm>
          </p:grpSpPr>
          <p:grpSp>
            <p:nvGrpSpPr>
              <p:cNvPr id="2302" name="Google Shape;2302;g3ee5f5d9f18_0_0"/>
              <p:cNvGrpSpPr/>
              <p:nvPr/>
            </p:nvGrpSpPr>
            <p:grpSpPr>
              <a:xfrm>
                <a:off x="1874938" y="4228545"/>
                <a:ext cx="724122" cy="29031869"/>
                <a:chOff x="6763779" y="3610074"/>
                <a:chExt cx="724122" cy="19543500"/>
              </a:xfrm>
            </p:grpSpPr>
            <p:sp>
              <p:nvSpPr>
                <p:cNvPr id="2303" name="Google Shape;2303;g3ee5f5d9f18_0_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04" name="Google Shape;2304;g3ee5f5d9f18_0_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05" name="Google Shape;2305;g3ee5f5d9f18_0_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06" name="Google Shape;2306;g3ee5f5d9f18_0_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307" name="Google Shape;2307;g3ee5f5d9f18_0_0"/>
              <p:cNvGrpSpPr/>
              <p:nvPr/>
            </p:nvGrpSpPr>
            <p:grpSpPr>
              <a:xfrm>
                <a:off x="2589876" y="4228518"/>
                <a:ext cx="4171622" cy="29031750"/>
                <a:chOff x="589212" y="5453559"/>
                <a:chExt cx="4171622" cy="19354500"/>
              </a:xfrm>
            </p:grpSpPr>
            <p:grpSp>
              <p:nvGrpSpPr>
                <p:cNvPr id="2308" name="Google Shape;2308;g3ee5f5d9f18_0_0"/>
                <p:cNvGrpSpPr/>
                <p:nvPr/>
              </p:nvGrpSpPr>
              <p:grpSpPr>
                <a:xfrm>
                  <a:off x="2213483" y="5453559"/>
                  <a:ext cx="2547351" cy="19354500"/>
                  <a:chOff x="2126394" y="6201753"/>
                  <a:chExt cx="2547351" cy="19354500"/>
                </a:xfrm>
              </p:grpSpPr>
              <p:sp>
                <p:nvSpPr>
                  <p:cNvPr id="2309" name="Google Shape;2309;g3ee5f5d9f18_0_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0" name="Google Shape;2310;g3ee5f5d9f18_0_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1" name="Google Shape;2311;g3ee5f5d9f18_0_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2" name="Google Shape;2312;g3ee5f5d9f18_0_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3" name="Google Shape;2313;g3ee5f5d9f18_0_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4" name="Google Shape;2314;g3ee5f5d9f18_0_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5" name="Google Shape;2315;g3ee5f5d9f18_0_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6" name="Google Shape;2316;g3ee5f5d9f18_0_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7" name="Google Shape;2317;g3ee5f5d9f18_0_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8" name="Google Shape;2318;g3ee5f5d9f18_0_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19" name="Google Shape;2319;g3ee5f5d9f18_0_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0" name="Google Shape;2320;g3ee5f5d9f18_0_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1" name="Google Shape;2321;g3ee5f5d9f18_0_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2" name="Google Shape;2322;g3ee5f5d9f18_0_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323" name="Google Shape;2323;g3ee5f5d9f18_0_0"/>
                <p:cNvGrpSpPr/>
                <p:nvPr/>
              </p:nvGrpSpPr>
              <p:grpSpPr>
                <a:xfrm>
                  <a:off x="589212" y="5453559"/>
                  <a:ext cx="1622103" cy="19354500"/>
                  <a:chOff x="589212" y="5453048"/>
                  <a:chExt cx="1622103" cy="19354500"/>
                </a:xfrm>
              </p:grpSpPr>
              <p:sp>
                <p:nvSpPr>
                  <p:cNvPr id="2324" name="Google Shape;2324;g3ee5f5d9f18_0_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5" name="Google Shape;2325;g3ee5f5d9f18_0_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6" name="Google Shape;2326;g3ee5f5d9f18_0_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7" name="Google Shape;2327;g3ee5f5d9f18_0_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8" name="Google Shape;2328;g3ee5f5d9f18_0_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29" name="Google Shape;2329;g3ee5f5d9f18_0_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0" name="Google Shape;2330;g3ee5f5d9f18_0_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1" name="Google Shape;2331;g3ee5f5d9f18_0_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2" name="Google Shape;2332;g3ee5f5d9f18_0_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333" name="Google Shape;2333;g3ee5f5d9f18_0_0"/>
              <p:cNvGrpSpPr/>
              <p:nvPr/>
            </p:nvGrpSpPr>
            <p:grpSpPr>
              <a:xfrm>
                <a:off x="6752314" y="4228568"/>
                <a:ext cx="911322" cy="29031869"/>
                <a:chOff x="11540841" y="6900050"/>
                <a:chExt cx="911322" cy="19543500"/>
              </a:xfrm>
            </p:grpSpPr>
            <p:sp>
              <p:nvSpPr>
                <p:cNvPr id="2334" name="Google Shape;2334;g3ee5f5d9f18_0_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5" name="Google Shape;2335;g3ee5f5d9f18_0_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6" name="Google Shape;2336;g3ee5f5d9f18_0_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7" name="Google Shape;2337;g3ee5f5d9f18_0_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38" name="Google Shape;2338;g3ee5f5d9f18_0_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339" name="Google Shape;2339;g3ee5f5d9f18_0_0"/>
              <p:cNvGrpSpPr/>
              <p:nvPr/>
            </p:nvGrpSpPr>
            <p:grpSpPr>
              <a:xfrm>
                <a:off x="7654454" y="4228555"/>
                <a:ext cx="2782652" cy="29031869"/>
                <a:chOff x="13486776" y="5144310"/>
                <a:chExt cx="2782652" cy="19543500"/>
              </a:xfrm>
            </p:grpSpPr>
            <p:sp>
              <p:nvSpPr>
                <p:cNvPr id="2340" name="Google Shape;2340;g3ee5f5d9f18_0_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1" name="Google Shape;2341;g3ee5f5d9f18_0_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2" name="Google Shape;2342;g3ee5f5d9f18_0_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3" name="Google Shape;2343;g3ee5f5d9f18_0_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4" name="Google Shape;2344;g3ee5f5d9f18_0_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5" name="Google Shape;2345;g3ee5f5d9f18_0_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6" name="Google Shape;2346;g3ee5f5d9f18_0_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7" name="Google Shape;2347;g3ee5f5d9f18_0_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8" name="Google Shape;2348;g3ee5f5d9f18_0_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49" name="Google Shape;2349;g3ee5f5d9f18_0_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0" name="Google Shape;2350;g3ee5f5d9f18_0_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1" name="Google Shape;2351;g3ee5f5d9f18_0_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2" name="Google Shape;2352;g3ee5f5d9f18_0_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3" name="Google Shape;2353;g3ee5f5d9f18_0_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4" name="Google Shape;2354;g3ee5f5d9f18_0_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5" name="Google Shape;2355;g3ee5f5d9f18_0_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356" name="Google Shape;2356;g3ee5f5d9f18_0_0"/>
              <p:cNvGrpSpPr/>
              <p:nvPr/>
            </p:nvGrpSpPr>
            <p:grpSpPr>
              <a:xfrm>
                <a:off x="10427923" y="4228549"/>
                <a:ext cx="4161451" cy="29031869"/>
                <a:chOff x="16176528" y="4317489"/>
                <a:chExt cx="4161451" cy="19543500"/>
              </a:xfrm>
            </p:grpSpPr>
            <p:sp>
              <p:nvSpPr>
                <p:cNvPr id="2357" name="Google Shape;2357;g3ee5f5d9f18_0_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8" name="Google Shape;2358;g3ee5f5d9f18_0_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59" name="Google Shape;2359;g3ee5f5d9f18_0_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0" name="Google Shape;2360;g3ee5f5d9f18_0_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1" name="Google Shape;2361;g3ee5f5d9f18_0_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2" name="Google Shape;2362;g3ee5f5d9f18_0_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3" name="Google Shape;2363;g3ee5f5d9f18_0_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4" name="Google Shape;2364;g3ee5f5d9f18_0_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5" name="Google Shape;2365;g3ee5f5d9f18_0_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6" name="Google Shape;2366;g3ee5f5d9f18_0_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7" name="Google Shape;2367;g3ee5f5d9f18_0_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8" name="Google Shape;2368;g3ee5f5d9f18_0_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69" name="Google Shape;2369;g3ee5f5d9f18_0_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0" name="Google Shape;2370;g3ee5f5d9f18_0_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1" name="Google Shape;2371;g3ee5f5d9f18_0_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2" name="Google Shape;2372;g3ee5f5d9f18_0_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3" name="Google Shape;2373;g3ee5f5d9f18_0_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4" name="Google Shape;2374;g3ee5f5d9f18_0_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5" name="Google Shape;2375;g3ee5f5d9f18_0_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6" name="Google Shape;2376;g3ee5f5d9f18_0_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7" name="Google Shape;2377;g3ee5f5d9f18_0_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8" name="Google Shape;2378;g3ee5f5d9f18_0_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379" name="Google Shape;2379;g3ee5f5d9f18_0_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380" name="Google Shape;2380;g3ee5f5d9f18_0_0"/>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381" name="Google Shape;2381;g3ee5f5d9f18_0_0"/>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2382" name="Google Shape;2382;g3ee5f5d9f18_0_0"/>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2383" name="Google Shape;2383;g3ee5f5d9f18_0_0"/>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13</a:t>
            </a:r>
            <a:endParaRPr b="0" i="0" sz="1400" u="none" cap="none" strike="noStrike">
              <a:solidFill>
                <a:srgbClr val="000000"/>
              </a:solidFill>
              <a:latin typeface="Arial"/>
              <a:ea typeface="Arial"/>
              <a:cs typeface="Arial"/>
              <a:sym typeface="Arial"/>
            </a:endParaRPr>
          </a:p>
        </p:txBody>
      </p:sp>
      <p:sp>
        <p:nvSpPr>
          <p:cNvPr id="2384" name="Google Shape;2384;g3ee5f5d9f18_0_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2385" name="Google Shape;2385;g3ee5f5d9f18_0_0"/>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2386" name="Google Shape;2386;g3ee5f5d9f18_0_0"/>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387" name="Google Shape;2387;g3ee5f5d9f18_0_0"/>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2388" name="Google Shape;2388;g3ee5f5d9f18_0_0"/>
          <p:cNvSpPr txBox="1"/>
          <p:nvPr/>
        </p:nvSpPr>
        <p:spPr>
          <a:xfrm>
            <a:off x="383925" y="1538950"/>
            <a:ext cx="9450300" cy="6156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2389" name="Google Shape;2389;g3ee5f5d9f18_0_0"/>
          <p:cNvPicPr preferRelativeResize="0"/>
          <p:nvPr/>
        </p:nvPicPr>
        <p:blipFill rotWithShape="1">
          <a:blip r:embed="rId8">
            <a:alphaModFix/>
          </a:blip>
          <a:srcRect b="0" l="0" r="0" t="0"/>
          <a:stretch/>
        </p:blipFill>
        <p:spPr>
          <a:xfrm>
            <a:off x="16217100" y="17959987"/>
            <a:ext cx="2843584" cy="2898326"/>
          </a:xfrm>
          <a:prstGeom prst="rect">
            <a:avLst/>
          </a:prstGeom>
          <a:noFill/>
          <a:ln>
            <a:noFill/>
          </a:ln>
        </p:spPr>
      </p:pic>
      <p:pic>
        <p:nvPicPr>
          <p:cNvPr id="2390" name="Google Shape;2390;g3ee5f5d9f18_0_0"/>
          <p:cNvPicPr preferRelativeResize="0"/>
          <p:nvPr/>
        </p:nvPicPr>
        <p:blipFill rotWithShape="1">
          <a:blip r:embed="rId9">
            <a:alphaModFix/>
          </a:blip>
          <a:srcRect b="0" l="0" r="0" t="0"/>
          <a:stretch/>
        </p:blipFill>
        <p:spPr>
          <a:xfrm>
            <a:off x="13088685" y="17920743"/>
            <a:ext cx="3007700" cy="2991575"/>
          </a:xfrm>
          <a:prstGeom prst="rect">
            <a:avLst/>
          </a:prstGeom>
          <a:noFill/>
          <a:ln>
            <a:noFill/>
          </a:ln>
        </p:spPr>
      </p:pic>
      <p:pic>
        <p:nvPicPr>
          <p:cNvPr id="2391" name="Google Shape;2391;g3ee5f5d9f18_0_0"/>
          <p:cNvPicPr preferRelativeResize="0"/>
          <p:nvPr/>
        </p:nvPicPr>
        <p:blipFill rotWithShape="1">
          <a:blip r:embed="rId8">
            <a:alphaModFix/>
          </a:blip>
          <a:srcRect b="0" l="0" r="0" t="0"/>
          <a:stretch/>
        </p:blipFill>
        <p:spPr>
          <a:xfrm>
            <a:off x="4773890" y="1223753"/>
            <a:ext cx="4078605" cy="4157124"/>
          </a:xfrm>
          <a:prstGeom prst="rect">
            <a:avLst/>
          </a:prstGeom>
          <a:noFill/>
          <a:ln>
            <a:noFill/>
          </a:ln>
        </p:spPr>
      </p:pic>
      <p:pic>
        <p:nvPicPr>
          <p:cNvPr id="2392" name="Google Shape;2392;g3ee5f5d9f18_0_0"/>
          <p:cNvPicPr preferRelativeResize="0"/>
          <p:nvPr/>
        </p:nvPicPr>
        <p:blipFill rotWithShape="1">
          <a:blip r:embed="rId9">
            <a:alphaModFix/>
          </a:blip>
          <a:srcRect b="0" l="0" r="0" t="0"/>
          <a:stretch/>
        </p:blipFill>
        <p:spPr>
          <a:xfrm>
            <a:off x="237550" y="1223763"/>
            <a:ext cx="4179530" cy="4157124"/>
          </a:xfrm>
          <a:prstGeom prst="rect">
            <a:avLst/>
          </a:prstGeom>
          <a:noFill/>
          <a:ln>
            <a:noFill/>
          </a:ln>
        </p:spPr>
      </p:pic>
      <p:sp>
        <p:nvSpPr>
          <p:cNvPr id="2393" name="Google Shape;2393;g3ee5f5d9f18_0_0"/>
          <p:cNvSpPr txBox="1"/>
          <p:nvPr/>
        </p:nvSpPr>
        <p:spPr>
          <a:xfrm>
            <a:off x="1252713" y="5462413"/>
            <a:ext cx="21492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pretty linear</a:t>
            </a:r>
            <a:endParaRPr b="0" i="0" sz="2800" u="none" cap="none" strike="noStrike">
              <a:solidFill>
                <a:schemeClr val="dk1"/>
              </a:solidFill>
              <a:latin typeface="Calibri"/>
              <a:ea typeface="Calibri"/>
              <a:cs typeface="Calibri"/>
              <a:sym typeface="Calibri"/>
            </a:endParaRPr>
          </a:p>
        </p:txBody>
      </p:sp>
      <p:sp>
        <p:nvSpPr>
          <p:cNvPr id="2394" name="Google Shape;2394;g3ee5f5d9f18_0_0"/>
          <p:cNvSpPr txBox="1"/>
          <p:nvPr/>
        </p:nvSpPr>
        <p:spPr>
          <a:xfrm>
            <a:off x="5535650" y="5545050"/>
            <a:ext cx="2294100" cy="61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not very linear</a:t>
            </a:r>
            <a:endParaRPr b="0" i="0" sz="2800" u="none" cap="none" strike="noStrike">
              <a:solidFill>
                <a:schemeClr val="dk1"/>
              </a:solidFill>
              <a:latin typeface="Calibri"/>
              <a:ea typeface="Calibri"/>
              <a:cs typeface="Calibri"/>
              <a:sym typeface="Calibri"/>
            </a:endParaRPr>
          </a:p>
        </p:txBody>
      </p:sp>
      <p:sp>
        <p:nvSpPr>
          <p:cNvPr id="2395" name="Google Shape;2395;g3ee5f5d9f18_0_0"/>
          <p:cNvSpPr txBox="1"/>
          <p:nvPr/>
        </p:nvSpPr>
        <p:spPr>
          <a:xfrm>
            <a:off x="8948200" y="2758713"/>
            <a:ext cx="3133800" cy="108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view from Thorlab polarimeter</a:t>
            </a:r>
            <a:endParaRPr b="0" i="0" sz="2800" u="none" cap="none" strike="noStrike">
              <a:solidFill>
                <a:schemeClr val="dk1"/>
              </a:solidFill>
              <a:latin typeface="Calibri"/>
              <a:ea typeface="Calibri"/>
              <a:cs typeface="Calibri"/>
              <a:sym typeface="Calibri"/>
            </a:endParaRPr>
          </a:p>
        </p:txBody>
      </p:sp>
      <p:pic>
        <p:nvPicPr>
          <p:cNvPr id="2396" name="Google Shape;2396;g3ee5f5d9f18_0_0"/>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
        <p:nvSpPr>
          <p:cNvPr id="2397" name="Google Shape;2397;g3ee5f5d9f18_0_0"/>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2" name="Shape 2402"/>
        <p:cNvGrpSpPr/>
        <p:nvPr/>
      </p:nvGrpSpPr>
      <p:grpSpPr>
        <a:xfrm>
          <a:off x="0" y="0"/>
          <a:ext cx="0" cy="0"/>
          <a:chOff x="0" y="0"/>
          <a:chExt cx="0" cy="0"/>
        </a:xfrm>
      </p:grpSpPr>
      <p:sp>
        <p:nvSpPr>
          <p:cNvPr id="2403" name="Google Shape;2403;g3f5de024bf7_0_723"/>
          <p:cNvSpPr txBox="1"/>
          <p:nvPr>
            <p:ph type="title"/>
          </p:nvPr>
        </p:nvSpPr>
        <p:spPr>
          <a:xfrm>
            <a:off x="1803525" y="-227994"/>
            <a:ext cx="67482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sz="3843"/>
              <a:t>Polarization = ellipticity</a:t>
            </a:r>
            <a:endParaRPr/>
          </a:p>
        </p:txBody>
      </p:sp>
      <p:grpSp>
        <p:nvGrpSpPr>
          <p:cNvPr id="2404" name="Google Shape;2404;g3f5de024bf7_0_723"/>
          <p:cNvGrpSpPr/>
          <p:nvPr/>
        </p:nvGrpSpPr>
        <p:grpSpPr>
          <a:xfrm>
            <a:off x="-7700" y="6324840"/>
            <a:ext cx="12206290" cy="332283"/>
            <a:chOff x="931692" y="4540806"/>
            <a:chExt cx="31987132" cy="2418359"/>
          </a:xfrm>
        </p:grpSpPr>
        <p:grpSp>
          <p:nvGrpSpPr>
            <p:cNvPr id="2405" name="Google Shape;2405;g3f5de024bf7_0_723"/>
            <p:cNvGrpSpPr/>
            <p:nvPr/>
          </p:nvGrpSpPr>
          <p:grpSpPr>
            <a:xfrm>
              <a:off x="931692" y="4540806"/>
              <a:ext cx="16002389" cy="2418359"/>
              <a:chOff x="1874938" y="4228518"/>
              <a:chExt cx="12714436" cy="29031919"/>
            </a:xfrm>
          </p:grpSpPr>
          <p:grpSp>
            <p:nvGrpSpPr>
              <p:cNvPr id="2406" name="Google Shape;2406;g3f5de024bf7_0_723"/>
              <p:cNvGrpSpPr/>
              <p:nvPr/>
            </p:nvGrpSpPr>
            <p:grpSpPr>
              <a:xfrm>
                <a:off x="1874938" y="4228545"/>
                <a:ext cx="724122" cy="29031869"/>
                <a:chOff x="6763779" y="3610074"/>
                <a:chExt cx="724122" cy="19543500"/>
              </a:xfrm>
            </p:grpSpPr>
            <p:sp>
              <p:nvSpPr>
                <p:cNvPr id="2407" name="Google Shape;2407;g3f5de024bf7_0_72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08" name="Google Shape;2408;g3f5de024bf7_0_72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09" name="Google Shape;2409;g3f5de024bf7_0_72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0" name="Google Shape;2410;g3f5de024bf7_0_72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411" name="Google Shape;2411;g3f5de024bf7_0_723"/>
              <p:cNvGrpSpPr/>
              <p:nvPr/>
            </p:nvGrpSpPr>
            <p:grpSpPr>
              <a:xfrm>
                <a:off x="2589876" y="4228518"/>
                <a:ext cx="4171622" cy="29031750"/>
                <a:chOff x="589212" y="5453559"/>
                <a:chExt cx="4171622" cy="19354500"/>
              </a:xfrm>
            </p:grpSpPr>
            <p:grpSp>
              <p:nvGrpSpPr>
                <p:cNvPr id="2412" name="Google Shape;2412;g3f5de024bf7_0_723"/>
                <p:cNvGrpSpPr/>
                <p:nvPr/>
              </p:nvGrpSpPr>
              <p:grpSpPr>
                <a:xfrm>
                  <a:off x="2213483" y="5453559"/>
                  <a:ext cx="2547351" cy="19354500"/>
                  <a:chOff x="2126394" y="6201753"/>
                  <a:chExt cx="2547351" cy="19354500"/>
                </a:xfrm>
              </p:grpSpPr>
              <p:sp>
                <p:nvSpPr>
                  <p:cNvPr id="2413" name="Google Shape;2413;g3f5de024bf7_0_72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4" name="Google Shape;2414;g3f5de024bf7_0_72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5" name="Google Shape;2415;g3f5de024bf7_0_72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6" name="Google Shape;2416;g3f5de024bf7_0_72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7" name="Google Shape;2417;g3f5de024bf7_0_72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8" name="Google Shape;2418;g3f5de024bf7_0_72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19" name="Google Shape;2419;g3f5de024bf7_0_72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0" name="Google Shape;2420;g3f5de024bf7_0_72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1" name="Google Shape;2421;g3f5de024bf7_0_72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2" name="Google Shape;2422;g3f5de024bf7_0_72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3" name="Google Shape;2423;g3f5de024bf7_0_72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4" name="Google Shape;2424;g3f5de024bf7_0_72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5" name="Google Shape;2425;g3f5de024bf7_0_72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6" name="Google Shape;2426;g3f5de024bf7_0_72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427" name="Google Shape;2427;g3f5de024bf7_0_723"/>
                <p:cNvGrpSpPr/>
                <p:nvPr/>
              </p:nvGrpSpPr>
              <p:grpSpPr>
                <a:xfrm>
                  <a:off x="589212" y="5453559"/>
                  <a:ext cx="1622103" cy="19354500"/>
                  <a:chOff x="589212" y="5453048"/>
                  <a:chExt cx="1622103" cy="19354500"/>
                </a:xfrm>
              </p:grpSpPr>
              <p:sp>
                <p:nvSpPr>
                  <p:cNvPr id="2428" name="Google Shape;2428;g3f5de024bf7_0_72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29" name="Google Shape;2429;g3f5de024bf7_0_72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0" name="Google Shape;2430;g3f5de024bf7_0_72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1" name="Google Shape;2431;g3f5de024bf7_0_72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2" name="Google Shape;2432;g3f5de024bf7_0_72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3" name="Google Shape;2433;g3f5de024bf7_0_72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4" name="Google Shape;2434;g3f5de024bf7_0_72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5" name="Google Shape;2435;g3f5de024bf7_0_72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6" name="Google Shape;2436;g3f5de024bf7_0_72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437" name="Google Shape;2437;g3f5de024bf7_0_723"/>
              <p:cNvGrpSpPr/>
              <p:nvPr/>
            </p:nvGrpSpPr>
            <p:grpSpPr>
              <a:xfrm>
                <a:off x="6752314" y="4228568"/>
                <a:ext cx="911322" cy="29031869"/>
                <a:chOff x="11540841" y="6900050"/>
                <a:chExt cx="911322" cy="19543500"/>
              </a:xfrm>
            </p:grpSpPr>
            <p:sp>
              <p:nvSpPr>
                <p:cNvPr id="2438" name="Google Shape;2438;g3f5de024bf7_0_72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39" name="Google Shape;2439;g3f5de024bf7_0_72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0" name="Google Shape;2440;g3f5de024bf7_0_72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1" name="Google Shape;2441;g3f5de024bf7_0_72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2" name="Google Shape;2442;g3f5de024bf7_0_72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443" name="Google Shape;2443;g3f5de024bf7_0_723"/>
              <p:cNvGrpSpPr/>
              <p:nvPr/>
            </p:nvGrpSpPr>
            <p:grpSpPr>
              <a:xfrm>
                <a:off x="7654454" y="4228555"/>
                <a:ext cx="2782652" cy="29031869"/>
                <a:chOff x="13486776" y="5144310"/>
                <a:chExt cx="2782652" cy="19543500"/>
              </a:xfrm>
            </p:grpSpPr>
            <p:sp>
              <p:nvSpPr>
                <p:cNvPr id="2444" name="Google Shape;2444;g3f5de024bf7_0_72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5" name="Google Shape;2445;g3f5de024bf7_0_72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6" name="Google Shape;2446;g3f5de024bf7_0_72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7" name="Google Shape;2447;g3f5de024bf7_0_72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8" name="Google Shape;2448;g3f5de024bf7_0_72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49" name="Google Shape;2449;g3f5de024bf7_0_72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0" name="Google Shape;2450;g3f5de024bf7_0_72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1" name="Google Shape;2451;g3f5de024bf7_0_72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2" name="Google Shape;2452;g3f5de024bf7_0_72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3" name="Google Shape;2453;g3f5de024bf7_0_72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4" name="Google Shape;2454;g3f5de024bf7_0_72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5" name="Google Shape;2455;g3f5de024bf7_0_72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6" name="Google Shape;2456;g3f5de024bf7_0_72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7" name="Google Shape;2457;g3f5de024bf7_0_72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8" name="Google Shape;2458;g3f5de024bf7_0_72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59" name="Google Shape;2459;g3f5de024bf7_0_72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460" name="Google Shape;2460;g3f5de024bf7_0_723"/>
              <p:cNvGrpSpPr/>
              <p:nvPr/>
            </p:nvGrpSpPr>
            <p:grpSpPr>
              <a:xfrm>
                <a:off x="10427923" y="4228549"/>
                <a:ext cx="4161451" cy="29031869"/>
                <a:chOff x="16176528" y="4317489"/>
                <a:chExt cx="4161451" cy="19543500"/>
              </a:xfrm>
            </p:grpSpPr>
            <p:sp>
              <p:nvSpPr>
                <p:cNvPr id="2461" name="Google Shape;2461;g3f5de024bf7_0_72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2" name="Google Shape;2462;g3f5de024bf7_0_72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3" name="Google Shape;2463;g3f5de024bf7_0_72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4" name="Google Shape;2464;g3f5de024bf7_0_72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5" name="Google Shape;2465;g3f5de024bf7_0_72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6" name="Google Shape;2466;g3f5de024bf7_0_72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7" name="Google Shape;2467;g3f5de024bf7_0_72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8" name="Google Shape;2468;g3f5de024bf7_0_72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69" name="Google Shape;2469;g3f5de024bf7_0_72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0" name="Google Shape;2470;g3f5de024bf7_0_72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1" name="Google Shape;2471;g3f5de024bf7_0_72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2" name="Google Shape;2472;g3f5de024bf7_0_72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3" name="Google Shape;2473;g3f5de024bf7_0_72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4" name="Google Shape;2474;g3f5de024bf7_0_72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5" name="Google Shape;2475;g3f5de024bf7_0_72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6" name="Google Shape;2476;g3f5de024bf7_0_72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7" name="Google Shape;2477;g3f5de024bf7_0_72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8" name="Google Shape;2478;g3f5de024bf7_0_72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79" name="Google Shape;2479;g3f5de024bf7_0_72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0" name="Google Shape;2480;g3f5de024bf7_0_72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1" name="Google Shape;2481;g3f5de024bf7_0_72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2" name="Google Shape;2482;g3f5de024bf7_0_72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3" name="Google Shape;2483;g3f5de024bf7_0_72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484" name="Google Shape;2484;g3f5de024bf7_0_723"/>
            <p:cNvGrpSpPr/>
            <p:nvPr/>
          </p:nvGrpSpPr>
          <p:grpSpPr>
            <a:xfrm>
              <a:off x="16916435" y="4540806"/>
              <a:ext cx="16002389" cy="2418359"/>
              <a:chOff x="1874938" y="4228518"/>
              <a:chExt cx="12714436" cy="29031919"/>
            </a:xfrm>
          </p:grpSpPr>
          <p:grpSp>
            <p:nvGrpSpPr>
              <p:cNvPr id="2485" name="Google Shape;2485;g3f5de024bf7_0_723"/>
              <p:cNvGrpSpPr/>
              <p:nvPr/>
            </p:nvGrpSpPr>
            <p:grpSpPr>
              <a:xfrm>
                <a:off x="1874938" y="4228545"/>
                <a:ext cx="724122" cy="29031869"/>
                <a:chOff x="6763779" y="3610074"/>
                <a:chExt cx="724122" cy="19543500"/>
              </a:xfrm>
            </p:grpSpPr>
            <p:sp>
              <p:nvSpPr>
                <p:cNvPr id="2486" name="Google Shape;2486;g3f5de024bf7_0_72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7" name="Google Shape;2487;g3f5de024bf7_0_72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8" name="Google Shape;2488;g3f5de024bf7_0_72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89" name="Google Shape;2489;g3f5de024bf7_0_72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490" name="Google Shape;2490;g3f5de024bf7_0_723"/>
              <p:cNvGrpSpPr/>
              <p:nvPr/>
            </p:nvGrpSpPr>
            <p:grpSpPr>
              <a:xfrm>
                <a:off x="2589876" y="4228518"/>
                <a:ext cx="4171622" cy="29031750"/>
                <a:chOff x="589212" y="5453559"/>
                <a:chExt cx="4171622" cy="19354500"/>
              </a:xfrm>
            </p:grpSpPr>
            <p:grpSp>
              <p:nvGrpSpPr>
                <p:cNvPr id="2491" name="Google Shape;2491;g3f5de024bf7_0_723"/>
                <p:cNvGrpSpPr/>
                <p:nvPr/>
              </p:nvGrpSpPr>
              <p:grpSpPr>
                <a:xfrm>
                  <a:off x="2213483" y="5453559"/>
                  <a:ext cx="2547351" cy="19354500"/>
                  <a:chOff x="2126394" y="6201753"/>
                  <a:chExt cx="2547351" cy="19354500"/>
                </a:xfrm>
              </p:grpSpPr>
              <p:sp>
                <p:nvSpPr>
                  <p:cNvPr id="2492" name="Google Shape;2492;g3f5de024bf7_0_72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3" name="Google Shape;2493;g3f5de024bf7_0_72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4" name="Google Shape;2494;g3f5de024bf7_0_72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5" name="Google Shape;2495;g3f5de024bf7_0_72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6" name="Google Shape;2496;g3f5de024bf7_0_72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7" name="Google Shape;2497;g3f5de024bf7_0_72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8" name="Google Shape;2498;g3f5de024bf7_0_72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499" name="Google Shape;2499;g3f5de024bf7_0_72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0" name="Google Shape;2500;g3f5de024bf7_0_72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1" name="Google Shape;2501;g3f5de024bf7_0_72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2" name="Google Shape;2502;g3f5de024bf7_0_72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3" name="Google Shape;2503;g3f5de024bf7_0_72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4" name="Google Shape;2504;g3f5de024bf7_0_72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5" name="Google Shape;2505;g3f5de024bf7_0_72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506" name="Google Shape;2506;g3f5de024bf7_0_723"/>
                <p:cNvGrpSpPr/>
                <p:nvPr/>
              </p:nvGrpSpPr>
              <p:grpSpPr>
                <a:xfrm>
                  <a:off x="589212" y="5453559"/>
                  <a:ext cx="1622103" cy="19354500"/>
                  <a:chOff x="589212" y="5453048"/>
                  <a:chExt cx="1622103" cy="19354500"/>
                </a:xfrm>
              </p:grpSpPr>
              <p:sp>
                <p:nvSpPr>
                  <p:cNvPr id="2507" name="Google Shape;2507;g3f5de024bf7_0_72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8" name="Google Shape;2508;g3f5de024bf7_0_72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09" name="Google Shape;2509;g3f5de024bf7_0_72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0" name="Google Shape;2510;g3f5de024bf7_0_72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1" name="Google Shape;2511;g3f5de024bf7_0_72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2" name="Google Shape;2512;g3f5de024bf7_0_72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3" name="Google Shape;2513;g3f5de024bf7_0_72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4" name="Google Shape;2514;g3f5de024bf7_0_72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5" name="Google Shape;2515;g3f5de024bf7_0_72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516" name="Google Shape;2516;g3f5de024bf7_0_723"/>
              <p:cNvGrpSpPr/>
              <p:nvPr/>
            </p:nvGrpSpPr>
            <p:grpSpPr>
              <a:xfrm>
                <a:off x="6752314" y="4228568"/>
                <a:ext cx="911322" cy="29031869"/>
                <a:chOff x="11540841" y="6900050"/>
                <a:chExt cx="911322" cy="19543500"/>
              </a:xfrm>
            </p:grpSpPr>
            <p:sp>
              <p:nvSpPr>
                <p:cNvPr id="2517" name="Google Shape;2517;g3f5de024bf7_0_72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8" name="Google Shape;2518;g3f5de024bf7_0_72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19" name="Google Shape;2519;g3f5de024bf7_0_72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0" name="Google Shape;2520;g3f5de024bf7_0_72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1" name="Google Shape;2521;g3f5de024bf7_0_72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522" name="Google Shape;2522;g3f5de024bf7_0_723"/>
              <p:cNvGrpSpPr/>
              <p:nvPr/>
            </p:nvGrpSpPr>
            <p:grpSpPr>
              <a:xfrm>
                <a:off x="7654454" y="4228555"/>
                <a:ext cx="2782652" cy="29031869"/>
                <a:chOff x="13486776" y="5144310"/>
                <a:chExt cx="2782652" cy="19543500"/>
              </a:xfrm>
            </p:grpSpPr>
            <p:sp>
              <p:nvSpPr>
                <p:cNvPr id="2523" name="Google Shape;2523;g3f5de024bf7_0_72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4" name="Google Shape;2524;g3f5de024bf7_0_72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5" name="Google Shape;2525;g3f5de024bf7_0_72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6" name="Google Shape;2526;g3f5de024bf7_0_72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7" name="Google Shape;2527;g3f5de024bf7_0_72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8" name="Google Shape;2528;g3f5de024bf7_0_72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29" name="Google Shape;2529;g3f5de024bf7_0_72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0" name="Google Shape;2530;g3f5de024bf7_0_72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1" name="Google Shape;2531;g3f5de024bf7_0_72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2" name="Google Shape;2532;g3f5de024bf7_0_72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3" name="Google Shape;2533;g3f5de024bf7_0_72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4" name="Google Shape;2534;g3f5de024bf7_0_72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5" name="Google Shape;2535;g3f5de024bf7_0_72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6" name="Google Shape;2536;g3f5de024bf7_0_72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7" name="Google Shape;2537;g3f5de024bf7_0_72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38" name="Google Shape;2538;g3f5de024bf7_0_72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539" name="Google Shape;2539;g3f5de024bf7_0_723"/>
              <p:cNvGrpSpPr/>
              <p:nvPr/>
            </p:nvGrpSpPr>
            <p:grpSpPr>
              <a:xfrm>
                <a:off x="10427923" y="4228549"/>
                <a:ext cx="4161451" cy="29031869"/>
                <a:chOff x="16176528" y="4317489"/>
                <a:chExt cx="4161451" cy="19543500"/>
              </a:xfrm>
            </p:grpSpPr>
            <p:sp>
              <p:nvSpPr>
                <p:cNvPr id="2540" name="Google Shape;2540;g3f5de024bf7_0_72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1" name="Google Shape;2541;g3f5de024bf7_0_72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2" name="Google Shape;2542;g3f5de024bf7_0_72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3" name="Google Shape;2543;g3f5de024bf7_0_72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4" name="Google Shape;2544;g3f5de024bf7_0_72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5" name="Google Shape;2545;g3f5de024bf7_0_72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6" name="Google Shape;2546;g3f5de024bf7_0_72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7" name="Google Shape;2547;g3f5de024bf7_0_72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8" name="Google Shape;2548;g3f5de024bf7_0_72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49" name="Google Shape;2549;g3f5de024bf7_0_72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0" name="Google Shape;2550;g3f5de024bf7_0_72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1" name="Google Shape;2551;g3f5de024bf7_0_72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2" name="Google Shape;2552;g3f5de024bf7_0_72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3" name="Google Shape;2553;g3f5de024bf7_0_72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4" name="Google Shape;2554;g3f5de024bf7_0_72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5" name="Google Shape;2555;g3f5de024bf7_0_72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6" name="Google Shape;2556;g3f5de024bf7_0_72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7" name="Google Shape;2557;g3f5de024bf7_0_72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8" name="Google Shape;2558;g3f5de024bf7_0_72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59" name="Google Shape;2559;g3f5de024bf7_0_72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60" name="Google Shape;2560;g3f5de024bf7_0_72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61" name="Google Shape;2561;g3f5de024bf7_0_72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62" name="Google Shape;2562;g3f5de024bf7_0_72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563" name="Google Shape;2563;g3f5de024bf7_0_723"/>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564" name="Google Shape;2564;g3f5de024bf7_0_723"/>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2565" name="Google Shape;2565;g3f5de024bf7_0_723"/>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2566" name="Google Shape;2566;g3f5de024bf7_0_723"/>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14</a:t>
            </a:r>
            <a:endParaRPr b="0" i="0" sz="1400" u="none" cap="none" strike="noStrike">
              <a:solidFill>
                <a:srgbClr val="000000"/>
              </a:solidFill>
              <a:latin typeface="Arial"/>
              <a:ea typeface="Arial"/>
              <a:cs typeface="Arial"/>
              <a:sym typeface="Arial"/>
            </a:endParaRPr>
          </a:p>
        </p:txBody>
      </p:sp>
      <p:sp>
        <p:nvSpPr>
          <p:cNvPr id="2567" name="Google Shape;2567;g3f5de024bf7_0_7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2568" name="Google Shape;2568;g3f5de024bf7_0_723"/>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2569" name="Google Shape;2569;g3f5de024bf7_0_723"/>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570" name="Google Shape;2570;g3f5de024bf7_0_723"/>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2571" name="Google Shape;2571;g3f5de024bf7_0_723"/>
          <p:cNvSpPr txBox="1"/>
          <p:nvPr/>
        </p:nvSpPr>
        <p:spPr>
          <a:xfrm>
            <a:off x="383925" y="1538950"/>
            <a:ext cx="9450300" cy="6156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2572" name="Google Shape;2572;g3f5de024bf7_0_723"/>
          <p:cNvPicPr preferRelativeResize="0"/>
          <p:nvPr/>
        </p:nvPicPr>
        <p:blipFill rotWithShape="1">
          <a:blip r:embed="rId8">
            <a:alphaModFix/>
          </a:blip>
          <a:srcRect b="0" l="0" r="0" t="0"/>
          <a:stretch/>
        </p:blipFill>
        <p:spPr>
          <a:xfrm>
            <a:off x="16217100" y="17959987"/>
            <a:ext cx="2843584" cy="2898326"/>
          </a:xfrm>
          <a:prstGeom prst="rect">
            <a:avLst/>
          </a:prstGeom>
          <a:noFill/>
          <a:ln>
            <a:noFill/>
          </a:ln>
        </p:spPr>
      </p:pic>
      <p:pic>
        <p:nvPicPr>
          <p:cNvPr id="2573" name="Google Shape;2573;g3f5de024bf7_0_723"/>
          <p:cNvPicPr preferRelativeResize="0"/>
          <p:nvPr/>
        </p:nvPicPr>
        <p:blipFill rotWithShape="1">
          <a:blip r:embed="rId9">
            <a:alphaModFix/>
          </a:blip>
          <a:srcRect b="0" l="0" r="0" t="0"/>
          <a:stretch/>
        </p:blipFill>
        <p:spPr>
          <a:xfrm>
            <a:off x="13088685" y="17920743"/>
            <a:ext cx="3007700" cy="2991575"/>
          </a:xfrm>
          <a:prstGeom prst="rect">
            <a:avLst/>
          </a:prstGeom>
          <a:noFill/>
          <a:ln>
            <a:noFill/>
          </a:ln>
        </p:spPr>
      </p:pic>
      <p:pic>
        <p:nvPicPr>
          <p:cNvPr id="2574" name="Google Shape;2574;g3f5de024bf7_0_723"/>
          <p:cNvPicPr preferRelativeResize="0"/>
          <p:nvPr/>
        </p:nvPicPr>
        <p:blipFill rotWithShape="1">
          <a:blip r:embed="rId8">
            <a:alphaModFix/>
          </a:blip>
          <a:srcRect b="0" l="0" r="0" t="0"/>
          <a:stretch/>
        </p:blipFill>
        <p:spPr>
          <a:xfrm>
            <a:off x="4773890" y="1223753"/>
            <a:ext cx="4078605" cy="4157124"/>
          </a:xfrm>
          <a:prstGeom prst="rect">
            <a:avLst/>
          </a:prstGeom>
          <a:noFill/>
          <a:ln>
            <a:noFill/>
          </a:ln>
        </p:spPr>
      </p:pic>
      <p:pic>
        <p:nvPicPr>
          <p:cNvPr id="2575" name="Google Shape;2575;g3f5de024bf7_0_723"/>
          <p:cNvPicPr preferRelativeResize="0"/>
          <p:nvPr/>
        </p:nvPicPr>
        <p:blipFill rotWithShape="1">
          <a:blip r:embed="rId9">
            <a:alphaModFix/>
          </a:blip>
          <a:srcRect b="0" l="0" r="0" t="0"/>
          <a:stretch/>
        </p:blipFill>
        <p:spPr>
          <a:xfrm>
            <a:off x="237550" y="1223763"/>
            <a:ext cx="4179530" cy="4157124"/>
          </a:xfrm>
          <a:prstGeom prst="rect">
            <a:avLst/>
          </a:prstGeom>
          <a:noFill/>
          <a:ln>
            <a:noFill/>
          </a:ln>
        </p:spPr>
      </p:pic>
      <p:sp>
        <p:nvSpPr>
          <p:cNvPr id="2576" name="Google Shape;2576;g3f5de024bf7_0_723"/>
          <p:cNvSpPr txBox="1"/>
          <p:nvPr/>
        </p:nvSpPr>
        <p:spPr>
          <a:xfrm>
            <a:off x="1252713" y="5462413"/>
            <a:ext cx="2149200" cy="78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pretty linear</a:t>
            </a:r>
            <a:endParaRPr b="0" i="0" sz="2800" u="none" cap="none" strike="noStrike">
              <a:solidFill>
                <a:schemeClr val="dk1"/>
              </a:solidFill>
              <a:latin typeface="Calibri"/>
              <a:ea typeface="Calibri"/>
              <a:cs typeface="Calibri"/>
              <a:sym typeface="Calibri"/>
            </a:endParaRPr>
          </a:p>
        </p:txBody>
      </p:sp>
      <p:sp>
        <p:nvSpPr>
          <p:cNvPr id="2577" name="Google Shape;2577;g3f5de024bf7_0_723"/>
          <p:cNvSpPr txBox="1"/>
          <p:nvPr/>
        </p:nvSpPr>
        <p:spPr>
          <a:xfrm>
            <a:off x="5535650" y="5545050"/>
            <a:ext cx="2294100" cy="61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not very linear</a:t>
            </a:r>
            <a:endParaRPr b="0" i="0" sz="2800" u="none" cap="none" strike="noStrike">
              <a:solidFill>
                <a:schemeClr val="dk1"/>
              </a:solidFill>
              <a:latin typeface="Calibri"/>
              <a:ea typeface="Calibri"/>
              <a:cs typeface="Calibri"/>
              <a:sym typeface="Calibri"/>
            </a:endParaRPr>
          </a:p>
        </p:txBody>
      </p:sp>
      <p:sp>
        <p:nvSpPr>
          <p:cNvPr id="2578" name="Google Shape;2578;g3f5de024bf7_0_723"/>
          <p:cNvSpPr txBox="1"/>
          <p:nvPr/>
        </p:nvSpPr>
        <p:spPr>
          <a:xfrm>
            <a:off x="8948200" y="2758713"/>
            <a:ext cx="3133800" cy="108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view from Thorlab polarimeter</a:t>
            </a:r>
            <a:endParaRPr b="0" i="0" sz="2800" u="none" cap="none" strike="noStrike">
              <a:solidFill>
                <a:schemeClr val="dk1"/>
              </a:solidFill>
              <a:latin typeface="Calibri"/>
              <a:ea typeface="Calibri"/>
              <a:cs typeface="Calibri"/>
              <a:sym typeface="Calibri"/>
            </a:endParaRPr>
          </a:p>
        </p:txBody>
      </p:sp>
      <p:pic>
        <p:nvPicPr>
          <p:cNvPr id="2579" name="Google Shape;2579;g3f5de024bf7_0_723"/>
          <p:cNvPicPr preferRelativeResize="0"/>
          <p:nvPr/>
        </p:nvPicPr>
        <p:blipFill rotWithShape="1">
          <a:blip r:embed="rId9">
            <a:alphaModFix/>
          </a:blip>
          <a:srcRect b="0" l="0" r="79357" t="76534"/>
          <a:stretch/>
        </p:blipFill>
        <p:spPr>
          <a:xfrm>
            <a:off x="488425" y="1592968"/>
            <a:ext cx="3133800" cy="3543232"/>
          </a:xfrm>
          <a:prstGeom prst="rect">
            <a:avLst/>
          </a:prstGeom>
          <a:noFill/>
          <a:ln>
            <a:noFill/>
          </a:ln>
        </p:spPr>
      </p:pic>
      <p:pic>
        <p:nvPicPr>
          <p:cNvPr id="2580" name="Google Shape;2580;g3f5de024bf7_0_723"/>
          <p:cNvPicPr preferRelativeResize="0"/>
          <p:nvPr/>
        </p:nvPicPr>
        <p:blipFill rotWithShape="1">
          <a:blip r:embed="rId8">
            <a:alphaModFix/>
          </a:blip>
          <a:srcRect b="0" l="0" r="79429" t="76512"/>
          <a:stretch/>
        </p:blipFill>
        <p:spPr>
          <a:xfrm>
            <a:off x="4773900" y="1747350"/>
            <a:ext cx="2843574" cy="3309245"/>
          </a:xfrm>
          <a:prstGeom prst="rect">
            <a:avLst/>
          </a:prstGeom>
          <a:noFill/>
          <a:ln>
            <a:noFill/>
          </a:ln>
        </p:spPr>
      </p:pic>
      <p:sp>
        <p:nvSpPr>
          <p:cNvPr id="2581" name="Google Shape;2581;g3f5de024bf7_0_723"/>
          <p:cNvSpPr/>
          <p:nvPr/>
        </p:nvSpPr>
        <p:spPr>
          <a:xfrm>
            <a:off x="4683725" y="3680125"/>
            <a:ext cx="2294100" cy="780900"/>
          </a:xfrm>
          <a:prstGeom prst="frame">
            <a:avLst>
              <a:gd fmla="val 12500" name="adj1"/>
            </a:avLst>
          </a:prstGeom>
          <a:solidFill>
            <a:srgbClr val="D52E27"/>
          </a:solidFill>
          <a:ln cap="flat" cmpd="sng" w="13650">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582" name="Google Shape;2582;g3f5de024bf7_0_723"/>
          <p:cNvSpPr/>
          <p:nvPr/>
        </p:nvSpPr>
        <p:spPr>
          <a:xfrm>
            <a:off x="383925" y="3789225"/>
            <a:ext cx="2294100" cy="780900"/>
          </a:xfrm>
          <a:prstGeom prst="frame">
            <a:avLst>
              <a:gd fmla="val 12500" name="adj1"/>
            </a:avLst>
          </a:prstGeom>
          <a:solidFill>
            <a:srgbClr val="D52E27"/>
          </a:solidFill>
          <a:ln cap="flat" cmpd="sng" w="13650">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2583" name="Google Shape;2583;g3f5de024bf7_0_723"/>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
        <p:nvSpPr>
          <p:cNvPr id="2584" name="Google Shape;2584;g3f5de024bf7_0_723"/>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9" name="Shape 2589"/>
        <p:cNvGrpSpPr/>
        <p:nvPr/>
      </p:nvGrpSpPr>
      <p:grpSpPr>
        <a:xfrm>
          <a:off x="0" y="0"/>
          <a:ext cx="0" cy="0"/>
          <a:chOff x="0" y="0"/>
          <a:chExt cx="0" cy="0"/>
        </a:xfrm>
      </p:grpSpPr>
      <p:sp>
        <p:nvSpPr>
          <p:cNvPr id="2590" name="Google Shape;2590;g3f5de024bf7_0_370"/>
          <p:cNvSpPr txBox="1"/>
          <p:nvPr>
            <p:ph type="title"/>
          </p:nvPr>
        </p:nvSpPr>
        <p:spPr>
          <a:xfrm>
            <a:off x="1701550" y="-170275"/>
            <a:ext cx="72111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The Result of Trapping: </a:t>
            </a:r>
            <a:endParaRPr/>
          </a:p>
        </p:txBody>
      </p:sp>
      <p:grpSp>
        <p:nvGrpSpPr>
          <p:cNvPr id="2591" name="Google Shape;2591;g3f5de024bf7_0_370"/>
          <p:cNvGrpSpPr/>
          <p:nvPr/>
        </p:nvGrpSpPr>
        <p:grpSpPr>
          <a:xfrm>
            <a:off x="-7700" y="6324840"/>
            <a:ext cx="12206290" cy="332283"/>
            <a:chOff x="931692" y="4540806"/>
            <a:chExt cx="31987132" cy="2418359"/>
          </a:xfrm>
        </p:grpSpPr>
        <p:grpSp>
          <p:nvGrpSpPr>
            <p:cNvPr id="2592" name="Google Shape;2592;g3f5de024bf7_0_370"/>
            <p:cNvGrpSpPr/>
            <p:nvPr/>
          </p:nvGrpSpPr>
          <p:grpSpPr>
            <a:xfrm>
              <a:off x="931692" y="4540806"/>
              <a:ext cx="16002389" cy="2418359"/>
              <a:chOff x="1874938" y="4228518"/>
              <a:chExt cx="12714436" cy="29031919"/>
            </a:xfrm>
          </p:grpSpPr>
          <p:grpSp>
            <p:nvGrpSpPr>
              <p:cNvPr id="2593" name="Google Shape;2593;g3f5de024bf7_0_370"/>
              <p:cNvGrpSpPr/>
              <p:nvPr/>
            </p:nvGrpSpPr>
            <p:grpSpPr>
              <a:xfrm>
                <a:off x="1874938" y="4228545"/>
                <a:ext cx="724122" cy="29031869"/>
                <a:chOff x="6763779" y="3610074"/>
                <a:chExt cx="724122" cy="19543500"/>
              </a:xfrm>
            </p:grpSpPr>
            <p:sp>
              <p:nvSpPr>
                <p:cNvPr id="2594" name="Google Shape;2594;g3f5de024bf7_0_37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95" name="Google Shape;2595;g3f5de024bf7_0_37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96" name="Google Shape;2596;g3f5de024bf7_0_37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597" name="Google Shape;2597;g3f5de024bf7_0_37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598" name="Google Shape;2598;g3f5de024bf7_0_370"/>
              <p:cNvGrpSpPr/>
              <p:nvPr/>
            </p:nvGrpSpPr>
            <p:grpSpPr>
              <a:xfrm>
                <a:off x="2589876" y="4228518"/>
                <a:ext cx="4171622" cy="29031750"/>
                <a:chOff x="589212" y="5453559"/>
                <a:chExt cx="4171622" cy="19354500"/>
              </a:xfrm>
            </p:grpSpPr>
            <p:grpSp>
              <p:nvGrpSpPr>
                <p:cNvPr id="2599" name="Google Shape;2599;g3f5de024bf7_0_370"/>
                <p:cNvGrpSpPr/>
                <p:nvPr/>
              </p:nvGrpSpPr>
              <p:grpSpPr>
                <a:xfrm>
                  <a:off x="2213483" y="5453559"/>
                  <a:ext cx="2547351" cy="19354500"/>
                  <a:chOff x="2126394" y="6201753"/>
                  <a:chExt cx="2547351" cy="19354500"/>
                </a:xfrm>
              </p:grpSpPr>
              <p:sp>
                <p:nvSpPr>
                  <p:cNvPr id="2600" name="Google Shape;2600;g3f5de024bf7_0_37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1" name="Google Shape;2601;g3f5de024bf7_0_37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2" name="Google Shape;2602;g3f5de024bf7_0_37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3" name="Google Shape;2603;g3f5de024bf7_0_37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4" name="Google Shape;2604;g3f5de024bf7_0_37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5" name="Google Shape;2605;g3f5de024bf7_0_37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6" name="Google Shape;2606;g3f5de024bf7_0_37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7" name="Google Shape;2607;g3f5de024bf7_0_37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8" name="Google Shape;2608;g3f5de024bf7_0_37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09" name="Google Shape;2609;g3f5de024bf7_0_37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0" name="Google Shape;2610;g3f5de024bf7_0_37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1" name="Google Shape;2611;g3f5de024bf7_0_37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2" name="Google Shape;2612;g3f5de024bf7_0_37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3" name="Google Shape;2613;g3f5de024bf7_0_37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614" name="Google Shape;2614;g3f5de024bf7_0_370"/>
                <p:cNvGrpSpPr/>
                <p:nvPr/>
              </p:nvGrpSpPr>
              <p:grpSpPr>
                <a:xfrm>
                  <a:off x="589212" y="5453559"/>
                  <a:ext cx="1622103" cy="19354500"/>
                  <a:chOff x="589212" y="5453048"/>
                  <a:chExt cx="1622103" cy="19354500"/>
                </a:xfrm>
              </p:grpSpPr>
              <p:sp>
                <p:nvSpPr>
                  <p:cNvPr id="2615" name="Google Shape;2615;g3f5de024bf7_0_37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6" name="Google Shape;2616;g3f5de024bf7_0_37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7" name="Google Shape;2617;g3f5de024bf7_0_37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8" name="Google Shape;2618;g3f5de024bf7_0_37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19" name="Google Shape;2619;g3f5de024bf7_0_37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0" name="Google Shape;2620;g3f5de024bf7_0_37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1" name="Google Shape;2621;g3f5de024bf7_0_37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2" name="Google Shape;2622;g3f5de024bf7_0_37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3" name="Google Shape;2623;g3f5de024bf7_0_37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624" name="Google Shape;2624;g3f5de024bf7_0_370"/>
              <p:cNvGrpSpPr/>
              <p:nvPr/>
            </p:nvGrpSpPr>
            <p:grpSpPr>
              <a:xfrm>
                <a:off x="6752314" y="4228568"/>
                <a:ext cx="911322" cy="29031869"/>
                <a:chOff x="11540841" y="6900050"/>
                <a:chExt cx="911322" cy="19543500"/>
              </a:xfrm>
            </p:grpSpPr>
            <p:sp>
              <p:nvSpPr>
                <p:cNvPr id="2625" name="Google Shape;2625;g3f5de024bf7_0_37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6" name="Google Shape;2626;g3f5de024bf7_0_37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7" name="Google Shape;2627;g3f5de024bf7_0_37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8" name="Google Shape;2628;g3f5de024bf7_0_37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29" name="Google Shape;2629;g3f5de024bf7_0_37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630" name="Google Shape;2630;g3f5de024bf7_0_370"/>
              <p:cNvGrpSpPr/>
              <p:nvPr/>
            </p:nvGrpSpPr>
            <p:grpSpPr>
              <a:xfrm>
                <a:off x="7654454" y="4228555"/>
                <a:ext cx="2782652" cy="29031869"/>
                <a:chOff x="13486776" y="5144310"/>
                <a:chExt cx="2782652" cy="19543500"/>
              </a:xfrm>
            </p:grpSpPr>
            <p:sp>
              <p:nvSpPr>
                <p:cNvPr id="2631" name="Google Shape;2631;g3f5de024bf7_0_37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2" name="Google Shape;2632;g3f5de024bf7_0_37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3" name="Google Shape;2633;g3f5de024bf7_0_37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4" name="Google Shape;2634;g3f5de024bf7_0_37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5" name="Google Shape;2635;g3f5de024bf7_0_37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6" name="Google Shape;2636;g3f5de024bf7_0_37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7" name="Google Shape;2637;g3f5de024bf7_0_37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8" name="Google Shape;2638;g3f5de024bf7_0_37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39" name="Google Shape;2639;g3f5de024bf7_0_37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0" name="Google Shape;2640;g3f5de024bf7_0_37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1" name="Google Shape;2641;g3f5de024bf7_0_37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2" name="Google Shape;2642;g3f5de024bf7_0_37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3" name="Google Shape;2643;g3f5de024bf7_0_37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4" name="Google Shape;2644;g3f5de024bf7_0_37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5" name="Google Shape;2645;g3f5de024bf7_0_37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6" name="Google Shape;2646;g3f5de024bf7_0_37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647" name="Google Shape;2647;g3f5de024bf7_0_370"/>
              <p:cNvGrpSpPr/>
              <p:nvPr/>
            </p:nvGrpSpPr>
            <p:grpSpPr>
              <a:xfrm>
                <a:off x="10427923" y="4228549"/>
                <a:ext cx="4161451" cy="29031869"/>
                <a:chOff x="16176528" y="4317489"/>
                <a:chExt cx="4161451" cy="19543500"/>
              </a:xfrm>
            </p:grpSpPr>
            <p:sp>
              <p:nvSpPr>
                <p:cNvPr id="2648" name="Google Shape;2648;g3f5de024bf7_0_37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49" name="Google Shape;2649;g3f5de024bf7_0_37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0" name="Google Shape;2650;g3f5de024bf7_0_37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1" name="Google Shape;2651;g3f5de024bf7_0_37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2" name="Google Shape;2652;g3f5de024bf7_0_37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3" name="Google Shape;2653;g3f5de024bf7_0_37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4" name="Google Shape;2654;g3f5de024bf7_0_37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5" name="Google Shape;2655;g3f5de024bf7_0_37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6" name="Google Shape;2656;g3f5de024bf7_0_37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7" name="Google Shape;2657;g3f5de024bf7_0_37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8" name="Google Shape;2658;g3f5de024bf7_0_37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59" name="Google Shape;2659;g3f5de024bf7_0_37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0" name="Google Shape;2660;g3f5de024bf7_0_37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1" name="Google Shape;2661;g3f5de024bf7_0_37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2" name="Google Shape;2662;g3f5de024bf7_0_37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3" name="Google Shape;2663;g3f5de024bf7_0_37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4" name="Google Shape;2664;g3f5de024bf7_0_37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5" name="Google Shape;2665;g3f5de024bf7_0_37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6" name="Google Shape;2666;g3f5de024bf7_0_37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7" name="Google Shape;2667;g3f5de024bf7_0_37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8" name="Google Shape;2668;g3f5de024bf7_0_37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69" name="Google Shape;2669;g3f5de024bf7_0_37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70" name="Google Shape;2670;g3f5de024bf7_0_37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671" name="Google Shape;2671;g3f5de024bf7_0_370"/>
            <p:cNvGrpSpPr/>
            <p:nvPr/>
          </p:nvGrpSpPr>
          <p:grpSpPr>
            <a:xfrm>
              <a:off x="16916435" y="4540806"/>
              <a:ext cx="16002389" cy="2418359"/>
              <a:chOff x="1874938" y="4228518"/>
              <a:chExt cx="12714436" cy="29031919"/>
            </a:xfrm>
          </p:grpSpPr>
          <p:grpSp>
            <p:nvGrpSpPr>
              <p:cNvPr id="2672" name="Google Shape;2672;g3f5de024bf7_0_370"/>
              <p:cNvGrpSpPr/>
              <p:nvPr/>
            </p:nvGrpSpPr>
            <p:grpSpPr>
              <a:xfrm>
                <a:off x="1874938" y="4228545"/>
                <a:ext cx="724122" cy="29031869"/>
                <a:chOff x="6763779" y="3610074"/>
                <a:chExt cx="724122" cy="19543500"/>
              </a:xfrm>
            </p:grpSpPr>
            <p:sp>
              <p:nvSpPr>
                <p:cNvPr id="2673" name="Google Shape;2673;g3f5de024bf7_0_37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74" name="Google Shape;2674;g3f5de024bf7_0_37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75" name="Google Shape;2675;g3f5de024bf7_0_37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76" name="Google Shape;2676;g3f5de024bf7_0_37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677" name="Google Shape;2677;g3f5de024bf7_0_370"/>
              <p:cNvGrpSpPr/>
              <p:nvPr/>
            </p:nvGrpSpPr>
            <p:grpSpPr>
              <a:xfrm>
                <a:off x="2589876" y="4228518"/>
                <a:ext cx="4171622" cy="29031750"/>
                <a:chOff x="589212" y="5453559"/>
                <a:chExt cx="4171622" cy="19354500"/>
              </a:xfrm>
            </p:grpSpPr>
            <p:grpSp>
              <p:nvGrpSpPr>
                <p:cNvPr id="2678" name="Google Shape;2678;g3f5de024bf7_0_370"/>
                <p:cNvGrpSpPr/>
                <p:nvPr/>
              </p:nvGrpSpPr>
              <p:grpSpPr>
                <a:xfrm>
                  <a:off x="2213483" y="5453559"/>
                  <a:ext cx="2547351" cy="19354500"/>
                  <a:chOff x="2126394" y="6201753"/>
                  <a:chExt cx="2547351" cy="19354500"/>
                </a:xfrm>
              </p:grpSpPr>
              <p:sp>
                <p:nvSpPr>
                  <p:cNvPr id="2679" name="Google Shape;2679;g3f5de024bf7_0_37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0" name="Google Shape;2680;g3f5de024bf7_0_37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1" name="Google Shape;2681;g3f5de024bf7_0_37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2" name="Google Shape;2682;g3f5de024bf7_0_37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3" name="Google Shape;2683;g3f5de024bf7_0_37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4" name="Google Shape;2684;g3f5de024bf7_0_37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5" name="Google Shape;2685;g3f5de024bf7_0_37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6" name="Google Shape;2686;g3f5de024bf7_0_37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7" name="Google Shape;2687;g3f5de024bf7_0_37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8" name="Google Shape;2688;g3f5de024bf7_0_37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89" name="Google Shape;2689;g3f5de024bf7_0_37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0" name="Google Shape;2690;g3f5de024bf7_0_37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1" name="Google Shape;2691;g3f5de024bf7_0_37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2" name="Google Shape;2692;g3f5de024bf7_0_37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693" name="Google Shape;2693;g3f5de024bf7_0_370"/>
                <p:cNvGrpSpPr/>
                <p:nvPr/>
              </p:nvGrpSpPr>
              <p:grpSpPr>
                <a:xfrm>
                  <a:off x="589212" y="5453559"/>
                  <a:ext cx="1622103" cy="19354500"/>
                  <a:chOff x="589212" y="5453048"/>
                  <a:chExt cx="1622103" cy="19354500"/>
                </a:xfrm>
              </p:grpSpPr>
              <p:sp>
                <p:nvSpPr>
                  <p:cNvPr id="2694" name="Google Shape;2694;g3f5de024bf7_0_37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5" name="Google Shape;2695;g3f5de024bf7_0_37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6" name="Google Shape;2696;g3f5de024bf7_0_37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7" name="Google Shape;2697;g3f5de024bf7_0_37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8" name="Google Shape;2698;g3f5de024bf7_0_37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9" name="Google Shape;2699;g3f5de024bf7_0_37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0" name="Google Shape;2700;g3f5de024bf7_0_37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1" name="Google Shape;2701;g3f5de024bf7_0_37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2" name="Google Shape;2702;g3f5de024bf7_0_37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703" name="Google Shape;2703;g3f5de024bf7_0_370"/>
              <p:cNvGrpSpPr/>
              <p:nvPr/>
            </p:nvGrpSpPr>
            <p:grpSpPr>
              <a:xfrm>
                <a:off x="6752314" y="4228568"/>
                <a:ext cx="911322" cy="29031869"/>
                <a:chOff x="11540841" y="6900050"/>
                <a:chExt cx="911322" cy="19543500"/>
              </a:xfrm>
            </p:grpSpPr>
            <p:sp>
              <p:nvSpPr>
                <p:cNvPr id="2704" name="Google Shape;2704;g3f5de024bf7_0_37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5" name="Google Shape;2705;g3f5de024bf7_0_37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6" name="Google Shape;2706;g3f5de024bf7_0_37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7" name="Google Shape;2707;g3f5de024bf7_0_37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8" name="Google Shape;2708;g3f5de024bf7_0_37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709" name="Google Shape;2709;g3f5de024bf7_0_370"/>
              <p:cNvGrpSpPr/>
              <p:nvPr/>
            </p:nvGrpSpPr>
            <p:grpSpPr>
              <a:xfrm>
                <a:off x="7654454" y="4228555"/>
                <a:ext cx="2782652" cy="29031869"/>
                <a:chOff x="13486776" y="5144310"/>
                <a:chExt cx="2782652" cy="19543500"/>
              </a:xfrm>
            </p:grpSpPr>
            <p:sp>
              <p:nvSpPr>
                <p:cNvPr id="2710" name="Google Shape;2710;g3f5de024bf7_0_37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1" name="Google Shape;2711;g3f5de024bf7_0_37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2" name="Google Shape;2712;g3f5de024bf7_0_37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3" name="Google Shape;2713;g3f5de024bf7_0_37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4" name="Google Shape;2714;g3f5de024bf7_0_37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5" name="Google Shape;2715;g3f5de024bf7_0_37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6" name="Google Shape;2716;g3f5de024bf7_0_37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7" name="Google Shape;2717;g3f5de024bf7_0_37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8" name="Google Shape;2718;g3f5de024bf7_0_37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9" name="Google Shape;2719;g3f5de024bf7_0_37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0" name="Google Shape;2720;g3f5de024bf7_0_37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1" name="Google Shape;2721;g3f5de024bf7_0_37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2" name="Google Shape;2722;g3f5de024bf7_0_37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3" name="Google Shape;2723;g3f5de024bf7_0_37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4" name="Google Shape;2724;g3f5de024bf7_0_37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5" name="Google Shape;2725;g3f5de024bf7_0_37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726" name="Google Shape;2726;g3f5de024bf7_0_370"/>
              <p:cNvGrpSpPr/>
              <p:nvPr/>
            </p:nvGrpSpPr>
            <p:grpSpPr>
              <a:xfrm>
                <a:off x="10427923" y="4228549"/>
                <a:ext cx="4161451" cy="29031869"/>
                <a:chOff x="16176528" y="4317489"/>
                <a:chExt cx="4161451" cy="19543500"/>
              </a:xfrm>
            </p:grpSpPr>
            <p:sp>
              <p:nvSpPr>
                <p:cNvPr id="2727" name="Google Shape;2727;g3f5de024bf7_0_37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8" name="Google Shape;2728;g3f5de024bf7_0_37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29" name="Google Shape;2729;g3f5de024bf7_0_37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0" name="Google Shape;2730;g3f5de024bf7_0_37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1" name="Google Shape;2731;g3f5de024bf7_0_37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2" name="Google Shape;2732;g3f5de024bf7_0_37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3" name="Google Shape;2733;g3f5de024bf7_0_37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4" name="Google Shape;2734;g3f5de024bf7_0_37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5" name="Google Shape;2735;g3f5de024bf7_0_37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6" name="Google Shape;2736;g3f5de024bf7_0_37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7" name="Google Shape;2737;g3f5de024bf7_0_37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8" name="Google Shape;2738;g3f5de024bf7_0_37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39" name="Google Shape;2739;g3f5de024bf7_0_37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0" name="Google Shape;2740;g3f5de024bf7_0_37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1" name="Google Shape;2741;g3f5de024bf7_0_37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2" name="Google Shape;2742;g3f5de024bf7_0_37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3" name="Google Shape;2743;g3f5de024bf7_0_37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4" name="Google Shape;2744;g3f5de024bf7_0_37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5" name="Google Shape;2745;g3f5de024bf7_0_37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6" name="Google Shape;2746;g3f5de024bf7_0_37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7" name="Google Shape;2747;g3f5de024bf7_0_37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8" name="Google Shape;2748;g3f5de024bf7_0_37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49" name="Google Shape;2749;g3f5de024bf7_0_37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750" name="Google Shape;2750;g3f5de024bf7_0_370"/>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751" name="Google Shape;2751;g3f5de024bf7_0_370"/>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2752" name="Google Shape;2752;g3f5de024bf7_0_370"/>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2753" name="Google Shape;2753;g3f5de024bf7_0_370"/>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15</a:t>
            </a:r>
            <a:endParaRPr b="0" i="0" sz="1400" u="none" cap="none" strike="noStrike">
              <a:solidFill>
                <a:srgbClr val="000000"/>
              </a:solidFill>
              <a:latin typeface="Arial"/>
              <a:ea typeface="Arial"/>
              <a:cs typeface="Arial"/>
              <a:sym typeface="Arial"/>
            </a:endParaRPr>
          </a:p>
        </p:txBody>
      </p:sp>
      <p:sp>
        <p:nvSpPr>
          <p:cNvPr id="2754" name="Google Shape;2754;g3f5de024bf7_0_37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2755" name="Google Shape;2755;g3f5de024bf7_0_370"/>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2756" name="Google Shape;2756;g3f5de024bf7_0_370"/>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757" name="Google Shape;2757;g3f5de024bf7_0_370"/>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2758" name="Google Shape;2758;g3f5de024bf7_0_370" title="306.jpg"/>
          <p:cNvPicPr preferRelativeResize="0"/>
          <p:nvPr/>
        </p:nvPicPr>
        <p:blipFill rotWithShape="1">
          <a:blip r:embed="rId8">
            <a:alphaModFix/>
          </a:blip>
          <a:srcRect b="0" l="0" r="0" t="0"/>
          <a:stretch/>
        </p:blipFill>
        <p:spPr>
          <a:xfrm>
            <a:off x="3530050" y="1294713"/>
            <a:ext cx="8625173" cy="4851649"/>
          </a:xfrm>
          <a:prstGeom prst="rect">
            <a:avLst/>
          </a:prstGeom>
          <a:noFill/>
          <a:ln>
            <a:noFill/>
          </a:ln>
        </p:spPr>
      </p:pic>
      <p:pic>
        <p:nvPicPr>
          <p:cNvPr id="2759" name="Google Shape;2759;g3f5de024bf7_0_370" title="306.jpg"/>
          <p:cNvPicPr preferRelativeResize="0"/>
          <p:nvPr/>
        </p:nvPicPr>
        <p:blipFill rotWithShape="1">
          <a:blip r:embed="rId8">
            <a:alphaModFix/>
          </a:blip>
          <a:srcRect b="33362" l="50387" r="30781" t="33359"/>
          <a:stretch/>
        </p:blipFill>
        <p:spPr>
          <a:xfrm>
            <a:off x="739349" y="1638813"/>
            <a:ext cx="4189584" cy="4164688"/>
          </a:xfrm>
          <a:prstGeom prst="rect">
            <a:avLst/>
          </a:prstGeom>
          <a:noFill/>
          <a:ln>
            <a:noFill/>
          </a:ln>
        </p:spPr>
      </p:pic>
      <p:pic>
        <p:nvPicPr>
          <p:cNvPr id="2760" name="Google Shape;2760;g3f5de024bf7_0_370"/>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2761" name="Google Shape;2761;g3f5de024bf7_0_370"/>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2762" name="Google Shape;2762;g3f5de024bf7_0_370"/>
          <p:cNvSpPr/>
          <p:nvPr/>
        </p:nvSpPr>
        <p:spPr>
          <a:xfrm>
            <a:off x="683250" y="1558400"/>
            <a:ext cx="4337400" cy="4331400"/>
          </a:xfrm>
          <a:prstGeom prst="frame">
            <a:avLst>
              <a:gd fmla="val 5317"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763" name="Google Shape;2763;g3f5de024bf7_0_370"/>
          <p:cNvSpPr/>
          <p:nvPr/>
        </p:nvSpPr>
        <p:spPr>
          <a:xfrm>
            <a:off x="7836375" y="2894300"/>
            <a:ext cx="1794000" cy="1659600"/>
          </a:xfrm>
          <a:prstGeom prst="frame">
            <a:avLst>
              <a:gd fmla="val 7658"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cxnSp>
        <p:nvCxnSpPr>
          <p:cNvPr id="2764" name="Google Shape;2764;g3f5de024bf7_0_370"/>
          <p:cNvCxnSpPr/>
          <p:nvPr/>
        </p:nvCxnSpPr>
        <p:spPr>
          <a:xfrm>
            <a:off x="5007875" y="1571200"/>
            <a:ext cx="2930100" cy="1407600"/>
          </a:xfrm>
          <a:prstGeom prst="straightConnector1">
            <a:avLst/>
          </a:prstGeom>
          <a:noFill/>
          <a:ln cap="flat" cmpd="sng" w="76200">
            <a:solidFill>
              <a:schemeClr val="lt2"/>
            </a:solidFill>
            <a:prstDash val="solid"/>
            <a:round/>
            <a:headEnd len="sm" w="sm" type="none"/>
            <a:tailEnd len="sm" w="sm" type="none"/>
          </a:ln>
        </p:spPr>
      </p:cxnSp>
      <p:cxnSp>
        <p:nvCxnSpPr>
          <p:cNvPr id="2765" name="Google Shape;2765;g3f5de024bf7_0_370"/>
          <p:cNvCxnSpPr/>
          <p:nvPr/>
        </p:nvCxnSpPr>
        <p:spPr>
          <a:xfrm flipH="1">
            <a:off x="4956775" y="4514000"/>
            <a:ext cx="2981100" cy="1343400"/>
          </a:xfrm>
          <a:prstGeom prst="straightConnector1">
            <a:avLst/>
          </a:prstGeom>
          <a:noFill/>
          <a:ln cap="flat" cmpd="sng" w="76200">
            <a:solidFill>
              <a:schemeClr val="lt2"/>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0" name="Shape 2770"/>
        <p:cNvGrpSpPr/>
        <p:nvPr/>
      </p:nvGrpSpPr>
      <p:grpSpPr>
        <a:xfrm>
          <a:off x="0" y="0"/>
          <a:ext cx="0" cy="0"/>
          <a:chOff x="0" y="0"/>
          <a:chExt cx="0" cy="0"/>
        </a:xfrm>
      </p:grpSpPr>
      <p:grpSp>
        <p:nvGrpSpPr>
          <p:cNvPr id="2771" name="Google Shape;2771;g3f5de024bf7_3_1948"/>
          <p:cNvGrpSpPr/>
          <p:nvPr/>
        </p:nvGrpSpPr>
        <p:grpSpPr>
          <a:xfrm>
            <a:off x="-7700" y="6324840"/>
            <a:ext cx="12206290" cy="332283"/>
            <a:chOff x="931692" y="4540806"/>
            <a:chExt cx="31987132" cy="2418359"/>
          </a:xfrm>
        </p:grpSpPr>
        <p:grpSp>
          <p:nvGrpSpPr>
            <p:cNvPr id="2772" name="Google Shape;2772;g3f5de024bf7_3_1948"/>
            <p:cNvGrpSpPr/>
            <p:nvPr/>
          </p:nvGrpSpPr>
          <p:grpSpPr>
            <a:xfrm>
              <a:off x="931692" y="4540806"/>
              <a:ext cx="16002389" cy="2418359"/>
              <a:chOff x="1874938" y="4228518"/>
              <a:chExt cx="12714436" cy="29031919"/>
            </a:xfrm>
          </p:grpSpPr>
          <p:grpSp>
            <p:nvGrpSpPr>
              <p:cNvPr id="2773" name="Google Shape;2773;g3f5de024bf7_3_1948"/>
              <p:cNvGrpSpPr/>
              <p:nvPr/>
            </p:nvGrpSpPr>
            <p:grpSpPr>
              <a:xfrm>
                <a:off x="1874938" y="4228545"/>
                <a:ext cx="724122" cy="29031869"/>
                <a:chOff x="6763779" y="3610074"/>
                <a:chExt cx="724122" cy="19543500"/>
              </a:xfrm>
            </p:grpSpPr>
            <p:sp>
              <p:nvSpPr>
                <p:cNvPr id="2774" name="Google Shape;2774;g3f5de024bf7_3_1948"/>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75" name="Google Shape;2775;g3f5de024bf7_3_1948"/>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76" name="Google Shape;2776;g3f5de024bf7_3_1948"/>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77" name="Google Shape;2777;g3f5de024bf7_3_1948"/>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778" name="Google Shape;2778;g3f5de024bf7_3_1948"/>
              <p:cNvGrpSpPr/>
              <p:nvPr/>
            </p:nvGrpSpPr>
            <p:grpSpPr>
              <a:xfrm>
                <a:off x="2589876" y="4228518"/>
                <a:ext cx="4171622" cy="29031750"/>
                <a:chOff x="589212" y="5453559"/>
                <a:chExt cx="4171622" cy="19354500"/>
              </a:xfrm>
            </p:grpSpPr>
            <p:grpSp>
              <p:nvGrpSpPr>
                <p:cNvPr id="2779" name="Google Shape;2779;g3f5de024bf7_3_1948"/>
                <p:cNvGrpSpPr/>
                <p:nvPr/>
              </p:nvGrpSpPr>
              <p:grpSpPr>
                <a:xfrm>
                  <a:off x="2213483" y="5453559"/>
                  <a:ext cx="2547351" cy="19354500"/>
                  <a:chOff x="2126394" y="6201753"/>
                  <a:chExt cx="2547351" cy="19354500"/>
                </a:xfrm>
              </p:grpSpPr>
              <p:sp>
                <p:nvSpPr>
                  <p:cNvPr id="2780" name="Google Shape;2780;g3f5de024bf7_3_1948"/>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1" name="Google Shape;2781;g3f5de024bf7_3_1948"/>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2" name="Google Shape;2782;g3f5de024bf7_3_1948"/>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3" name="Google Shape;2783;g3f5de024bf7_3_1948"/>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4" name="Google Shape;2784;g3f5de024bf7_3_1948"/>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5" name="Google Shape;2785;g3f5de024bf7_3_1948"/>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6" name="Google Shape;2786;g3f5de024bf7_3_1948"/>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7" name="Google Shape;2787;g3f5de024bf7_3_1948"/>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8" name="Google Shape;2788;g3f5de024bf7_3_1948"/>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9" name="Google Shape;2789;g3f5de024bf7_3_1948"/>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0" name="Google Shape;2790;g3f5de024bf7_3_1948"/>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1" name="Google Shape;2791;g3f5de024bf7_3_1948"/>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2" name="Google Shape;2792;g3f5de024bf7_3_1948"/>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3" name="Google Shape;2793;g3f5de024bf7_3_1948"/>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794" name="Google Shape;2794;g3f5de024bf7_3_1948"/>
                <p:cNvGrpSpPr/>
                <p:nvPr/>
              </p:nvGrpSpPr>
              <p:grpSpPr>
                <a:xfrm>
                  <a:off x="589212" y="5453559"/>
                  <a:ext cx="1622103" cy="19354500"/>
                  <a:chOff x="589212" y="5453048"/>
                  <a:chExt cx="1622103" cy="19354500"/>
                </a:xfrm>
              </p:grpSpPr>
              <p:sp>
                <p:nvSpPr>
                  <p:cNvPr id="2795" name="Google Shape;2795;g3f5de024bf7_3_1948"/>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6" name="Google Shape;2796;g3f5de024bf7_3_1948"/>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7" name="Google Shape;2797;g3f5de024bf7_3_1948"/>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8" name="Google Shape;2798;g3f5de024bf7_3_1948"/>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9" name="Google Shape;2799;g3f5de024bf7_3_1948"/>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0" name="Google Shape;2800;g3f5de024bf7_3_1948"/>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1" name="Google Shape;2801;g3f5de024bf7_3_1948"/>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2" name="Google Shape;2802;g3f5de024bf7_3_1948"/>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3" name="Google Shape;2803;g3f5de024bf7_3_1948"/>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804" name="Google Shape;2804;g3f5de024bf7_3_1948"/>
              <p:cNvGrpSpPr/>
              <p:nvPr/>
            </p:nvGrpSpPr>
            <p:grpSpPr>
              <a:xfrm>
                <a:off x="6752314" y="4228568"/>
                <a:ext cx="911322" cy="29031869"/>
                <a:chOff x="11540841" y="6900050"/>
                <a:chExt cx="911322" cy="19543500"/>
              </a:xfrm>
            </p:grpSpPr>
            <p:sp>
              <p:nvSpPr>
                <p:cNvPr id="2805" name="Google Shape;2805;g3f5de024bf7_3_1948"/>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6" name="Google Shape;2806;g3f5de024bf7_3_1948"/>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7" name="Google Shape;2807;g3f5de024bf7_3_1948"/>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8" name="Google Shape;2808;g3f5de024bf7_3_1948"/>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9" name="Google Shape;2809;g3f5de024bf7_3_1948"/>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810" name="Google Shape;2810;g3f5de024bf7_3_1948"/>
              <p:cNvGrpSpPr/>
              <p:nvPr/>
            </p:nvGrpSpPr>
            <p:grpSpPr>
              <a:xfrm>
                <a:off x="7654454" y="4228555"/>
                <a:ext cx="2782652" cy="29031869"/>
                <a:chOff x="13486776" y="5144310"/>
                <a:chExt cx="2782652" cy="19543500"/>
              </a:xfrm>
            </p:grpSpPr>
            <p:sp>
              <p:nvSpPr>
                <p:cNvPr id="2811" name="Google Shape;2811;g3f5de024bf7_3_1948"/>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2" name="Google Shape;2812;g3f5de024bf7_3_1948"/>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3" name="Google Shape;2813;g3f5de024bf7_3_1948"/>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4" name="Google Shape;2814;g3f5de024bf7_3_1948"/>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5" name="Google Shape;2815;g3f5de024bf7_3_1948"/>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6" name="Google Shape;2816;g3f5de024bf7_3_1948"/>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7" name="Google Shape;2817;g3f5de024bf7_3_1948"/>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8" name="Google Shape;2818;g3f5de024bf7_3_1948"/>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9" name="Google Shape;2819;g3f5de024bf7_3_1948"/>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0" name="Google Shape;2820;g3f5de024bf7_3_1948"/>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1" name="Google Shape;2821;g3f5de024bf7_3_1948"/>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2" name="Google Shape;2822;g3f5de024bf7_3_1948"/>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3" name="Google Shape;2823;g3f5de024bf7_3_1948"/>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4" name="Google Shape;2824;g3f5de024bf7_3_1948"/>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5" name="Google Shape;2825;g3f5de024bf7_3_1948"/>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6" name="Google Shape;2826;g3f5de024bf7_3_1948"/>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827" name="Google Shape;2827;g3f5de024bf7_3_1948"/>
              <p:cNvGrpSpPr/>
              <p:nvPr/>
            </p:nvGrpSpPr>
            <p:grpSpPr>
              <a:xfrm>
                <a:off x="10427923" y="4228549"/>
                <a:ext cx="4161451" cy="29031869"/>
                <a:chOff x="16176528" y="4317489"/>
                <a:chExt cx="4161451" cy="19543500"/>
              </a:xfrm>
            </p:grpSpPr>
            <p:sp>
              <p:nvSpPr>
                <p:cNvPr id="2828" name="Google Shape;2828;g3f5de024bf7_3_1948"/>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9" name="Google Shape;2829;g3f5de024bf7_3_1948"/>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0" name="Google Shape;2830;g3f5de024bf7_3_1948"/>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1" name="Google Shape;2831;g3f5de024bf7_3_1948"/>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2" name="Google Shape;2832;g3f5de024bf7_3_1948"/>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3" name="Google Shape;2833;g3f5de024bf7_3_1948"/>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4" name="Google Shape;2834;g3f5de024bf7_3_1948"/>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5" name="Google Shape;2835;g3f5de024bf7_3_1948"/>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6" name="Google Shape;2836;g3f5de024bf7_3_1948"/>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7" name="Google Shape;2837;g3f5de024bf7_3_1948"/>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8" name="Google Shape;2838;g3f5de024bf7_3_1948"/>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9" name="Google Shape;2839;g3f5de024bf7_3_1948"/>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0" name="Google Shape;2840;g3f5de024bf7_3_1948"/>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1" name="Google Shape;2841;g3f5de024bf7_3_1948"/>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2" name="Google Shape;2842;g3f5de024bf7_3_1948"/>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3" name="Google Shape;2843;g3f5de024bf7_3_1948"/>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4" name="Google Shape;2844;g3f5de024bf7_3_1948"/>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5" name="Google Shape;2845;g3f5de024bf7_3_1948"/>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6" name="Google Shape;2846;g3f5de024bf7_3_1948"/>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7" name="Google Shape;2847;g3f5de024bf7_3_1948"/>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8" name="Google Shape;2848;g3f5de024bf7_3_1948"/>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9" name="Google Shape;2849;g3f5de024bf7_3_1948"/>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50" name="Google Shape;2850;g3f5de024bf7_3_1948"/>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851" name="Google Shape;2851;g3f5de024bf7_3_1948"/>
            <p:cNvGrpSpPr/>
            <p:nvPr/>
          </p:nvGrpSpPr>
          <p:grpSpPr>
            <a:xfrm>
              <a:off x="16916435" y="4540806"/>
              <a:ext cx="16002389" cy="2418359"/>
              <a:chOff x="1874938" y="4228518"/>
              <a:chExt cx="12714436" cy="29031919"/>
            </a:xfrm>
          </p:grpSpPr>
          <p:grpSp>
            <p:nvGrpSpPr>
              <p:cNvPr id="2852" name="Google Shape;2852;g3f5de024bf7_3_1948"/>
              <p:cNvGrpSpPr/>
              <p:nvPr/>
            </p:nvGrpSpPr>
            <p:grpSpPr>
              <a:xfrm>
                <a:off x="1874938" y="4228545"/>
                <a:ext cx="724122" cy="29031869"/>
                <a:chOff x="6763779" y="3610074"/>
                <a:chExt cx="724122" cy="19543500"/>
              </a:xfrm>
            </p:grpSpPr>
            <p:sp>
              <p:nvSpPr>
                <p:cNvPr id="2853" name="Google Shape;2853;g3f5de024bf7_3_1948"/>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54" name="Google Shape;2854;g3f5de024bf7_3_1948"/>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55" name="Google Shape;2855;g3f5de024bf7_3_1948"/>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56" name="Google Shape;2856;g3f5de024bf7_3_1948"/>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857" name="Google Shape;2857;g3f5de024bf7_3_1948"/>
              <p:cNvGrpSpPr/>
              <p:nvPr/>
            </p:nvGrpSpPr>
            <p:grpSpPr>
              <a:xfrm>
                <a:off x="2589876" y="4228518"/>
                <a:ext cx="4171622" cy="29031750"/>
                <a:chOff x="589212" y="5453559"/>
                <a:chExt cx="4171622" cy="19354500"/>
              </a:xfrm>
            </p:grpSpPr>
            <p:grpSp>
              <p:nvGrpSpPr>
                <p:cNvPr id="2858" name="Google Shape;2858;g3f5de024bf7_3_1948"/>
                <p:cNvGrpSpPr/>
                <p:nvPr/>
              </p:nvGrpSpPr>
              <p:grpSpPr>
                <a:xfrm>
                  <a:off x="2213483" y="5453559"/>
                  <a:ext cx="2547351" cy="19354500"/>
                  <a:chOff x="2126394" y="6201753"/>
                  <a:chExt cx="2547351" cy="19354500"/>
                </a:xfrm>
              </p:grpSpPr>
              <p:sp>
                <p:nvSpPr>
                  <p:cNvPr id="2859" name="Google Shape;2859;g3f5de024bf7_3_1948"/>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0" name="Google Shape;2860;g3f5de024bf7_3_1948"/>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1" name="Google Shape;2861;g3f5de024bf7_3_1948"/>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2" name="Google Shape;2862;g3f5de024bf7_3_1948"/>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3" name="Google Shape;2863;g3f5de024bf7_3_1948"/>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4" name="Google Shape;2864;g3f5de024bf7_3_1948"/>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5" name="Google Shape;2865;g3f5de024bf7_3_1948"/>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6" name="Google Shape;2866;g3f5de024bf7_3_1948"/>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7" name="Google Shape;2867;g3f5de024bf7_3_1948"/>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8" name="Google Shape;2868;g3f5de024bf7_3_1948"/>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9" name="Google Shape;2869;g3f5de024bf7_3_1948"/>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0" name="Google Shape;2870;g3f5de024bf7_3_1948"/>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1" name="Google Shape;2871;g3f5de024bf7_3_1948"/>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2" name="Google Shape;2872;g3f5de024bf7_3_1948"/>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873" name="Google Shape;2873;g3f5de024bf7_3_1948"/>
                <p:cNvGrpSpPr/>
                <p:nvPr/>
              </p:nvGrpSpPr>
              <p:grpSpPr>
                <a:xfrm>
                  <a:off x="589212" y="5453559"/>
                  <a:ext cx="1622103" cy="19354500"/>
                  <a:chOff x="589212" y="5453048"/>
                  <a:chExt cx="1622103" cy="19354500"/>
                </a:xfrm>
              </p:grpSpPr>
              <p:sp>
                <p:nvSpPr>
                  <p:cNvPr id="2874" name="Google Shape;2874;g3f5de024bf7_3_1948"/>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5" name="Google Shape;2875;g3f5de024bf7_3_1948"/>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6" name="Google Shape;2876;g3f5de024bf7_3_1948"/>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7" name="Google Shape;2877;g3f5de024bf7_3_1948"/>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8" name="Google Shape;2878;g3f5de024bf7_3_1948"/>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9" name="Google Shape;2879;g3f5de024bf7_3_1948"/>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0" name="Google Shape;2880;g3f5de024bf7_3_1948"/>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1" name="Google Shape;2881;g3f5de024bf7_3_1948"/>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2" name="Google Shape;2882;g3f5de024bf7_3_1948"/>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883" name="Google Shape;2883;g3f5de024bf7_3_1948"/>
              <p:cNvGrpSpPr/>
              <p:nvPr/>
            </p:nvGrpSpPr>
            <p:grpSpPr>
              <a:xfrm>
                <a:off x="6752314" y="4228568"/>
                <a:ext cx="911322" cy="29031869"/>
                <a:chOff x="11540841" y="6900050"/>
                <a:chExt cx="911322" cy="19543500"/>
              </a:xfrm>
            </p:grpSpPr>
            <p:sp>
              <p:nvSpPr>
                <p:cNvPr id="2884" name="Google Shape;2884;g3f5de024bf7_3_1948"/>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5" name="Google Shape;2885;g3f5de024bf7_3_1948"/>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6" name="Google Shape;2886;g3f5de024bf7_3_1948"/>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7" name="Google Shape;2887;g3f5de024bf7_3_1948"/>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88" name="Google Shape;2888;g3f5de024bf7_3_1948"/>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889" name="Google Shape;2889;g3f5de024bf7_3_1948"/>
              <p:cNvGrpSpPr/>
              <p:nvPr/>
            </p:nvGrpSpPr>
            <p:grpSpPr>
              <a:xfrm>
                <a:off x="7654454" y="4228555"/>
                <a:ext cx="2782652" cy="29031869"/>
                <a:chOff x="13486776" y="5144310"/>
                <a:chExt cx="2782652" cy="19543500"/>
              </a:xfrm>
            </p:grpSpPr>
            <p:sp>
              <p:nvSpPr>
                <p:cNvPr id="2890" name="Google Shape;2890;g3f5de024bf7_3_1948"/>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1" name="Google Shape;2891;g3f5de024bf7_3_1948"/>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2" name="Google Shape;2892;g3f5de024bf7_3_1948"/>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3" name="Google Shape;2893;g3f5de024bf7_3_1948"/>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4" name="Google Shape;2894;g3f5de024bf7_3_1948"/>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5" name="Google Shape;2895;g3f5de024bf7_3_1948"/>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6" name="Google Shape;2896;g3f5de024bf7_3_1948"/>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7" name="Google Shape;2897;g3f5de024bf7_3_1948"/>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8" name="Google Shape;2898;g3f5de024bf7_3_1948"/>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99" name="Google Shape;2899;g3f5de024bf7_3_1948"/>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0" name="Google Shape;2900;g3f5de024bf7_3_1948"/>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1" name="Google Shape;2901;g3f5de024bf7_3_1948"/>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2" name="Google Shape;2902;g3f5de024bf7_3_1948"/>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3" name="Google Shape;2903;g3f5de024bf7_3_1948"/>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4" name="Google Shape;2904;g3f5de024bf7_3_1948"/>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5" name="Google Shape;2905;g3f5de024bf7_3_1948"/>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906" name="Google Shape;2906;g3f5de024bf7_3_1948"/>
              <p:cNvGrpSpPr/>
              <p:nvPr/>
            </p:nvGrpSpPr>
            <p:grpSpPr>
              <a:xfrm>
                <a:off x="10427923" y="4228549"/>
                <a:ext cx="4161451" cy="29031869"/>
                <a:chOff x="16176528" y="4317489"/>
                <a:chExt cx="4161451" cy="19543500"/>
              </a:xfrm>
            </p:grpSpPr>
            <p:sp>
              <p:nvSpPr>
                <p:cNvPr id="2907" name="Google Shape;2907;g3f5de024bf7_3_1948"/>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8" name="Google Shape;2908;g3f5de024bf7_3_1948"/>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9" name="Google Shape;2909;g3f5de024bf7_3_1948"/>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0" name="Google Shape;2910;g3f5de024bf7_3_1948"/>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1" name="Google Shape;2911;g3f5de024bf7_3_1948"/>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2" name="Google Shape;2912;g3f5de024bf7_3_1948"/>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3" name="Google Shape;2913;g3f5de024bf7_3_1948"/>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4" name="Google Shape;2914;g3f5de024bf7_3_1948"/>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5" name="Google Shape;2915;g3f5de024bf7_3_1948"/>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6" name="Google Shape;2916;g3f5de024bf7_3_1948"/>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7" name="Google Shape;2917;g3f5de024bf7_3_1948"/>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8" name="Google Shape;2918;g3f5de024bf7_3_1948"/>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9" name="Google Shape;2919;g3f5de024bf7_3_1948"/>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0" name="Google Shape;2920;g3f5de024bf7_3_1948"/>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1" name="Google Shape;2921;g3f5de024bf7_3_1948"/>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2" name="Google Shape;2922;g3f5de024bf7_3_1948"/>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3" name="Google Shape;2923;g3f5de024bf7_3_1948"/>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4" name="Google Shape;2924;g3f5de024bf7_3_1948"/>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5" name="Google Shape;2925;g3f5de024bf7_3_1948"/>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6" name="Google Shape;2926;g3f5de024bf7_3_1948"/>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7" name="Google Shape;2927;g3f5de024bf7_3_1948"/>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8" name="Google Shape;2928;g3f5de024bf7_3_1948"/>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9" name="Google Shape;2929;g3f5de024bf7_3_1948"/>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2930" name="Google Shape;2930;g3f5de024bf7_3_1948"/>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2931" name="Google Shape;2931;g3f5de024bf7_3_1948"/>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2932" name="Google Shape;2932;g3f5de024bf7_3_1948"/>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2933" name="Google Shape;2933;g3f5de024bf7_3_1948"/>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16</a:t>
            </a:r>
            <a:endParaRPr b="0" i="0" sz="1400" u="none" cap="none" strike="noStrike">
              <a:solidFill>
                <a:srgbClr val="000000"/>
              </a:solidFill>
              <a:latin typeface="Arial"/>
              <a:ea typeface="Arial"/>
              <a:cs typeface="Arial"/>
              <a:sym typeface="Arial"/>
            </a:endParaRPr>
          </a:p>
        </p:txBody>
      </p:sp>
      <p:sp>
        <p:nvSpPr>
          <p:cNvPr id="2934" name="Google Shape;2934;g3f5de024bf7_3_194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2935" name="Google Shape;2935;g3f5de024bf7_3_1948"/>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2936" name="Google Shape;2936;g3f5de024bf7_3_1948"/>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2937" name="Google Shape;2937;g3f5de024bf7_3_1948"/>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2938" name="Google Shape;2938;g3f5de024bf7_3_1948"/>
          <p:cNvSpPr txBox="1"/>
          <p:nvPr/>
        </p:nvSpPr>
        <p:spPr>
          <a:xfrm>
            <a:off x="880561" y="1005950"/>
            <a:ext cx="10429800" cy="1524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0"/>
              <a:buFont typeface="Arial"/>
              <a:buNone/>
            </a:pPr>
            <a:r>
              <a:rPr b="0" i="0" lang="en-US" sz="7000" u="none" cap="none" strike="noStrike">
                <a:solidFill>
                  <a:schemeClr val="dk1"/>
                </a:solidFill>
                <a:latin typeface="Calibri"/>
                <a:ea typeface="Calibri"/>
                <a:cs typeface="Calibri"/>
                <a:sym typeface="Calibri"/>
              </a:rPr>
              <a:t>The Goals of MOT Research</a:t>
            </a:r>
            <a:r>
              <a:rPr b="0" i="0" lang="en-US" sz="20000" u="none" cap="none" strike="noStrike">
                <a:solidFill>
                  <a:schemeClr val="dk1"/>
                </a:solidFill>
                <a:latin typeface="Calibri"/>
                <a:ea typeface="Calibri"/>
                <a:cs typeface="Calibri"/>
                <a:sym typeface="Calibri"/>
              </a:rPr>
              <a:t> </a:t>
            </a:r>
            <a:endParaRPr b="0" i="0" sz="20000" u="none" cap="none" strike="noStrike">
              <a:solidFill>
                <a:schemeClr val="dk1"/>
              </a:solidFill>
              <a:latin typeface="Calibri"/>
              <a:ea typeface="Calibri"/>
              <a:cs typeface="Calibri"/>
              <a:sym typeface="Calibri"/>
            </a:endParaRPr>
          </a:p>
        </p:txBody>
      </p:sp>
      <p:pic>
        <p:nvPicPr>
          <p:cNvPr id="2939" name="Google Shape;2939;g3f5de024bf7_3_1948"/>
          <p:cNvPicPr preferRelativeResize="0"/>
          <p:nvPr/>
        </p:nvPicPr>
        <p:blipFill rotWithShape="1">
          <a:blip r:embed="rId8">
            <a:alphaModFix/>
          </a:blip>
          <a:srcRect b="0" l="0" r="0" t="0"/>
          <a:stretch/>
        </p:blipFill>
        <p:spPr>
          <a:xfrm>
            <a:off x="7346250" y="0"/>
            <a:ext cx="1078651" cy="680977"/>
          </a:xfrm>
          <a:prstGeom prst="rect">
            <a:avLst/>
          </a:prstGeom>
          <a:noFill/>
          <a:ln>
            <a:noFill/>
          </a:ln>
        </p:spPr>
      </p:pic>
      <p:sp>
        <p:nvSpPr>
          <p:cNvPr id="2940" name="Google Shape;2940;g3f5de024bf7_3_1948"/>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5" name="Shape 2945"/>
        <p:cNvGrpSpPr/>
        <p:nvPr/>
      </p:nvGrpSpPr>
      <p:grpSpPr>
        <a:xfrm>
          <a:off x="0" y="0"/>
          <a:ext cx="0" cy="0"/>
          <a:chOff x="0" y="0"/>
          <a:chExt cx="0" cy="0"/>
        </a:xfrm>
      </p:grpSpPr>
      <p:sp>
        <p:nvSpPr>
          <p:cNvPr id="2946" name="Google Shape;2946;g3f5de024bf7_0_2723"/>
          <p:cNvSpPr txBox="1"/>
          <p:nvPr>
            <p:ph type="title"/>
          </p:nvPr>
        </p:nvSpPr>
        <p:spPr>
          <a:xfrm>
            <a:off x="1090200" y="872775"/>
            <a:ext cx="101514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sz="3843"/>
              <a:t>Frequency Detuning and Polarization Dependence</a:t>
            </a:r>
            <a:endParaRPr/>
          </a:p>
          <a:p>
            <a:pPr indent="0" lvl="0" marL="0" rtl="0" algn="l">
              <a:lnSpc>
                <a:spcPct val="90000"/>
              </a:lnSpc>
              <a:spcBef>
                <a:spcPts val="0"/>
              </a:spcBef>
              <a:spcAft>
                <a:spcPts val="0"/>
              </a:spcAft>
              <a:buClr>
                <a:schemeClr val="dk1"/>
              </a:buClr>
              <a:buSzPts val="4400"/>
              <a:buFont typeface="Calibri"/>
              <a:buNone/>
            </a:pPr>
            <a:r>
              <a:t/>
            </a:r>
            <a:endParaRPr/>
          </a:p>
        </p:txBody>
      </p:sp>
      <p:grpSp>
        <p:nvGrpSpPr>
          <p:cNvPr id="2947" name="Google Shape;2947;g3f5de024bf7_0_2723"/>
          <p:cNvGrpSpPr/>
          <p:nvPr/>
        </p:nvGrpSpPr>
        <p:grpSpPr>
          <a:xfrm>
            <a:off x="-7700" y="6324840"/>
            <a:ext cx="12206290" cy="332283"/>
            <a:chOff x="931692" y="4540806"/>
            <a:chExt cx="31987132" cy="2418359"/>
          </a:xfrm>
        </p:grpSpPr>
        <p:grpSp>
          <p:nvGrpSpPr>
            <p:cNvPr id="2948" name="Google Shape;2948;g3f5de024bf7_0_2723"/>
            <p:cNvGrpSpPr/>
            <p:nvPr/>
          </p:nvGrpSpPr>
          <p:grpSpPr>
            <a:xfrm>
              <a:off x="931692" y="4540806"/>
              <a:ext cx="16002389" cy="2418359"/>
              <a:chOff x="1874938" y="4228518"/>
              <a:chExt cx="12714436" cy="29031919"/>
            </a:xfrm>
          </p:grpSpPr>
          <p:grpSp>
            <p:nvGrpSpPr>
              <p:cNvPr id="2949" name="Google Shape;2949;g3f5de024bf7_0_2723"/>
              <p:cNvGrpSpPr/>
              <p:nvPr/>
            </p:nvGrpSpPr>
            <p:grpSpPr>
              <a:xfrm>
                <a:off x="1874938" y="4228545"/>
                <a:ext cx="724122" cy="29031869"/>
                <a:chOff x="6763779" y="3610074"/>
                <a:chExt cx="724122" cy="19543500"/>
              </a:xfrm>
            </p:grpSpPr>
            <p:sp>
              <p:nvSpPr>
                <p:cNvPr id="2950" name="Google Shape;2950;g3f5de024bf7_0_272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1" name="Google Shape;2951;g3f5de024bf7_0_272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2" name="Google Shape;2952;g3f5de024bf7_0_272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3" name="Google Shape;2953;g3f5de024bf7_0_272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954" name="Google Shape;2954;g3f5de024bf7_0_2723"/>
              <p:cNvGrpSpPr/>
              <p:nvPr/>
            </p:nvGrpSpPr>
            <p:grpSpPr>
              <a:xfrm>
                <a:off x="2589876" y="4228518"/>
                <a:ext cx="4171622" cy="29031750"/>
                <a:chOff x="589212" y="5453559"/>
                <a:chExt cx="4171622" cy="19354500"/>
              </a:xfrm>
            </p:grpSpPr>
            <p:grpSp>
              <p:nvGrpSpPr>
                <p:cNvPr id="2955" name="Google Shape;2955;g3f5de024bf7_0_2723"/>
                <p:cNvGrpSpPr/>
                <p:nvPr/>
              </p:nvGrpSpPr>
              <p:grpSpPr>
                <a:xfrm>
                  <a:off x="2213483" y="5453559"/>
                  <a:ext cx="2547351" cy="19354500"/>
                  <a:chOff x="2126394" y="6201753"/>
                  <a:chExt cx="2547351" cy="19354500"/>
                </a:xfrm>
              </p:grpSpPr>
              <p:sp>
                <p:nvSpPr>
                  <p:cNvPr id="2956" name="Google Shape;2956;g3f5de024bf7_0_272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7" name="Google Shape;2957;g3f5de024bf7_0_272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8" name="Google Shape;2958;g3f5de024bf7_0_272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9" name="Google Shape;2959;g3f5de024bf7_0_272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0" name="Google Shape;2960;g3f5de024bf7_0_272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1" name="Google Shape;2961;g3f5de024bf7_0_272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2" name="Google Shape;2962;g3f5de024bf7_0_272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3" name="Google Shape;2963;g3f5de024bf7_0_272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4" name="Google Shape;2964;g3f5de024bf7_0_272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5" name="Google Shape;2965;g3f5de024bf7_0_272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6" name="Google Shape;2966;g3f5de024bf7_0_272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7" name="Google Shape;2967;g3f5de024bf7_0_272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8" name="Google Shape;2968;g3f5de024bf7_0_272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9" name="Google Shape;2969;g3f5de024bf7_0_272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970" name="Google Shape;2970;g3f5de024bf7_0_2723"/>
                <p:cNvGrpSpPr/>
                <p:nvPr/>
              </p:nvGrpSpPr>
              <p:grpSpPr>
                <a:xfrm>
                  <a:off x="589212" y="5453559"/>
                  <a:ext cx="1622103" cy="19354500"/>
                  <a:chOff x="589212" y="5453048"/>
                  <a:chExt cx="1622103" cy="19354500"/>
                </a:xfrm>
              </p:grpSpPr>
              <p:sp>
                <p:nvSpPr>
                  <p:cNvPr id="2971" name="Google Shape;2971;g3f5de024bf7_0_272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2" name="Google Shape;2972;g3f5de024bf7_0_272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3" name="Google Shape;2973;g3f5de024bf7_0_272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4" name="Google Shape;2974;g3f5de024bf7_0_272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5" name="Google Shape;2975;g3f5de024bf7_0_272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6" name="Google Shape;2976;g3f5de024bf7_0_272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7" name="Google Shape;2977;g3f5de024bf7_0_272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8" name="Google Shape;2978;g3f5de024bf7_0_272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9" name="Google Shape;2979;g3f5de024bf7_0_272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980" name="Google Shape;2980;g3f5de024bf7_0_2723"/>
              <p:cNvGrpSpPr/>
              <p:nvPr/>
            </p:nvGrpSpPr>
            <p:grpSpPr>
              <a:xfrm>
                <a:off x="6752314" y="4228568"/>
                <a:ext cx="911322" cy="29031869"/>
                <a:chOff x="11540841" y="6900050"/>
                <a:chExt cx="911322" cy="19543500"/>
              </a:xfrm>
            </p:grpSpPr>
            <p:sp>
              <p:nvSpPr>
                <p:cNvPr id="2981" name="Google Shape;2981;g3f5de024bf7_0_272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82" name="Google Shape;2982;g3f5de024bf7_0_272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83" name="Google Shape;2983;g3f5de024bf7_0_272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84" name="Google Shape;2984;g3f5de024bf7_0_272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85" name="Google Shape;2985;g3f5de024bf7_0_272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986" name="Google Shape;2986;g3f5de024bf7_0_2723"/>
              <p:cNvGrpSpPr/>
              <p:nvPr/>
            </p:nvGrpSpPr>
            <p:grpSpPr>
              <a:xfrm>
                <a:off x="7654454" y="4228555"/>
                <a:ext cx="2782652" cy="29031869"/>
                <a:chOff x="13486776" y="5144310"/>
                <a:chExt cx="2782652" cy="19543500"/>
              </a:xfrm>
            </p:grpSpPr>
            <p:sp>
              <p:nvSpPr>
                <p:cNvPr id="2987" name="Google Shape;2987;g3f5de024bf7_0_272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88" name="Google Shape;2988;g3f5de024bf7_0_272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89" name="Google Shape;2989;g3f5de024bf7_0_272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0" name="Google Shape;2990;g3f5de024bf7_0_272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1" name="Google Shape;2991;g3f5de024bf7_0_272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2" name="Google Shape;2992;g3f5de024bf7_0_272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3" name="Google Shape;2993;g3f5de024bf7_0_272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4" name="Google Shape;2994;g3f5de024bf7_0_272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5" name="Google Shape;2995;g3f5de024bf7_0_272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6" name="Google Shape;2996;g3f5de024bf7_0_272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7" name="Google Shape;2997;g3f5de024bf7_0_272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8" name="Google Shape;2998;g3f5de024bf7_0_272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99" name="Google Shape;2999;g3f5de024bf7_0_272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0" name="Google Shape;3000;g3f5de024bf7_0_272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1" name="Google Shape;3001;g3f5de024bf7_0_272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2" name="Google Shape;3002;g3f5de024bf7_0_272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003" name="Google Shape;3003;g3f5de024bf7_0_2723"/>
              <p:cNvGrpSpPr/>
              <p:nvPr/>
            </p:nvGrpSpPr>
            <p:grpSpPr>
              <a:xfrm>
                <a:off x="10427923" y="4228549"/>
                <a:ext cx="4161451" cy="29031869"/>
                <a:chOff x="16176528" y="4317489"/>
                <a:chExt cx="4161451" cy="19543500"/>
              </a:xfrm>
            </p:grpSpPr>
            <p:sp>
              <p:nvSpPr>
                <p:cNvPr id="3004" name="Google Shape;3004;g3f5de024bf7_0_272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5" name="Google Shape;3005;g3f5de024bf7_0_272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6" name="Google Shape;3006;g3f5de024bf7_0_272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7" name="Google Shape;3007;g3f5de024bf7_0_272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8" name="Google Shape;3008;g3f5de024bf7_0_272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9" name="Google Shape;3009;g3f5de024bf7_0_272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0" name="Google Shape;3010;g3f5de024bf7_0_272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1" name="Google Shape;3011;g3f5de024bf7_0_272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2" name="Google Shape;3012;g3f5de024bf7_0_272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3" name="Google Shape;3013;g3f5de024bf7_0_272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4" name="Google Shape;3014;g3f5de024bf7_0_272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5" name="Google Shape;3015;g3f5de024bf7_0_272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6" name="Google Shape;3016;g3f5de024bf7_0_272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7" name="Google Shape;3017;g3f5de024bf7_0_272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8" name="Google Shape;3018;g3f5de024bf7_0_272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9" name="Google Shape;3019;g3f5de024bf7_0_272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0" name="Google Shape;3020;g3f5de024bf7_0_272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1" name="Google Shape;3021;g3f5de024bf7_0_272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2" name="Google Shape;3022;g3f5de024bf7_0_272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3" name="Google Shape;3023;g3f5de024bf7_0_272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4" name="Google Shape;3024;g3f5de024bf7_0_272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5" name="Google Shape;3025;g3f5de024bf7_0_272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6" name="Google Shape;3026;g3f5de024bf7_0_272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027" name="Google Shape;3027;g3f5de024bf7_0_2723"/>
            <p:cNvGrpSpPr/>
            <p:nvPr/>
          </p:nvGrpSpPr>
          <p:grpSpPr>
            <a:xfrm>
              <a:off x="16916435" y="4540806"/>
              <a:ext cx="16002389" cy="2418359"/>
              <a:chOff x="1874938" y="4228518"/>
              <a:chExt cx="12714436" cy="29031919"/>
            </a:xfrm>
          </p:grpSpPr>
          <p:grpSp>
            <p:nvGrpSpPr>
              <p:cNvPr id="3028" name="Google Shape;3028;g3f5de024bf7_0_2723"/>
              <p:cNvGrpSpPr/>
              <p:nvPr/>
            </p:nvGrpSpPr>
            <p:grpSpPr>
              <a:xfrm>
                <a:off x="1874938" y="4228545"/>
                <a:ext cx="724122" cy="29031869"/>
                <a:chOff x="6763779" y="3610074"/>
                <a:chExt cx="724122" cy="19543500"/>
              </a:xfrm>
            </p:grpSpPr>
            <p:sp>
              <p:nvSpPr>
                <p:cNvPr id="3029" name="Google Shape;3029;g3f5de024bf7_0_272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0" name="Google Shape;3030;g3f5de024bf7_0_272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1" name="Google Shape;3031;g3f5de024bf7_0_272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2" name="Google Shape;3032;g3f5de024bf7_0_272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033" name="Google Shape;3033;g3f5de024bf7_0_2723"/>
              <p:cNvGrpSpPr/>
              <p:nvPr/>
            </p:nvGrpSpPr>
            <p:grpSpPr>
              <a:xfrm>
                <a:off x="2589876" y="4228518"/>
                <a:ext cx="4171622" cy="29031750"/>
                <a:chOff x="589212" y="5453559"/>
                <a:chExt cx="4171622" cy="19354500"/>
              </a:xfrm>
            </p:grpSpPr>
            <p:grpSp>
              <p:nvGrpSpPr>
                <p:cNvPr id="3034" name="Google Shape;3034;g3f5de024bf7_0_2723"/>
                <p:cNvGrpSpPr/>
                <p:nvPr/>
              </p:nvGrpSpPr>
              <p:grpSpPr>
                <a:xfrm>
                  <a:off x="2213483" y="5453559"/>
                  <a:ext cx="2547351" cy="19354500"/>
                  <a:chOff x="2126394" y="6201753"/>
                  <a:chExt cx="2547351" cy="19354500"/>
                </a:xfrm>
              </p:grpSpPr>
              <p:sp>
                <p:nvSpPr>
                  <p:cNvPr id="3035" name="Google Shape;3035;g3f5de024bf7_0_272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6" name="Google Shape;3036;g3f5de024bf7_0_272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7" name="Google Shape;3037;g3f5de024bf7_0_272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8" name="Google Shape;3038;g3f5de024bf7_0_272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9" name="Google Shape;3039;g3f5de024bf7_0_272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0" name="Google Shape;3040;g3f5de024bf7_0_272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1" name="Google Shape;3041;g3f5de024bf7_0_272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2" name="Google Shape;3042;g3f5de024bf7_0_272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3" name="Google Shape;3043;g3f5de024bf7_0_272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4" name="Google Shape;3044;g3f5de024bf7_0_272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5" name="Google Shape;3045;g3f5de024bf7_0_272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6" name="Google Shape;3046;g3f5de024bf7_0_272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7" name="Google Shape;3047;g3f5de024bf7_0_272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48" name="Google Shape;3048;g3f5de024bf7_0_272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049" name="Google Shape;3049;g3f5de024bf7_0_2723"/>
                <p:cNvGrpSpPr/>
                <p:nvPr/>
              </p:nvGrpSpPr>
              <p:grpSpPr>
                <a:xfrm>
                  <a:off x="589212" y="5453559"/>
                  <a:ext cx="1622103" cy="19354500"/>
                  <a:chOff x="589212" y="5453048"/>
                  <a:chExt cx="1622103" cy="19354500"/>
                </a:xfrm>
              </p:grpSpPr>
              <p:sp>
                <p:nvSpPr>
                  <p:cNvPr id="3050" name="Google Shape;3050;g3f5de024bf7_0_272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1" name="Google Shape;3051;g3f5de024bf7_0_272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2" name="Google Shape;3052;g3f5de024bf7_0_272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3" name="Google Shape;3053;g3f5de024bf7_0_272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4" name="Google Shape;3054;g3f5de024bf7_0_272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5" name="Google Shape;3055;g3f5de024bf7_0_272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6" name="Google Shape;3056;g3f5de024bf7_0_272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7" name="Google Shape;3057;g3f5de024bf7_0_272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58" name="Google Shape;3058;g3f5de024bf7_0_272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059" name="Google Shape;3059;g3f5de024bf7_0_2723"/>
              <p:cNvGrpSpPr/>
              <p:nvPr/>
            </p:nvGrpSpPr>
            <p:grpSpPr>
              <a:xfrm>
                <a:off x="6752314" y="4228568"/>
                <a:ext cx="911322" cy="29031869"/>
                <a:chOff x="11540841" y="6900050"/>
                <a:chExt cx="911322" cy="19543500"/>
              </a:xfrm>
            </p:grpSpPr>
            <p:sp>
              <p:nvSpPr>
                <p:cNvPr id="3060" name="Google Shape;3060;g3f5de024bf7_0_272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1" name="Google Shape;3061;g3f5de024bf7_0_272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2" name="Google Shape;3062;g3f5de024bf7_0_272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3" name="Google Shape;3063;g3f5de024bf7_0_272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4" name="Google Shape;3064;g3f5de024bf7_0_272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065" name="Google Shape;3065;g3f5de024bf7_0_2723"/>
              <p:cNvGrpSpPr/>
              <p:nvPr/>
            </p:nvGrpSpPr>
            <p:grpSpPr>
              <a:xfrm>
                <a:off x="7654454" y="4228555"/>
                <a:ext cx="2782652" cy="29031869"/>
                <a:chOff x="13486776" y="5144310"/>
                <a:chExt cx="2782652" cy="19543500"/>
              </a:xfrm>
            </p:grpSpPr>
            <p:sp>
              <p:nvSpPr>
                <p:cNvPr id="3066" name="Google Shape;3066;g3f5de024bf7_0_272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7" name="Google Shape;3067;g3f5de024bf7_0_272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8" name="Google Shape;3068;g3f5de024bf7_0_272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9" name="Google Shape;3069;g3f5de024bf7_0_272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0" name="Google Shape;3070;g3f5de024bf7_0_272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1" name="Google Shape;3071;g3f5de024bf7_0_272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2" name="Google Shape;3072;g3f5de024bf7_0_272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3" name="Google Shape;3073;g3f5de024bf7_0_272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4" name="Google Shape;3074;g3f5de024bf7_0_272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5" name="Google Shape;3075;g3f5de024bf7_0_272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6" name="Google Shape;3076;g3f5de024bf7_0_272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7" name="Google Shape;3077;g3f5de024bf7_0_272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8" name="Google Shape;3078;g3f5de024bf7_0_272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9" name="Google Shape;3079;g3f5de024bf7_0_272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0" name="Google Shape;3080;g3f5de024bf7_0_272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1" name="Google Shape;3081;g3f5de024bf7_0_272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082" name="Google Shape;3082;g3f5de024bf7_0_2723"/>
              <p:cNvGrpSpPr/>
              <p:nvPr/>
            </p:nvGrpSpPr>
            <p:grpSpPr>
              <a:xfrm>
                <a:off x="10427923" y="4228549"/>
                <a:ext cx="4161451" cy="29031869"/>
                <a:chOff x="16176528" y="4317489"/>
                <a:chExt cx="4161451" cy="19543500"/>
              </a:xfrm>
            </p:grpSpPr>
            <p:sp>
              <p:nvSpPr>
                <p:cNvPr id="3083" name="Google Shape;3083;g3f5de024bf7_0_272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4" name="Google Shape;3084;g3f5de024bf7_0_272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5" name="Google Shape;3085;g3f5de024bf7_0_272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6" name="Google Shape;3086;g3f5de024bf7_0_272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7" name="Google Shape;3087;g3f5de024bf7_0_272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8" name="Google Shape;3088;g3f5de024bf7_0_272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9" name="Google Shape;3089;g3f5de024bf7_0_272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0" name="Google Shape;3090;g3f5de024bf7_0_272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1" name="Google Shape;3091;g3f5de024bf7_0_272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2" name="Google Shape;3092;g3f5de024bf7_0_272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3" name="Google Shape;3093;g3f5de024bf7_0_272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4" name="Google Shape;3094;g3f5de024bf7_0_272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5" name="Google Shape;3095;g3f5de024bf7_0_272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6" name="Google Shape;3096;g3f5de024bf7_0_272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7" name="Google Shape;3097;g3f5de024bf7_0_272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8" name="Google Shape;3098;g3f5de024bf7_0_272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9" name="Google Shape;3099;g3f5de024bf7_0_272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0" name="Google Shape;3100;g3f5de024bf7_0_272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1" name="Google Shape;3101;g3f5de024bf7_0_272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2" name="Google Shape;3102;g3f5de024bf7_0_272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3" name="Google Shape;3103;g3f5de024bf7_0_272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4" name="Google Shape;3104;g3f5de024bf7_0_272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5" name="Google Shape;3105;g3f5de024bf7_0_272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3106" name="Google Shape;3106;g3f5de024bf7_0_2723"/>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3107" name="Google Shape;3107;g3f5de024bf7_0_2723"/>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3108" name="Google Shape;3108;g3f5de024bf7_0_2723"/>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3109" name="Google Shape;3109;g3f5de024bf7_0_2723"/>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17</a:t>
            </a:r>
            <a:endParaRPr b="0" i="0" sz="1400" u="none" cap="none" strike="noStrike">
              <a:solidFill>
                <a:srgbClr val="000000"/>
              </a:solidFill>
              <a:latin typeface="Arial"/>
              <a:ea typeface="Arial"/>
              <a:cs typeface="Arial"/>
              <a:sym typeface="Arial"/>
            </a:endParaRPr>
          </a:p>
        </p:txBody>
      </p:sp>
      <p:sp>
        <p:nvSpPr>
          <p:cNvPr id="3110" name="Google Shape;3110;g3f5de024bf7_0_27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3111" name="Google Shape;3111;g3f5de024bf7_0_2723"/>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3112" name="Google Shape;3112;g3f5de024bf7_0_2723"/>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3113" name="Google Shape;3113;g3f5de024bf7_0_2723"/>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3114" name="Google Shape;3114;g3f5de024bf7_0_2723" title="306.jpg"/>
          <p:cNvPicPr preferRelativeResize="0"/>
          <p:nvPr/>
        </p:nvPicPr>
        <p:blipFill rotWithShape="1">
          <a:blip r:embed="rId8">
            <a:alphaModFix/>
          </a:blip>
          <a:srcRect b="33362" l="50387" r="30781" t="33359"/>
          <a:stretch/>
        </p:blipFill>
        <p:spPr>
          <a:xfrm>
            <a:off x="1775727" y="1702763"/>
            <a:ext cx="4189584" cy="4164688"/>
          </a:xfrm>
          <a:prstGeom prst="rect">
            <a:avLst/>
          </a:prstGeom>
          <a:noFill/>
          <a:ln>
            <a:noFill/>
          </a:ln>
        </p:spPr>
      </p:pic>
      <p:sp>
        <p:nvSpPr>
          <p:cNvPr id="3115" name="Google Shape;3115;g3f5de024bf7_0_2723"/>
          <p:cNvSpPr txBox="1"/>
          <p:nvPr/>
        </p:nvSpPr>
        <p:spPr>
          <a:xfrm>
            <a:off x="0" y="5281675"/>
            <a:ext cx="1568700" cy="60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black = 0</a:t>
            </a:r>
            <a:endParaRPr b="0" i="0" sz="2800" u="none" cap="none" strike="noStrike">
              <a:solidFill>
                <a:schemeClr val="dk1"/>
              </a:solidFill>
              <a:latin typeface="Calibri"/>
              <a:ea typeface="Calibri"/>
              <a:cs typeface="Calibri"/>
              <a:sym typeface="Calibri"/>
            </a:endParaRPr>
          </a:p>
        </p:txBody>
      </p:sp>
      <p:sp>
        <p:nvSpPr>
          <p:cNvPr id="3116" name="Google Shape;3116;g3f5de024bf7_0_2723"/>
          <p:cNvSpPr txBox="1"/>
          <p:nvPr/>
        </p:nvSpPr>
        <p:spPr>
          <a:xfrm>
            <a:off x="-23275" y="1702775"/>
            <a:ext cx="1909200" cy="60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white = 255</a:t>
            </a:r>
            <a:endParaRPr b="0" i="0" sz="2800" u="none" cap="none" strike="noStrike">
              <a:solidFill>
                <a:schemeClr val="dk1"/>
              </a:solidFill>
              <a:latin typeface="Calibri"/>
              <a:ea typeface="Calibri"/>
              <a:cs typeface="Calibri"/>
              <a:sym typeface="Calibri"/>
            </a:endParaRPr>
          </a:p>
        </p:txBody>
      </p:sp>
      <p:grpSp>
        <p:nvGrpSpPr>
          <p:cNvPr id="3117" name="Google Shape;3117;g3f5de024bf7_0_2723"/>
          <p:cNvGrpSpPr/>
          <p:nvPr/>
        </p:nvGrpSpPr>
        <p:grpSpPr>
          <a:xfrm>
            <a:off x="6031309" y="1777050"/>
            <a:ext cx="5878951" cy="1079775"/>
            <a:chOff x="5788350" y="2736650"/>
            <a:chExt cx="6096600" cy="1079775"/>
          </a:xfrm>
        </p:grpSpPr>
        <p:cxnSp>
          <p:nvCxnSpPr>
            <p:cNvPr id="3118" name="Google Shape;3118;g3f5de024bf7_0_2723"/>
            <p:cNvCxnSpPr/>
            <p:nvPr/>
          </p:nvCxnSpPr>
          <p:spPr>
            <a:xfrm flipH="1" rot="10800000">
              <a:off x="5788350" y="2982680"/>
              <a:ext cx="6096600" cy="65700"/>
            </a:xfrm>
            <a:prstGeom prst="straightConnector1">
              <a:avLst/>
            </a:prstGeom>
            <a:noFill/>
            <a:ln cap="flat" cmpd="sng" w="76200">
              <a:solidFill>
                <a:schemeClr val="dk2"/>
              </a:solidFill>
              <a:prstDash val="solid"/>
              <a:round/>
              <a:headEnd len="med" w="med" type="stealth"/>
              <a:tailEnd len="med" w="med" type="stealth"/>
            </a:ln>
          </p:spPr>
        </p:cxnSp>
        <p:sp>
          <p:nvSpPr>
            <p:cNvPr id="3119" name="Google Shape;3119;g3f5de024bf7_0_2723"/>
            <p:cNvSpPr/>
            <p:nvPr/>
          </p:nvSpPr>
          <p:spPr>
            <a:xfrm>
              <a:off x="6931992" y="2736650"/>
              <a:ext cx="1642500" cy="574200"/>
            </a:xfrm>
            <a:prstGeom prst="frame">
              <a:avLst>
                <a:gd fmla="val 14285" name="adj1"/>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120" name="Google Shape;3120;g3f5de024bf7_0_2723"/>
            <p:cNvSpPr/>
            <p:nvPr/>
          </p:nvSpPr>
          <p:spPr>
            <a:xfrm rot="10800000">
              <a:off x="7590181" y="3380825"/>
              <a:ext cx="176400" cy="435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sp>
        <p:nvSpPr>
          <p:cNvPr id="3121" name="Google Shape;3121;g3f5de024bf7_0_2723"/>
          <p:cNvSpPr txBox="1"/>
          <p:nvPr/>
        </p:nvSpPr>
        <p:spPr>
          <a:xfrm>
            <a:off x="6939884" y="5179318"/>
            <a:ext cx="1650300" cy="449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polarizer</a:t>
            </a:r>
            <a:endParaRPr b="0" i="0" sz="2800" u="none" cap="none" strike="noStrike">
              <a:solidFill>
                <a:schemeClr val="dk1"/>
              </a:solidFill>
              <a:latin typeface="Calibri"/>
              <a:ea typeface="Calibri"/>
              <a:cs typeface="Calibri"/>
              <a:sym typeface="Calibri"/>
            </a:endParaRPr>
          </a:p>
        </p:txBody>
      </p:sp>
      <p:sp>
        <p:nvSpPr>
          <p:cNvPr id="3122" name="Google Shape;3122;g3f5de024bf7_0_2723"/>
          <p:cNvSpPr/>
          <p:nvPr/>
        </p:nvSpPr>
        <p:spPr>
          <a:xfrm>
            <a:off x="6952550" y="2765750"/>
            <a:ext cx="1650300" cy="153000"/>
          </a:xfrm>
          <a:prstGeom prst="lef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3123" name="Google Shape;3123;g3f5de024bf7_0_2723"/>
          <p:cNvPicPr preferRelativeResize="0"/>
          <p:nvPr/>
        </p:nvPicPr>
        <p:blipFill rotWithShape="1">
          <a:blip r:embed="rId9">
            <a:alphaModFix/>
          </a:blip>
          <a:srcRect b="0" l="0" r="0" t="0"/>
          <a:stretch/>
        </p:blipFill>
        <p:spPr>
          <a:xfrm>
            <a:off x="9088276" y="3406492"/>
            <a:ext cx="2415616" cy="2462120"/>
          </a:xfrm>
          <a:prstGeom prst="rect">
            <a:avLst/>
          </a:prstGeom>
          <a:noFill/>
          <a:ln>
            <a:noFill/>
          </a:ln>
        </p:spPr>
      </p:pic>
      <p:pic>
        <p:nvPicPr>
          <p:cNvPr id="3124" name="Google Shape;3124;g3f5de024bf7_0_2723"/>
          <p:cNvPicPr preferRelativeResize="0"/>
          <p:nvPr/>
        </p:nvPicPr>
        <p:blipFill rotWithShape="1">
          <a:blip r:embed="rId10">
            <a:alphaModFix/>
          </a:blip>
          <a:srcRect b="0" l="0" r="0" t="0"/>
          <a:stretch/>
        </p:blipFill>
        <p:spPr>
          <a:xfrm>
            <a:off x="6401553" y="3406498"/>
            <a:ext cx="2475389" cy="2462119"/>
          </a:xfrm>
          <a:prstGeom prst="rect">
            <a:avLst/>
          </a:prstGeom>
          <a:noFill/>
          <a:ln>
            <a:noFill/>
          </a:ln>
        </p:spPr>
      </p:pic>
      <p:sp>
        <p:nvSpPr>
          <p:cNvPr id="3125" name="Google Shape;3125;g3f5de024bf7_0_2723"/>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0" name="Shape 3130"/>
        <p:cNvGrpSpPr/>
        <p:nvPr/>
      </p:nvGrpSpPr>
      <p:grpSpPr>
        <a:xfrm>
          <a:off x="0" y="0"/>
          <a:ext cx="0" cy="0"/>
          <a:chOff x="0" y="0"/>
          <a:chExt cx="0" cy="0"/>
        </a:xfrm>
      </p:grpSpPr>
      <p:sp>
        <p:nvSpPr>
          <p:cNvPr id="3131" name="Google Shape;3131;g3f5de024bf7_3_2120"/>
          <p:cNvSpPr txBox="1"/>
          <p:nvPr>
            <p:ph type="title"/>
          </p:nvPr>
        </p:nvSpPr>
        <p:spPr>
          <a:xfrm>
            <a:off x="1803525" y="1700"/>
            <a:ext cx="48549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4420"/>
              <a:buFont typeface="Calibri"/>
              <a:buNone/>
            </a:pPr>
            <a:r>
              <a:rPr lang="en-US" sz="3843"/>
              <a:t>Frequency Detuning Vs Fluorescence</a:t>
            </a:r>
            <a:endParaRPr/>
          </a:p>
          <a:p>
            <a:pPr indent="0" lvl="0" marL="0" rtl="0" algn="l">
              <a:lnSpc>
                <a:spcPct val="90000"/>
              </a:lnSpc>
              <a:spcBef>
                <a:spcPts val="0"/>
              </a:spcBef>
              <a:spcAft>
                <a:spcPts val="0"/>
              </a:spcAft>
              <a:buClr>
                <a:schemeClr val="dk1"/>
              </a:buClr>
              <a:buSzPct val="100000"/>
              <a:buFont typeface="Calibri"/>
              <a:buNone/>
            </a:pPr>
            <a:r>
              <a:t/>
            </a:r>
            <a:endParaRPr/>
          </a:p>
        </p:txBody>
      </p:sp>
      <p:grpSp>
        <p:nvGrpSpPr>
          <p:cNvPr id="3132" name="Google Shape;3132;g3f5de024bf7_3_2120"/>
          <p:cNvGrpSpPr/>
          <p:nvPr/>
        </p:nvGrpSpPr>
        <p:grpSpPr>
          <a:xfrm>
            <a:off x="-7700" y="6324840"/>
            <a:ext cx="12206290" cy="332283"/>
            <a:chOff x="931692" y="4540806"/>
            <a:chExt cx="31987132" cy="2418359"/>
          </a:xfrm>
        </p:grpSpPr>
        <p:grpSp>
          <p:nvGrpSpPr>
            <p:cNvPr id="3133" name="Google Shape;3133;g3f5de024bf7_3_2120"/>
            <p:cNvGrpSpPr/>
            <p:nvPr/>
          </p:nvGrpSpPr>
          <p:grpSpPr>
            <a:xfrm>
              <a:off x="931692" y="4540806"/>
              <a:ext cx="16002389" cy="2418359"/>
              <a:chOff x="1874938" y="4228518"/>
              <a:chExt cx="12714436" cy="29031919"/>
            </a:xfrm>
          </p:grpSpPr>
          <p:grpSp>
            <p:nvGrpSpPr>
              <p:cNvPr id="3134" name="Google Shape;3134;g3f5de024bf7_3_2120"/>
              <p:cNvGrpSpPr/>
              <p:nvPr/>
            </p:nvGrpSpPr>
            <p:grpSpPr>
              <a:xfrm>
                <a:off x="1874938" y="4228545"/>
                <a:ext cx="724122" cy="29031869"/>
                <a:chOff x="6763779" y="3610074"/>
                <a:chExt cx="724122" cy="19543500"/>
              </a:xfrm>
            </p:grpSpPr>
            <p:sp>
              <p:nvSpPr>
                <p:cNvPr id="3135" name="Google Shape;3135;g3f5de024bf7_3_212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36" name="Google Shape;3136;g3f5de024bf7_3_212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37" name="Google Shape;3137;g3f5de024bf7_3_212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38" name="Google Shape;3138;g3f5de024bf7_3_212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139" name="Google Shape;3139;g3f5de024bf7_3_2120"/>
              <p:cNvGrpSpPr/>
              <p:nvPr/>
            </p:nvGrpSpPr>
            <p:grpSpPr>
              <a:xfrm>
                <a:off x="2589876" y="4228518"/>
                <a:ext cx="4171622" cy="29031750"/>
                <a:chOff x="589212" y="5453559"/>
                <a:chExt cx="4171622" cy="19354500"/>
              </a:xfrm>
            </p:grpSpPr>
            <p:grpSp>
              <p:nvGrpSpPr>
                <p:cNvPr id="3140" name="Google Shape;3140;g3f5de024bf7_3_2120"/>
                <p:cNvGrpSpPr/>
                <p:nvPr/>
              </p:nvGrpSpPr>
              <p:grpSpPr>
                <a:xfrm>
                  <a:off x="2213483" y="5453559"/>
                  <a:ext cx="2547351" cy="19354500"/>
                  <a:chOff x="2126394" y="6201753"/>
                  <a:chExt cx="2547351" cy="19354500"/>
                </a:xfrm>
              </p:grpSpPr>
              <p:sp>
                <p:nvSpPr>
                  <p:cNvPr id="3141" name="Google Shape;3141;g3f5de024bf7_3_212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2" name="Google Shape;3142;g3f5de024bf7_3_212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3" name="Google Shape;3143;g3f5de024bf7_3_212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4" name="Google Shape;3144;g3f5de024bf7_3_212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5" name="Google Shape;3145;g3f5de024bf7_3_212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6" name="Google Shape;3146;g3f5de024bf7_3_212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7" name="Google Shape;3147;g3f5de024bf7_3_212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8" name="Google Shape;3148;g3f5de024bf7_3_212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9" name="Google Shape;3149;g3f5de024bf7_3_212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0" name="Google Shape;3150;g3f5de024bf7_3_212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1" name="Google Shape;3151;g3f5de024bf7_3_212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2" name="Google Shape;3152;g3f5de024bf7_3_212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3" name="Google Shape;3153;g3f5de024bf7_3_212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4" name="Google Shape;3154;g3f5de024bf7_3_212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155" name="Google Shape;3155;g3f5de024bf7_3_2120"/>
                <p:cNvGrpSpPr/>
                <p:nvPr/>
              </p:nvGrpSpPr>
              <p:grpSpPr>
                <a:xfrm>
                  <a:off x="589212" y="5453559"/>
                  <a:ext cx="1622103" cy="19354500"/>
                  <a:chOff x="589212" y="5453048"/>
                  <a:chExt cx="1622103" cy="19354500"/>
                </a:xfrm>
              </p:grpSpPr>
              <p:sp>
                <p:nvSpPr>
                  <p:cNvPr id="3156" name="Google Shape;3156;g3f5de024bf7_3_212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7" name="Google Shape;3157;g3f5de024bf7_3_212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8" name="Google Shape;3158;g3f5de024bf7_3_212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9" name="Google Shape;3159;g3f5de024bf7_3_212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0" name="Google Shape;3160;g3f5de024bf7_3_212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1" name="Google Shape;3161;g3f5de024bf7_3_212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2" name="Google Shape;3162;g3f5de024bf7_3_212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3" name="Google Shape;3163;g3f5de024bf7_3_212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4" name="Google Shape;3164;g3f5de024bf7_3_212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165" name="Google Shape;3165;g3f5de024bf7_3_2120"/>
              <p:cNvGrpSpPr/>
              <p:nvPr/>
            </p:nvGrpSpPr>
            <p:grpSpPr>
              <a:xfrm>
                <a:off x="6752314" y="4228568"/>
                <a:ext cx="911322" cy="29031869"/>
                <a:chOff x="11540841" y="6900050"/>
                <a:chExt cx="911322" cy="19543500"/>
              </a:xfrm>
            </p:grpSpPr>
            <p:sp>
              <p:nvSpPr>
                <p:cNvPr id="3166" name="Google Shape;3166;g3f5de024bf7_3_212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7" name="Google Shape;3167;g3f5de024bf7_3_212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8" name="Google Shape;3168;g3f5de024bf7_3_212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9" name="Google Shape;3169;g3f5de024bf7_3_212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0" name="Google Shape;3170;g3f5de024bf7_3_212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171" name="Google Shape;3171;g3f5de024bf7_3_2120"/>
              <p:cNvGrpSpPr/>
              <p:nvPr/>
            </p:nvGrpSpPr>
            <p:grpSpPr>
              <a:xfrm>
                <a:off x="7654454" y="4228555"/>
                <a:ext cx="2782652" cy="29031869"/>
                <a:chOff x="13486776" y="5144310"/>
                <a:chExt cx="2782652" cy="19543500"/>
              </a:xfrm>
            </p:grpSpPr>
            <p:sp>
              <p:nvSpPr>
                <p:cNvPr id="3172" name="Google Shape;3172;g3f5de024bf7_3_212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3" name="Google Shape;3173;g3f5de024bf7_3_212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4" name="Google Shape;3174;g3f5de024bf7_3_212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5" name="Google Shape;3175;g3f5de024bf7_3_212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6" name="Google Shape;3176;g3f5de024bf7_3_212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7" name="Google Shape;3177;g3f5de024bf7_3_212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8" name="Google Shape;3178;g3f5de024bf7_3_212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9" name="Google Shape;3179;g3f5de024bf7_3_212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0" name="Google Shape;3180;g3f5de024bf7_3_212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1" name="Google Shape;3181;g3f5de024bf7_3_212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2" name="Google Shape;3182;g3f5de024bf7_3_212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3" name="Google Shape;3183;g3f5de024bf7_3_212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4" name="Google Shape;3184;g3f5de024bf7_3_212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5" name="Google Shape;3185;g3f5de024bf7_3_212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6" name="Google Shape;3186;g3f5de024bf7_3_212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7" name="Google Shape;3187;g3f5de024bf7_3_212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188" name="Google Shape;3188;g3f5de024bf7_3_2120"/>
              <p:cNvGrpSpPr/>
              <p:nvPr/>
            </p:nvGrpSpPr>
            <p:grpSpPr>
              <a:xfrm>
                <a:off x="10427923" y="4228549"/>
                <a:ext cx="4161451" cy="29031869"/>
                <a:chOff x="16176528" y="4317489"/>
                <a:chExt cx="4161451" cy="19543500"/>
              </a:xfrm>
            </p:grpSpPr>
            <p:sp>
              <p:nvSpPr>
                <p:cNvPr id="3189" name="Google Shape;3189;g3f5de024bf7_3_212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0" name="Google Shape;3190;g3f5de024bf7_3_212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1" name="Google Shape;3191;g3f5de024bf7_3_212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2" name="Google Shape;3192;g3f5de024bf7_3_212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3" name="Google Shape;3193;g3f5de024bf7_3_212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4" name="Google Shape;3194;g3f5de024bf7_3_212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5" name="Google Shape;3195;g3f5de024bf7_3_212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6" name="Google Shape;3196;g3f5de024bf7_3_212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7" name="Google Shape;3197;g3f5de024bf7_3_212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8" name="Google Shape;3198;g3f5de024bf7_3_212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9" name="Google Shape;3199;g3f5de024bf7_3_212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0" name="Google Shape;3200;g3f5de024bf7_3_212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1" name="Google Shape;3201;g3f5de024bf7_3_212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2" name="Google Shape;3202;g3f5de024bf7_3_212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3" name="Google Shape;3203;g3f5de024bf7_3_212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4" name="Google Shape;3204;g3f5de024bf7_3_212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5" name="Google Shape;3205;g3f5de024bf7_3_212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6" name="Google Shape;3206;g3f5de024bf7_3_212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7" name="Google Shape;3207;g3f5de024bf7_3_212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8" name="Google Shape;3208;g3f5de024bf7_3_212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9" name="Google Shape;3209;g3f5de024bf7_3_212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10" name="Google Shape;3210;g3f5de024bf7_3_212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11" name="Google Shape;3211;g3f5de024bf7_3_212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212" name="Google Shape;3212;g3f5de024bf7_3_2120"/>
            <p:cNvGrpSpPr/>
            <p:nvPr/>
          </p:nvGrpSpPr>
          <p:grpSpPr>
            <a:xfrm>
              <a:off x="16916435" y="4540806"/>
              <a:ext cx="16002389" cy="2418359"/>
              <a:chOff x="1874938" y="4228518"/>
              <a:chExt cx="12714436" cy="29031919"/>
            </a:xfrm>
          </p:grpSpPr>
          <p:grpSp>
            <p:nvGrpSpPr>
              <p:cNvPr id="3213" name="Google Shape;3213;g3f5de024bf7_3_2120"/>
              <p:cNvGrpSpPr/>
              <p:nvPr/>
            </p:nvGrpSpPr>
            <p:grpSpPr>
              <a:xfrm>
                <a:off x="1874938" y="4228545"/>
                <a:ext cx="724122" cy="29031869"/>
                <a:chOff x="6763779" y="3610074"/>
                <a:chExt cx="724122" cy="19543500"/>
              </a:xfrm>
            </p:grpSpPr>
            <p:sp>
              <p:nvSpPr>
                <p:cNvPr id="3214" name="Google Shape;3214;g3f5de024bf7_3_212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15" name="Google Shape;3215;g3f5de024bf7_3_212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16" name="Google Shape;3216;g3f5de024bf7_3_212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17" name="Google Shape;3217;g3f5de024bf7_3_212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218" name="Google Shape;3218;g3f5de024bf7_3_2120"/>
              <p:cNvGrpSpPr/>
              <p:nvPr/>
            </p:nvGrpSpPr>
            <p:grpSpPr>
              <a:xfrm>
                <a:off x="2589876" y="4228518"/>
                <a:ext cx="4171622" cy="29031750"/>
                <a:chOff x="589212" y="5453559"/>
                <a:chExt cx="4171622" cy="19354500"/>
              </a:xfrm>
            </p:grpSpPr>
            <p:grpSp>
              <p:nvGrpSpPr>
                <p:cNvPr id="3219" name="Google Shape;3219;g3f5de024bf7_3_2120"/>
                <p:cNvGrpSpPr/>
                <p:nvPr/>
              </p:nvGrpSpPr>
              <p:grpSpPr>
                <a:xfrm>
                  <a:off x="2213483" y="5453559"/>
                  <a:ext cx="2547351" cy="19354500"/>
                  <a:chOff x="2126394" y="6201753"/>
                  <a:chExt cx="2547351" cy="19354500"/>
                </a:xfrm>
              </p:grpSpPr>
              <p:sp>
                <p:nvSpPr>
                  <p:cNvPr id="3220" name="Google Shape;3220;g3f5de024bf7_3_212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1" name="Google Shape;3221;g3f5de024bf7_3_212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2" name="Google Shape;3222;g3f5de024bf7_3_212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3" name="Google Shape;3223;g3f5de024bf7_3_212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4" name="Google Shape;3224;g3f5de024bf7_3_212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5" name="Google Shape;3225;g3f5de024bf7_3_212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6" name="Google Shape;3226;g3f5de024bf7_3_212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7" name="Google Shape;3227;g3f5de024bf7_3_212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8" name="Google Shape;3228;g3f5de024bf7_3_212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29" name="Google Shape;3229;g3f5de024bf7_3_212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0" name="Google Shape;3230;g3f5de024bf7_3_212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1" name="Google Shape;3231;g3f5de024bf7_3_212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2" name="Google Shape;3232;g3f5de024bf7_3_212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3" name="Google Shape;3233;g3f5de024bf7_3_212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234" name="Google Shape;3234;g3f5de024bf7_3_2120"/>
                <p:cNvGrpSpPr/>
                <p:nvPr/>
              </p:nvGrpSpPr>
              <p:grpSpPr>
                <a:xfrm>
                  <a:off x="589212" y="5453559"/>
                  <a:ext cx="1622103" cy="19354500"/>
                  <a:chOff x="589212" y="5453048"/>
                  <a:chExt cx="1622103" cy="19354500"/>
                </a:xfrm>
              </p:grpSpPr>
              <p:sp>
                <p:nvSpPr>
                  <p:cNvPr id="3235" name="Google Shape;3235;g3f5de024bf7_3_212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6" name="Google Shape;3236;g3f5de024bf7_3_212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7" name="Google Shape;3237;g3f5de024bf7_3_212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8" name="Google Shape;3238;g3f5de024bf7_3_212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9" name="Google Shape;3239;g3f5de024bf7_3_212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0" name="Google Shape;3240;g3f5de024bf7_3_212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1" name="Google Shape;3241;g3f5de024bf7_3_212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2" name="Google Shape;3242;g3f5de024bf7_3_212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3" name="Google Shape;3243;g3f5de024bf7_3_212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244" name="Google Shape;3244;g3f5de024bf7_3_2120"/>
              <p:cNvGrpSpPr/>
              <p:nvPr/>
            </p:nvGrpSpPr>
            <p:grpSpPr>
              <a:xfrm>
                <a:off x="6752314" y="4228568"/>
                <a:ext cx="911322" cy="29031869"/>
                <a:chOff x="11540841" y="6900050"/>
                <a:chExt cx="911322" cy="19543500"/>
              </a:xfrm>
            </p:grpSpPr>
            <p:sp>
              <p:nvSpPr>
                <p:cNvPr id="3245" name="Google Shape;3245;g3f5de024bf7_3_212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6" name="Google Shape;3246;g3f5de024bf7_3_212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7" name="Google Shape;3247;g3f5de024bf7_3_212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8" name="Google Shape;3248;g3f5de024bf7_3_212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9" name="Google Shape;3249;g3f5de024bf7_3_212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250" name="Google Shape;3250;g3f5de024bf7_3_2120"/>
              <p:cNvGrpSpPr/>
              <p:nvPr/>
            </p:nvGrpSpPr>
            <p:grpSpPr>
              <a:xfrm>
                <a:off x="7654454" y="4228555"/>
                <a:ext cx="2782652" cy="29031869"/>
                <a:chOff x="13486776" y="5144310"/>
                <a:chExt cx="2782652" cy="19543500"/>
              </a:xfrm>
            </p:grpSpPr>
            <p:sp>
              <p:nvSpPr>
                <p:cNvPr id="3251" name="Google Shape;3251;g3f5de024bf7_3_212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2" name="Google Shape;3252;g3f5de024bf7_3_212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3" name="Google Shape;3253;g3f5de024bf7_3_212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4" name="Google Shape;3254;g3f5de024bf7_3_212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5" name="Google Shape;3255;g3f5de024bf7_3_212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6" name="Google Shape;3256;g3f5de024bf7_3_212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7" name="Google Shape;3257;g3f5de024bf7_3_212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8" name="Google Shape;3258;g3f5de024bf7_3_212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9" name="Google Shape;3259;g3f5de024bf7_3_212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0" name="Google Shape;3260;g3f5de024bf7_3_212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1" name="Google Shape;3261;g3f5de024bf7_3_212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2" name="Google Shape;3262;g3f5de024bf7_3_212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3" name="Google Shape;3263;g3f5de024bf7_3_212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4" name="Google Shape;3264;g3f5de024bf7_3_212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5" name="Google Shape;3265;g3f5de024bf7_3_212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6" name="Google Shape;3266;g3f5de024bf7_3_212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267" name="Google Shape;3267;g3f5de024bf7_3_2120"/>
              <p:cNvGrpSpPr/>
              <p:nvPr/>
            </p:nvGrpSpPr>
            <p:grpSpPr>
              <a:xfrm>
                <a:off x="10427923" y="4228549"/>
                <a:ext cx="4161451" cy="29031869"/>
                <a:chOff x="16176528" y="4317489"/>
                <a:chExt cx="4161451" cy="19543500"/>
              </a:xfrm>
            </p:grpSpPr>
            <p:sp>
              <p:nvSpPr>
                <p:cNvPr id="3268" name="Google Shape;3268;g3f5de024bf7_3_212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9" name="Google Shape;3269;g3f5de024bf7_3_212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0" name="Google Shape;3270;g3f5de024bf7_3_212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1" name="Google Shape;3271;g3f5de024bf7_3_212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2" name="Google Shape;3272;g3f5de024bf7_3_212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3" name="Google Shape;3273;g3f5de024bf7_3_212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4" name="Google Shape;3274;g3f5de024bf7_3_212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5" name="Google Shape;3275;g3f5de024bf7_3_212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6" name="Google Shape;3276;g3f5de024bf7_3_212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7" name="Google Shape;3277;g3f5de024bf7_3_212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8" name="Google Shape;3278;g3f5de024bf7_3_212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9" name="Google Shape;3279;g3f5de024bf7_3_212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0" name="Google Shape;3280;g3f5de024bf7_3_212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1" name="Google Shape;3281;g3f5de024bf7_3_212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2" name="Google Shape;3282;g3f5de024bf7_3_212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3" name="Google Shape;3283;g3f5de024bf7_3_212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4" name="Google Shape;3284;g3f5de024bf7_3_212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5" name="Google Shape;3285;g3f5de024bf7_3_212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6" name="Google Shape;3286;g3f5de024bf7_3_212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7" name="Google Shape;3287;g3f5de024bf7_3_212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8" name="Google Shape;3288;g3f5de024bf7_3_212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9" name="Google Shape;3289;g3f5de024bf7_3_212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90" name="Google Shape;3290;g3f5de024bf7_3_212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3291" name="Google Shape;3291;g3f5de024bf7_3_2120"/>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3292" name="Google Shape;3292;g3f5de024bf7_3_2120"/>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3293" name="Google Shape;3293;g3f5de024bf7_3_2120"/>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3294" name="Google Shape;3294;g3f5de024bf7_3_2120"/>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18</a:t>
            </a:r>
            <a:endParaRPr b="0" i="0" sz="1400" u="none" cap="none" strike="noStrike">
              <a:solidFill>
                <a:srgbClr val="000000"/>
              </a:solidFill>
              <a:latin typeface="Arial"/>
              <a:ea typeface="Arial"/>
              <a:cs typeface="Arial"/>
              <a:sym typeface="Arial"/>
            </a:endParaRPr>
          </a:p>
        </p:txBody>
      </p:sp>
      <p:sp>
        <p:nvSpPr>
          <p:cNvPr id="3295" name="Google Shape;3295;g3f5de024bf7_3_212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3296" name="Google Shape;3296;g3f5de024bf7_3_2120"/>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3297" name="Google Shape;3297;g3f5de024bf7_3_2120"/>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3298" name="Google Shape;3298;g3f5de024bf7_3_2120"/>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3299" name="Google Shape;3299;g3f5de024bf7_3_2120"/>
          <p:cNvSpPr txBox="1"/>
          <p:nvPr/>
        </p:nvSpPr>
        <p:spPr>
          <a:xfrm>
            <a:off x="8382950" y="2040950"/>
            <a:ext cx="3794700" cy="342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Optimal laser detuning is at Δ= 59.221</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Speed of atoms while trapping ideally are moving at 46.192 m/s</a:t>
            </a:r>
            <a:endParaRPr b="0" i="0" sz="2800" u="none" cap="none" strike="noStrike">
              <a:solidFill>
                <a:schemeClr val="dk1"/>
              </a:solidFill>
              <a:latin typeface="Calibri"/>
              <a:ea typeface="Calibri"/>
              <a:cs typeface="Calibri"/>
              <a:sym typeface="Calibri"/>
            </a:endParaRPr>
          </a:p>
        </p:txBody>
      </p:sp>
      <p:pic>
        <p:nvPicPr>
          <p:cNvPr id="3300" name="Google Shape;3300;g3f5de024bf7_3_2120" title="Fluorescence vs Laser Detuning (Mhz delta)"/>
          <p:cNvPicPr preferRelativeResize="0"/>
          <p:nvPr/>
        </p:nvPicPr>
        <p:blipFill rotWithShape="1">
          <a:blip r:embed="rId8">
            <a:alphaModFix/>
          </a:blip>
          <a:srcRect b="0" l="0" r="0" t="0"/>
          <a:stretch/>
        </p:blipFill>
        <p:spPr>
          <a:xfrm>
            <a:off x="-139250" y="948481"/>
            <a:ext cx="8572500" cy="5300663"/>
          </a:xfrm>
          <a:prstGeom prst="rect">
            <a:avLst/>
          </a:prstGeom>
          <a:noFill/>
          <a:ln>
            <a:noFill/>
          </a:ln>
        </p:spPr>
      </p:pic>
      <p:pic>
        <p:nvPicPr>
          <p:cNvPr id="3301" name="Google Shape;3301;g3f5de024bf7_3_2120"/>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3302" name="Google Shape;3302;g3f5de024bf7_3_2120"/>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7" name="Shape 3307"/>
        <p:cNvGrpSpPr/>
        <p:nvPr/>
      </p:nvGrpSpPr>
      <p:grpSpPr>
        <a:xfrm>
          <a:off x="0" y="0"/>
          <a:ext cx="0" cy="0"/>
          <a:chOff x="0" y="0"/>
          <a:chExt cx="0" cy="0"/>
        </a:xfrm>
      </p:grpSpPr>
      <p:grpSp>
        <p:nvGrpSpPr>
          <p:cNvPr id="3308" name="Google Shape;3308;g3f5de024bf7_0_2898"/>
          <p:cNvGrpSpPr/>
          <p:nvPr/>
        </p:nvGrpSpPr>
        <p:grpSpPr>
          <a:xfrm>
            <a:off x="-7700" y="6324840"/>
            <a:ext cx="12206290" cy="332283"/>
            <a:chOff x="931692" y="4540806"/>
            <a:chExt cx="31987132" cy="2418359"/>
          </a:xfrm>
        </p:grpSpPr>
        <p:grpSp>
          <p:nvGrpSpPr>
            <p:cNvPr id="3309" name="Google Shape;3309;g3f5de024bf7_0_2898"/>
            <p:cNvGrpSpPr/>
            <p:nvPr/>
          </p:nvGrpSpPr>
          <p:grpSpPr>
            <a:xfrm>
              <a:off x="931692" y="4540806"/>
              <a:ext cx="16002389" cy="2418359"/>
              <a:chOff x="1874938" y="4228518"/>
              <a:chExt cx="12714436" cy="29031919"/>
            </a:xfrm>
          </p:grpSpPr>
          <p:grpSp>
            <p:nvGrpSpPr>
              <p:cNvPr id="3310" name="Google Shape;3310;g3f5de024bf7_0_2898"/>
              <p:cNvGrpSpPr/>
              <p:nvPr/>
            </p:nvGrpSpPr>
            <p:grpSpPr>
              <a:xfrm>
                <a:off x="1874938" y="4228545"/>
                <a:ext cx="724122" cy="29031869"/>
                <a:chOff x="6763779" y="3610074"/>
                <a:chExt cx="724122" cy="19543500"/>
              </a:xfrm>
            </p:grpSpPr>
            <p:sp>
              <p:nvSpPr>
                <p:cNvPr id="3311" name="Google Shape;3311;g3f5de024bf7_0_2898"/>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12" name="Google Shape;3312;g3f5de024bf7_0_2898"/>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13" name="Google Shape;3313;g3f5de024bf7_0_2898"/>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14" name="Google Shape;3314;g3f5de024bf7_0_2898"/>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315" name="Google Shape;3315;g3f5de024bf7_0_2898"/>
              <p:cNvGrpSpPr/>
              <p:nvPr/>
            </p:nvGrpSpPr>
            <p:grpSpPr>
              <a:xfrm>
                <a:off x="2589876" y="4228518"/>
                <a:ext cx="4171622" cy="29031750"/>
                <a:chOff x="589212" y="5453559"/>
                <a:chExt cx="4171622" cy="19354500"/>
              </a:xfrm>
            </p:grpSpPr>
            <p:grpSp>
              <p:nvGrpSpPr>
                <p:cNvPr id="3316" name="Google Shape;3316;g3f5de024bf7_0_2898"/>
                <p:cNvGrpSpPr/>
                <p:nvPr/>
              </p:nvGrpSpPr>
              <p:grpSpPr>
                <a:xfrm>
                  <a:off x="2213483" y="5453559"/>
                  <a:ext cx="2547351" cy="19354500"/>
                  <a:chOff x="2126394" y="6201753"/>
                  <a:chExt cx="2547351" cy="19354500"/>
                </a:xfrm>
              </p:grpSpPr>
              <p:sp>
                <p:nvSpPr>
                  <p:cNvPr id="3317" name="Google Shape;3317;g3f5de024bf7_0_2898"/>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18" name="Google Shape;3318;g3f5de024bf7_0_2898"/>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19" name="Google Shape;3319;g3f5de024bf7_0_2898"/>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0" name="Google Shape;3320;g3f5de024bf7_0_2898"/>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1" name="Google Shape;3321;g3f5de024bf7_0_2898"/>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2" name="Google Shape;3322;g3f5de024bf7_0_2898"/>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3" name="Google Shape;3323;g3f5de024bf7_0_2898"/>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4" name="Google Shape;3324;g3f5de024bf7_0_2898"/>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5" name="Google Shape;3325;g3f5de024bf7_0_2898"/>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6" name="Google Shape;3326;g3f5de024bf7_0_2898"/>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7" name="Google Shape;3327;g3f5de024bf7_0_2898"/>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8" name="Google Shape;3328;g3f5de024bf7_0_2898"/>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9" name="Google Shape;3329;g3f5de024bf7_0_2898"/>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0" name="Google Shape;3330;g3f5de024bf7_0_2898"/>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331" name="Google Shape;3331;g3f5de024bf7_0_2898"/>
                <p:cNvGrpSpPr/>
                <p:nvPr/>
              </p:nvGrpSpPr>
              <p:grpSpPr>
                <a:xfrm>
                  <a:off x="589212" y="5453559"/>
                  <a:ext cx="1622103" cy="19354500"/>
                  <a:chOff x="589212" y="5453048"/>
                  <a:chExt cx="1622103" cy="19354500"/>
                </a:xfrm>
              </p:grpSpPr>
              <p:sp>
                <p:nvSpPr>
                  <p:cNvPr id="3332" name="Google Shape;3332;g3f5de024bf7_0_2898"/>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3" name="Google Shape;3333;g3f5de024bf7_0_2898"/>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4" name="Google Shape;3334;g3f5de024bf7_0_2898"/>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5" name="Google Shape;3335;g3f5de024bf7_0_2898"/>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6" name="Google Shape;3336;g3f5de024bf7_0_2898"/>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7" name="Google Shape;3337;g3f5de024bf7_0_2898"/>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8" name="Google Shape;3338;g3f5de024bf7_0_2898"/>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9" name="Google Shape;3339;g3f5de024bf7_0_2898"/>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0" name="Google Shape;3340;g3f5de024bf7_0_2898"/>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341" name="Google Shape;3341;g3f5de024bf7_0_2898"/>
              <p:cNvGrpSpPr/>
              <p:nvPr/>
            </p:nvGrpSpPr>
            <p:grpSpPr>
              <a:xfrm>
                <a:off x="6752314" y="4228568"/>
                <a:ext cx="911322" cy="29031869"/>
                <a:chOff x="11540841" y="6900050"/>
                <a:chExt cx="911322" cy="19543500"/>
              </a:xfrm>
            </p:grpSpPr>
            <p:sp>
              <p:nvSpPr>
                <p:cNvPr id="3342" name="Google Shape;3342;g3f5de024bf7_0_2898"/>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3" name="Google Shape;3343;g3f5de024bf7_0_2898"/>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4" name="Google Shape;3344;g3f5de024bf7_0_2898"/>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5" name="Google Shape;3345;g3f5de024bf7_0_2898"/>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6" name="Google Shape;3346;g3f5de024bf7_0_2898"/>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347" name="Google Shape;3347;g3f5de024bf7_0_2898"/>
              <p:cNvGrpSpPr/>
              <p:nvPr/>
            </p:nvGrpSpPr>
            <p:grpSpPr>
              <a:xfrm>
                <a:off x="7654454" y="4228555"/>
                <a:ext cx="2782652" cy="29031869"/>
                <a:chOff x="13486776" y="5144310"/>
                <a:chExt cx="2782652" cy="19543500"/>
              </a:xfrm>
            </p:grpSpPr>
            <p:sp>
              <p:nvSpPr>
                <p:cNvPr id="3348" name="Google Shape;3348;g3f5de024bf7_0_2898"/>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9" name="Google Shape;3349;g3f5de024bf7_0_2898"/>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0" name="Google Shape;3350;g3f5de024bf7_0_2898"/>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1" name="Google Shape;3351;g3f5de024bf7_0_2898"/>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2" name="Google Shape;3352;g3f5de024bf7_0_2898"/>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3" name="Google Shape;3353;g3f5de024bf7_0_2898"/>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4" name="Google Shape;3354;g3f5de024bf7_0_2898"/>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5" name="Google Shape;3355;g3f5de024bf7_0_2898"/>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6" name="Google Shape;3356;g3f5de024bf7_0_2898"/>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7" name="Google Shape;3357;g3f5de024bf7_0_2898"/>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8" name="Google Shape;3358;g3f5de024bf7_0_2898"/>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9" name="Google Shape;3359;g3f5de024bf7_0_2898"/>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0" name="Google Shape;3360;g3f5de024bf7_0_2898"/>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1" name="Google Shape;3361;g3f5de024bf7_0_2898"/>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2" name="Google Shape;3362;g3f5de024bf7_0_2898"/>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3" name="Google Shape;3363;g3f5de024bf7_0_2898"/>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364" name="Google Shape;3364;g3f5de024bf7_0_2898"/>
              <p:cNvGrpSpPr/>
              <p:nvPr/>
            </p:nvGrpSpPr>
            <p:grpSpPr>
              <a:xfrm>
                <a:off x="10427923" y="4228549"/>
                <a:ext cx="4161451" cy="29031869"/>
                <a:chOff x="16176528" y="4317489"/>
                <a:chExt cx="4161451" cy="19543500"/>
              </a:xfrm>
            </p:grpSpPr>
            <p:sp>
              <p:nvSpPr>
                <p:cNvPr id="3365" name="Google Shape;3365;g3f5de024bf7_0_2898"/>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6" name="Google Shape;3366;g3f5de024bf7_0_2898"/>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7" name="Google Shape;3367;g3f5de024bf7_0_2898"/>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8" name="Google Shape;3368;g3f5de024bf7_0_2898"/>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9" name="Google Shape;3369;g3f5de024bf7_0_2898"/>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0" name="Google Shape;3370;g3f5de024bf7_0_2898"/>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1" name="Google Shape;3371;g3f5de024bf7_0_2898"/>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2" name="Google Shape;3372;g3f5de024bf7_0_2898"/>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3" name="Google Shape;3373;g3f5de024bf7_0_2898"/>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4" name="Google Shape;3374;g3f5de024bf7_0_2898"/>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5" name="Google Shape;3375;g3f5de024bf7_0_2898"/>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6" name="Google Shape;3376;g3f5de024bf7_0_2898"/>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7" name="Google Shape;3377;g3f5de024bf7_0_2898"/>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8" name="Google Shape;3378;g3f5de024bf7_0_2898"/>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9" name="Google Shape;3379;g3f5de024bf7_0_2898"/>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0" name="Google Shape;3380;g3f5de024bf7_0_2898"/>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1" name="Google Shape;3381;g3f5de024bf7_0_2898"/>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2" name="Google Shape;3382;g3f5de024bf7_0_2898"/>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3" name="Google Shape;3383;g3f5de024bf7_0_2898"/>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4" name="Google Shape;3384;g3f5de024bf7_0_2898"/>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5" name="Google Shape;3385;g3f5de024bf7_0_2898"/>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6" name="Google Shape;3386;g3f5de024bf7_0_2898"/>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7" name="Google Shape;3387;g3f5de024bf7_0_2898"/>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388" name="Google Shape;3388;g3f5de024bf7_0_2898"/>
            <p:cNvGrpSpPr/>
            <p:nvPr/>
          </p:nvGrpSpPr>
          <p:grpSpPr>
            <a:xfrm>
              <a:off x="16916435" y="4540806"/>
              <a:ext cx="16002389" cy="2418359"/>
              <a:chOff x="1874938" y="4228518"/>
              <a:chExt cx="12714436" cy="29031919"/>
            </a:xfrm>
          </p:grpSpPr>
          <p:grpSp>
            <p:nvGrpSpPr>
              <p:cNvPr id="3389" name="Google Shape;3389;g3f5de024bf7_0_2898"/>
              <p:cNvGrpSpPr/>
              <p:nvPr/>
            </p:nvGrpSpPr>
            <p:grpSpPr>
              <a:xfrm>
                <a:off x="1874938" y="4228545"/>
                <a:ext cx="724122" cy="29031869"/>
                <a:chOff x="6763779" y="3610074"/>
                <a:chExt cx="724122" cy="19543500"/>
              </a:xfrm>
            </p:grpSpPr>
            <p:sp>
              <p:nvSpPr>
                <p:cNvPr id="3390" name="Google Shape;3390;g3f5de024bf7_0_2898"/>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1" name="Google Shape;3391;g3f5de024bf7_0_2898"/>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2" name="Google Shape;3392;g3f5de024bf7_0_2898"/>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3" name="Google Shape;3393;g3f5de024bf7_0_2898"/>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394" name="Google Shape;3394;g3f5de024bf7_0_2898"/>
              <p:cNvGrpSpPr/>
              <p:nvPr/>
            </p:nvGrpSpPr>
            <p:grpSpPr>
              <a:xfrm>
                <a:off x="2589876" y="4228518"/>
                <a:ext cx="4171622" cy="29031750"/>
                <a:chOff x="589212" y="5453559"/>
                <a:chExt cx="4171622" cy="19354500"/>
              </a:xfrm>
            </p:grpSpPr>
            <p:grpSp>
              <p:nvGrpSpPr>
                <p:cNvPr id="3395" name="Google Shape;3395;g3f5de024bf7_0_2898"/>
                <p:cNvGrpSpPr/>
                <p:nvPr/>
              </p:nvGrpSpPr>
              <p:grpSpPr>
                <a:xfrm>
                  <a:off x="2213483" y="5453559"/>
                  <a:ext cx="2547351" cy="19354500"/>
                  <a:chOff x="2126394" y="6201753"/>
                  <a:chExt cx="2547351" cy="19354500"/>
                </a:xfrm>
              </p:grpSpPr>
              <p:sp>
                <p:nvSpPr>
                  <p:cNvPr id="3396" name="Google Shape;3396;g3f5de024bf7_0_2898"/>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7" name="Google Shape;3397;g3f5de024bf7_0_2898"/>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8" name="Google Shape;3398;g3f5de024bf7_0_2898"/>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9" name="Google Shape;3399;g3f5de024bf7_0_2898"/>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0" name="Google Shape;3400;g3f5de024bf7_0_2898"/>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1" name="Google Shape;3401;g3f5de024bf7_0_2898"/>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2" name="Google Shape;3402;g3f5de024bf7_0_2898"/>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3" name="Google Shape;3403;g3f5de024bf7_0_2898"/>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4" name="Google Shape;3404;g3f5de024bf7_0_2898"/>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5" name="Google Shape;3405;g3f5de024bf7_0_2898"/>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6" name="Google Shape;3406;g3f5de024bf7_0_2898"/>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7" name="Google Shape;3407;g3f5de024bf7_0_2898"/>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8" name="Google Shape;3408;g3f5de024bf7_0_2898"/>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9" name="Google Shape;3409;g3f5de024bf7_0_2898"/>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410" name="Google Shape;3410;g3f5de024bf7_0_2898"/>
                <p:cNvGrpSpPr/>
                <p:nvPr/>
              </p:nvGrpSpPr>
              <p:grpSpPr>
                <a:xfrm>
                  <a:off x="589212" y="5453559"/>
                  <a:ext cx="1622103" cy="19354500"/>
                  <a:chOff x="589212" y="5453048"/>
                  <a:chExt cx="1622103" cy="19354500"/>
                </a:xfrm>
              </p:grpSpPr>
              <p:sp>
                <p:nvSpPr>
                  <p:cNvPr id="3411" name="Google Shape;3411;g3f5de024bf7_0_2898"/>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2" name="Google Shape;3412;g3f5de024bf7_0_2898"/>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3" name="Google Shape;3413;g3f5de024bf7_0_2898"/>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4" name="Google Shape;3414;g3f5de024bf7_0_2898"/>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5" name="Google Shape;3415;g3f5de024bf7_0_2898"/>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6" name="Google Shape;3416;g3f5de024bf7_0_2898"/>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7" name="Google Shape;3417;g3f5de024bf7_0_2898"/>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8" name="Google Shape;3418;g3f5de024bf7_0_2898"/>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9" name="Google Shape;3419;g3f5de024bf7_0_2898"/>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420" name="Google Shape;3420;g3f5de024bf7_0_2898"/>
              <p:cNvGrpSpPr/>
              <p:nvPr/>
            </p:nvGrpSpPr>
            <p:grpSpPr>
              <a:xfrm>
                <a:off x="6752314" y="4228568"/>
                <a:ext cx="911322" cy="29031869"/>
                <a:chOff x="11540841" y="6900050"/>
                <a:chExt cx="911322" cy="19543500"/>
              </a:xfrm>
            </p:grpSpPr>
            <p:sp>
              <p:nvSpPr>
                <p:cNvPr id="3421" name="Google Shape;3421;g3f5de024bf7_0_2898"/>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2" name="Google Shape;3422;g3f5de024bf7_0_2898"/>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3" name="Google Shape;3423;g3f5de024bf7_0_2898"/>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4" name="Google Shape;3424;g3f5de024bf7_0_2898"/>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5" name="Google Shape;3425;g3f5de024bf7_0_2898"/>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426" name="Google Shape;3426;g3f5de024bf7_0_2898"/>
              <p:cNvGrpSpPr/>
              <p:nvPr/>
            </p:nvGrpSpPr>
            <p:grpSpPr>
              <a:xfrm>
                <a:off x="7654454" y="4228555"/>
                <a:ext cx="2782652" cy="29031869"/>
                <a:chOff x="13486776" y="5144310"/>
                <a:chExt cx="2782652" cy="19543500"/>
              </a:xfrm>
            </p:grpSpPr>
            <p:sp>
              <p:nvSpPr>
                <p:cNvPr id="3427" name="Google Shape;3427;g3f5de024bf7_0_2898"/>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8" name="Google Shape;3428;g3f5de024bf7_0_2898"/>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9" name="Google Shape;3429;g3f5de024bf7_0_2898"/>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0" name="Google Shape;3430;g3f5de024bf7_0_2898"/>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1" name="Google Shape;3431;g3f5de024bf7_0_2898"/>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2" name="Google Shape;3432;g3f5de024bf7_0_2898"/>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3" name="Google Shape;3433;g3f5de024bf7_0_2898"/>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4" name="Google Shape;3434;g3f5de024bf7_0_2898"/>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5" name="Google Shape;3435;g3f5de024bf7_0_2898"/>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6" name="Google Shape;3436;g3f5de024bf7_0_2898"/>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7" name="Google Shape;3437;g3f5de024bf7_0_2898"/>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8" name="Google Shape;3438;g3f5de024bf7_0_2898"/>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9" name="Google Shape;3439;g3f5de024bf7_0_2898"/>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0" name="Google Shape;3440;g3f5de024bf7_0_2898"/>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1" name="Google Shape;3441;g3f5de024bf7_0_2898"/>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2" name="Google Shape;3442;g3f5de024bf7_0_2898"/>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443" name="Google Shape;3443;g3f5de024bf7_0_2898"/>
              <p:cNvGrpSpPr/>
              <p:nvPr/>
            </p:nvGrpSpPr>
            <p:grpSpPr>
              <a:xfrm>
                <a:off x="10427923" y="4228549"/>
                <a:ext cx="4161451" cy="29031869"/>
                <a:chOff x="16176528" y="4317489"/>
                <a:chExt cx="4161451" cy="19543500"/>
              </a:xfrm>
            </p:grpSpPr>
            <p:sp>
              <p:nvSpPr>
                <p:cNvPr id="3444" name="Google Shape;3444;g3f5de024bf7_0_2898"/>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5" name="Google Shape;3445;g3f5de024bf7_0_2898"/>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6" name="Google Shape;3446;g3f5de024bf7_0_2898"/>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7" name="Google Shape;3447;g3f5de024bf7_0_2898"/>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8" name="Google Shape;3448;g3f5de024bf7_0_2898"/>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9" name="Google Shape;3449;g3f5de024bf7_0_2898"/>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0" name="Google Shape;3450;g3f5de024bf7_0_2898"/>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1" name="Google Shape;3451;g3f5de024bf7_0_2898"/>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2" name="Google Shape;3452;g3f5de024bf7_0_2898"/>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3" name="Google Shape;3453;g3f5de024bf7_0_2898"/>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4" name="Google Shape;3454;g3f5de024bf7_0_2898"/>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5" name="Google Shape;3455;g3f5de024bf7_0_2898"/>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6" name="Google Shape;3456;g3f5de024bf7_0_2898"/>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7" name="Google Shape;3457;g3f5de024bf7_0_2898"/>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8" name="Google Shape;3458;g3f5de024bf7_0_2898"/>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59" name="Google Shape;3459;g3f5de024bf7_0_2898"/>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0" name="Google Shape;3460;g3f5de024bf7_0_2898"/>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1" name="Google Shape;3461;g3f5de024bf7_0_2898"/>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2" name="Google Shape;3462;g3f5de024bf7_0_2898"/>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3" name="Google Shape;3463;g3f5de024bf7_0_2898"/>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4" name="Google Shape;3464;g3f5de024bf7_0_2898"/>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5" name="Google Shape;3465;g3f5de024bf7_0_2898"/>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66" name="Google Shape;3466;g3f5de024bf7_0_2898"/>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3467" name="Google Shape;3467;g3f5de024bf7_0_2898"/>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3468" name="Google Shape;3468;g3f5de024bf7_0_2898"/>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3469" name="Google Shape;3469;g3f5de024bf7_0_2898"/>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3470" name="Google Shape;3470;g3f5de024bf7_0_2898"/>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19</a:t>
            </a:r>
            <a:endParaRPr b="0" i="0" sz="1400" u="none" cap="none" strike="noStrike">
              <a:solidFill>
                <a:srgbClr val="000000"/>
              </a:solidFill>
              <a:latin typeface="Arial"/>
              <a:ea typeface="Arial"/>
              <a:cs typeface="Arial"/>
              <a:sym typeface="Arial"/>
            </a:endParaRPr>
          </a:p>
        </p:txBody>
      </p:sp>
      <p:sp>
        <p:nvSpPr>
          <p:cNvPr id="3471" name="Google Shape;3471;g3f5de024bf7_0_289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3472" name="Google Shape;3472;g3f5de024bf7_0_2898"/>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3473" name="Google Shape;3473;g3f5de024bf7_0_2898"/>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3474" name="Google Shape;3474;g3f5de024bf7_0_2898"/>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3475" name="Google Shape;3475;g3f5de024bf7_0_2898" title="Fluorescence vs Laser Detuning (Mhz delta)"/>
          <p:cNvPicPr preferRelativeResize="0"/>
          <p:nvPr/>
        </p:nvPicPr>
        <p:blipFill rotWithShape="1">
          <a:blip r:embed="rId8">
            <a:alphaModFix/>
          </a:blip>
          <a:srcRect b="0" l="0" r="0" t="0"/>
          <a:stretch/>
        </p:blipFill>
        <p:spPr>
          <a:xfrm>
            <a:off x="-139250" y="948481"/>
            <a:ext cx="8572500" cy="5300663"/>
          </a:xfrm>
          <a:prstGeom prst="rect">
            <a:avLst/>
          </a:prstGeom>
          <a:noFill/>
          <a:ln>
            <a:noFill/>
          </a:ln>
        </p:spPr>
      </p:pic>
      <p:pic>
        <p:nvPicPr>
          <p:cNvPr id="3476" name="Google Shape;3476;g3f5de024bf7_0_2898" title="2982.jpg"/>
          <p:cNvPicPr preferRelativeResize="0"/>
          <p:nvPr/>
        </p:nvPicPr>
        <p:blipFill rotWithShape="1">
          <a:blip r:embed="rId9">
            <a:alphaModFix/>
          </a:blip>
          <a:srcRect b="40565" l="52463" r="33249" t="40131"/>
          <a:stretch/>
        </p:blipFill>
        <p:spPr>
          <a:xfrm>
            <a:off x="8788767" y="750350"/>
            <a:ext cx="2232470" cy="1696521"/>
          </a:xfrm>
          <a:prstGeom prst="rect">
            <a:avLst/>
          </a:prstGeom>
          <a:noFill/>
          <a:ln>
            <a:noFill/>
          </a:ln>
        </p:spPr>
      </p:pic>
      <p:sp>
        <p:nvSpPr>
          <p:cNvPr id="3477" name="Google Shape;3477;g3f5de024bf7_0_2898"/>
          <p:cNvSpPr txBox="1"/>
          <p:nvPr/>
        </p:nvSpPr>
        <p:spPr>
          <a:xfrm>
            <a:off x="8724500" y="181857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A</a:t>
            </a:r>
            <a:endParaRPr b="0" i="0" sz="4000" u="none" cap="none" strike="noStrike">
              <a:solidFill>
                <a:schemeClr val="lt1"/>
              </a:solidFill>
              <a:latin typeface="Calibri"/>
              <a:ea typeface="Calibri"/>
              <a:cs typeface="Calibri"/>
              <a:sym typeface="Calibri"/>
            </a:endParaRPr>
          </a:p>
        </p:txBody>
      </p:sp>
      <p:sp>
        <p:nvSpPr>
          <p:cNvPr id="3478" name="Google Shape;3478;g3f5de024bf7_0_2898"/>
          <p:cNvSpPr txBox="1"/>
          <p:nvPr/>
        </p:nvSpPr>
        <p:spPr>
          <a:xfrm>
            <a:off x="8701050" y="55274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C</a:t>
            </a:r>
            <a:endParaRPr b="0" i="0" sz="4000" u="none" cap="none" strike="noStrike">
              <a:solidFill>
                <a:schemeClr val="lt1"/>
              </a:solidFill>
              <a:latin typeface="Calibri"/>
              <a:ea typeface="Calibri"/>
              <a:cs typeface="Calibri"/>
              <a:sym typeface="Calibri"/>
            </a:endParaRPr>
          </a:p>
        </p:txBody>
      </p:sp>
      <p:sp>
        <p:nvSpPr>
          <p:cNvPr id="3479" name="Google Shape;3479;g3f5de024bf7_0_2898"/>
          <p:cNvSpPr txBox="1"/>
          <p:nvPr/>
        </p:nvSpPr>
        <p:spPr>
          <a:xfrm>
            <a:off x="8708625" y="367017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B</a:t>
            </a:r>
            <a:endParaRPr b="0" i="0" sz="4000" u="none" cap="none" strike="noStrike">
              <a:solidFill>
                <a:schemeClr val="lt1"/>
              </a:solidFill>
              <a:latin typeface="Calibri"/>
              <a:ea typeface="Calibri"/>
              <a:cs typeface="Calibri"/>
              <a:sym typeface="Calibri"/>
            </a:endParaRPr>
          </a:p>
        </p:txBody>
      </p:sp>
      <p:sp>
        <p:nvSpPr>
          <p:cNvPr id="3480" name="Google Shape;3480;g3f5de024bf7_0_2898"/>
          <p:cNvSpPr txBox="1"/>
          <p:nvPr/>
        </p:nvSpPr>
        <p:spPr>
          <a:xfrm>
            <a:off x="1803525" y="3893750"/>
            <a:ext cx="387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a:t>
            </a:r>
            <a:endParaRPr b="0" i="0" sz="2800" u="none" cap="none" strike="noStrike">
              <a:solidFill>
                <a:schemeClr val="dk1"/>
              </a:solidFill>
              <a:latin typeface="Calibri"/>
              <a:ea typeface="Calibri"/>
              <a:cs typeface="Calibri"/>
              <a:sym typeface="Calibri"/>
            </a:endParaRPr>
          </a:p>
        </p:txBody>
      </p:sp>
      <p:sp>
        <p:nvSpPr>
          <p:cNvPr id="3481" name="Google Shape;3481;g3f5de024bf7_0_2898"/>
          <p:cNvSpPr txBox="1"/>
          <p:nvPr>
            <p:ph type="title"/>
          </p:nvPr>
        </p:nvSpPr>
        <p:spPr>
          <a:xfrm>
            <a:off x="1803525" y="1700"/>
            <a:ext cx="48549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4420"/>
              <a:buFont typeface="Calibri"/>
              <a:buNone/>
            </a:pPr>
            <a:r>
              <a:rPr lang="en-US" sz="3843"/>
              <a:t>Frequency Detuning Vs Fluorescence</a:t>
            </a:r>
            <a:endParaRPr/>
          </a:p>
          <a:p>
            <a:pPr indent="0" lvl="0" marL="0" rtl="0" algn="l">
              <a:lnSpc>
                <a:spcPct val="90000"/>
              </a:lnSpc>
              <a:spcBef>
                <a:spcPts val="0"/>
              </a:spcBef>
              <a:spcAft>
                <a:spcPts val="0"/>
              </a:spcAft>
              <a:buClr>
                <a:schemeClr val="dk1"/>
              </a:buClr>
              <a:buSzPct val="100000"/>
              <a:buFont typeface="Calibri"/>
              <a:buNone/>
            </a:pPr>
            <a:r>
              <a:t/>
            </a:r>
            <a:endParaRPr/>
          </a:p>
        </p:txBody>
      </p:sp>
      <p:pic>
        <p:nvPicPr>
          <p:cNvPr id="3482" name="Google Shape;3482;g3f5de024bf7_0_2898"/>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
        <p:nvSpPr>
          <p:cNvPr id="3483" name="Google Shape;3483;g3f5de024bf7_0_2898"/>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35a1c6f9249_0_173"/>
          <p:cNvSpPr txBox="1"/>
          <p:nvPr>
            <p:ph type="title"/>
          </p:nvPr>
        </p:nvSpPr>
        <p:spPr>
          <a:xfrm>
            <a:off x="1736725" y="-395175"/>
            <a:ext cx="6815100" cy="1614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Introducing A MOT</a:t>
            </a:r>
            <a:endParaRPr/>
          </a:p>
        </p:txBody>
      </p:sp>
      <p:grpSp>
        <p:nvGrpSpPr>
          <p:cNvPr id="265" name="Google Shape;265;g35a1c6f9249_0_173"/>
          <p:cNvGrpSpPr/>
          <p:nvPr/>
        </p:nvGrpSpPr>
        <p:grpSpPr>
          <a:xfrm>
            <a:off x="-7700" y="6324841"/>
            <a:ext cx="12206290" cy="332283"/>
            <a:chOff x="931692" y="4540806"/>
            <a:chExt cx="31987132" cy="2418359"/>
          </a:xfrm>
        </p:grpSpPr>
        <p:grpSp>
          <p:nvGrpSpPr>
            <p:cNvPr id="266" name="Google Shape;266;g35a1c6f9249_0_173"/>
            <p:cNvGrpSpPr/>
            <p:nvPr/>
          </p:nvGrpSpPr>
          <p:grpSpPr>
            <a:xfrm>
              <a:off x="931692" y="4540806"/>
              <a:ext cx="16002389" cy="2418359"/>
              <a:chOff x="1874938" y="4228518"/>
              <a:chExt cx="12714436" cy="29031919"/>
            </a:xfrm>
          </p:grpSpPr>
          <p:grpSp>
            <p:nvGrpSpPr>
              <p:cNvPr id="267" name="Google Shape;267;g35a1c6f9249_0_173"/>
              <p:cNvGrpSpPr/>
              <p:nvPr/>
            </p:nvGrpSpPr>
            <p:grpSpPr>
              <a:xfrm>
                <a:off x="1874938" y="4228545"/>
                <a:ext cx="724122" cy="29031869"/>
                <a:chOff x="6763779" y="3610074"/>
                <a:chExt cx="724122" cy="19543500"/>
              </a:xfrm>
            </p:grpSpPr>
            <p:sp>
              <p:nvSpPr>
                <p:cNvPr id="268" name="Google Shape;268;g35a1c6f9249_0_17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69" name="Google Shape;269;g35a1c6f9249_0_17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0" name="Google Shape;270;g35a1c6f9249_0_17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1" name="Google Shape;271;g35a1c6f9249_0_17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72" name="Google Shape;272;g35a1c6f9249_0_173"/>
              <p:cNvGrpSpPr/>
              <p:nvPr/>
            </p:nvGrpSpPr>
            <p:grpSpPr>
              <a:xfrm>
                <a:off x="2589876" y="4228518"/>
                <a:ext cx="4171622" cy="29031750"/>
                <a:chOff x="589212" y="5453559"/>
                <a:chExt cx="4171622" cy="19354500"/>
              </a:xfrm>
            </p:grpSpPr>
            <p:grpSp>
              <p:nvGrpSpPr>
                <p:cNvPr id="273" name="Google Shape;273;g35a1c6f9249_0_173"/>
                <p:cNvGrpSpPr/>
                <p:nvPr/>
              </p:nvGrpSpPr>
              <p:grpSpPr>
                <a:xfrm>
                  <a:off x="2213483" y="5453559"/>
                  <a:ext cx="2547351" cy="19354500"/>
                  <a:chOff x="2126394" y="6201753"/>
                  <a:chExt cx="2547351" cy="19354500"/>
                </a:xfrm>
              </p:grpSpPr>
              <p:sp>
                <p:nvSpPr>
                  <p:cNvPr id="274" name="Google Shape;274;g35a1c6f9249_0_17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5" name="Google Shape;275;g35a1c6f9249_0_17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6" name="Google Shape;276;g35a1c6f9249_0_17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7" name="Google Shape;277;g35a1c6f9249_0_17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8" name="Google Shape;278;g35a1c6f9249_0_17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79" name="Google Shape;279;g35a1c6f9249_0_17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0" name="Google Shape;280;g35a1c6f9249_0_17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1" name="Google Shape;281;g35a1c6f9249_0_17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2" name="Google Shape;282;g35a1c6f9249_0_17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3" name="Google Shape;283;g35a1c6f9249_0_17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4" name="Google Shape;284;g35a1c6f9249_0_17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5" name="Google Shape;285;g35a1c6f9249_0_17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6" name="Google Shape;286;g35a1c6f9249_0_17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87" name="Google Shape;287;g35a1c6f9249_0_17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288" name="Google Shape;288;g35a1c6f9249_0_173"/>
                <p:cNvGrpSpPr/>
                <p:nvPr/>
              </p:nvGrpSpPr>
              <p:grpSpPr>
                <a:xfrm>
                  <a:off x="589212" y="5453559"/>
                  <a:ext cx="1622103" cy="19354500"/>
                  <a:chOff x="589212" y="5453048"/>
                  <a:chExt cx="1622103" cy="19354500"/>
                </a:xfrm>
              </p:grpSpPr>
              <p:sp>
                <p:nvSpPr>
                  <p:cNvPr id="289" name="Google Shape;289;g35a1c6f9249_0_17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0" name="Google Shape;290;g35a1c6f9249_0_17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1" name="Google Shape;291;g35a1c6f9249_0_17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2" name="Google Shape;292;g35a1c6f9249_0_17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3" name="Google Shape;293;g35a1c6f9249_0_17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4" name="Google Shape;294;g35a1c6f9249_0_17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5" name="Google Shape;295;g35a1c6f9249_0_17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6" name="Google Shape;296;g35a1c6f9249_0_17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297" name="Google Shape;297;g35a1c6f9249_0_17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298" name="Google Shape;298;g35a1c6f9249_0_173"/>
              <p:cNvGrpSpPr/>
              <p:nvPr/>
            </p:nvGrpSpPr>
            <p:grpSpPr>
              <a:xfrm>
                <a:off x="6752314" y="4228568"/>
                <a:ext cx="911322" cy="29031869"/>
                <a:chOff x="11540841" y="6900050"/>
                <a:chExt cx="911322" cy="19543500"/>
              </a:xfrm>
            </p:grpSpPr>
            <p:sp>
              <p:nvSpPr>
                <p:cNvPr id="299" name="Google Shape;299;g35a1c6f9249_0_17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0" name="Google Shape;300;g35a1c6f9249_0_17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1" name="Google Shape;301;g35a1c6f9249_0_17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2" name="Google Shape;302;g35a1c6f9249_0_17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3" name="Google Shape;303;g35a1c6f9249_0_17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04" name="Google Shape;304;g35a1c6f9249_0_173"/>
              <p:cNvGrpSpPr/>
              <p:nvPr/>
            </p:nvGrpSpPr>
            <p:grpSpPr>
              <a:xfrm>
                <a:off x="7654454" y="4228555"/>
                <a:ext cx="2782652" cy="29031869"/>
                <a:chOff x="13486776" y="5144310"/>
                <a:chExt cx="2782652" cy="19543500"/>
              </a:xfrm>
            </p:grpSpPr>
            <p:sp>
              <p:nvSpPr>
                <p:cNvPr id="305" name="Google Shape;305;g35a1c6f9249_0_17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6" name="Google Shape;306;g35a1c6f9249_0_17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7" name="Google Shape;307;g35a1c6f9249_0_17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8" name="Google Shape;308;g35a1c6f9249_0_17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09" name="Google Shape;309;g35a1c6f9249_0_17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0" name="Google Shape;310;g35a1c6f9249_0_17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1" name="Google Shape;311;g35a1c6f9249_0_17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2" name="Google Shape;312;g35a1c6f9249_0_17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3" name="Google Shape;313;g35a1c6f9249_0_17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4" name="Google Shape;314;g35a1c6f9249_0_17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5" name="Google Shape;315;g35a1c6f9249_0_17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6" name="Google Shape;316;g35a1c6f9249_0_17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7" name="Google Shape;317;g35a1c6f9249_0_17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8" name="Google Shape;318;g35a1c6f9249_0_17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19" name="Google Shape;319;g35a1c6f9249_0_17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0" name="Google Shape;320;g35a1c6f9249_0_17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21" name="Google Shape;321;g35a1c6f9249_0_173"/>
              <p:cNvGrpSpPr/>
              <p:nvPr/>
            </p:nvGrpSpPr>
            <p:grpSpPr>
              <a:xfrm>
                <a:off x="10427923" y="4228549"/>
                <a:ext cx="4161451" cy="29031869"/>
                <a:chOff x="16176528" y="4317489"/>
                <a:chExt cx="4161451" cy="19543500"/>
              </a:xfrm>
            </p:grpSpPr>
            <p:sp>
              <p:nvSpPr>
                <p:cNvPr id="322" name="Google Shape;322;g35a1c6f9249_0_17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3" name="Google Shape;323;g35a1c6f9249_0_17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4" name="Google Shape;324;g35a1c6f9249_0_17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5" name="Google Shape;325;g35a1c6f9249_0_17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6" name="Google Shape;326;g35a1c6f9249_0_17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7" name="Google Shape;327;g35a1c6f9249_0_17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8" name="Google Shape;328;g35a1c6f9249_0_17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29" name="Google Shape;329;g35a1c6f9249_0_17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0" name="Google Shape;330;g35a1c6f9249_0_17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1" name="Google Shape;331;g35a1c6f9249_0_17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2" name="Google Shape;332;g35a1c6f9249_0_17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3" name="Google Shape;333;g35a1c6f9249_0_17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4" name="Google Shape;334;g35a1c6f9249_0_17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5" name="Google Shape;335;g35a1c6f9249_0_17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6" name="Google Shape;336;g35a1c6f9249_0_17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7" name="Google Shape;337;g35a1c6f9249_0_17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8" name="Google Shape;338;g35a1c6f9249_0_17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39" name="Google Shape;339;g35a1c6f9249_0_17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0" name="Google Shape;340;g35a1c6f9249_0_17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1" name="Google Shape;341;g35a1c6f9249_0_17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2" name="Google Shape;342;g35a1c6f9249_0_17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3" name="Google Shape;343;g35a1c6f9249_0_17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4" name="Google Shape;344;g35a1c6f9249_0_17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45" name="Google Shape;345;g35a1c6f9249_0_173"/>
            <p:cNvGrpSpPr/>
            <p:nvPr/>
          </p:nvGrpSpPr>
          <p:grpSpPr>
            <a:xfrm>
              <a:off x="16916435" y="4540806"/>
              <a:ext cx="16002389" cy="2418359"/>
              <a:chOff x="1874938" y="4228518"/>
              <a:chExt cx="12714436" cy="29031919"/>
            </a:xfrm>
          </p:grpSpPr>
          <p:grpSp>
            <p:nvGrpSpPr>
              <p:cNvPr id="346" name="Google Shape;346;g35a1c6f9249_0_173"/>
              <p:cNvGrpSpPr/>
              <p:nvPr/>
            </p:nvGrpSpPr>
            <p:grpSpPr>
              <a:xfrm>
                <a:off x="1874938" y="4228545"/>
                <a:ext cx="724122" cy="29031869"/>
                <a:chOff x="6763779" y="3610074"/>
                <a:chExt cx="724122" cy="19543500"/>
              </a:xfrm>
            </p:grpSpPr>
            <p:sp>
              <p:nvSpPr>
                <p:cNvPr id="347" name="Google Shape;347;g35a1c6f9249_0_17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8" name="Google Shape;348;g35a1c6f9249_0_17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9" name="Google Shape;349;g35a1c6f9249_0_17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 name="Google Shape;350;g35a1c6f9249_0_17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51" name="Google Shape;351;g35a1c6f9249_0_173"/>
              <p:cNvGrpSpPr/>
              <p:nvPr/>
            </p:nvGrpSpPr>
            <p:grpSpPr>
              <a:xfrm>
                <a:off x="2589876" y="4228518"/>
                <a:ext cx="4171622" cy="29031750"/>
                <a:chOff x="589212" y="5453559"/>
                <a:chExt cx="4171622" cy="19354500"/>
              </a:xfrm>
            </p:grpSpPr>
            <p:grpSp>
              <p:nvGrpSpPr>
                <p:cNvPr id="352" name="Google Shape;352;g35a1c6f9249_0_173"/>
                <p:cNvGrpSpPr/>
                <p:nvPr/>
              </p:nvGrpSpPr>
              <p:grpSpPr>
                <a:xfrm>
                  <a:off x="2213483" y="5453559"/>
                  <a:ext cx="2547351" cy="19354500"/>
                  <a:chOff x="2126394" y="6201753"/>
                  <a:chExt cx="2547351" cy="19354500"/>
                </a:xfrm>
              </p:grpSpPr>
              <p:sp>
                <p:nvSpPr>
                  <p:cNvPr id="353" name="Google Shape;353;g35a1c6f9249_0_17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 name="Google Shape;354;g35a1c6f9249_0_17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 name="Google Shape;355;g35a1c6f9249_0_17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 name="Google Shape;356;g35a1c6f9249_0_17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7" name="Google Shape;357;g35a1c6f9249_0_17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 name="Google Shape;358;g35a1c6f9249_0_17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 name="Google Shape;359;g35a1c6f9249_0_17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 name="Google Shape;360;g35a1c6f9249_0_17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 name="Google Shape;361;g35a1c6f9249_0_17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 name="Google Shape;362;g35a1c6f9249_0_17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 name="Google Shape;363;g35a1c6f9249_0_17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 name="Google Shape;364;g35a1c6f9249_0_17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5" name="Google Shape;365;g35a1c6f9249_0_17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6" name="Google Shape;366;g35a1c6f9249_0_17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67" name="Google Shape;367;g35a1c6f9249_0_173"/>
                <p:cNvGrpSpPr/>
                <p:nvPr/>
              </p:nvGrpSpPr>
              <p:grpSpPr>
                <a:xfrm>
                  <a:off x="589212" y="5453559"/>
                  <a:ext cx="1622103" cy="19354500"/>
                  <a:chOff x="589212" y="5453048"/>
                  <a:chExt cx="1622103" cy="19354500"/>
                </a:xfrm>
              </p:grpSpPr>
              <p:sp>
                <p:nvSpPr>
                  <p:cNvPr id="368" name="Google Shape;368;g35a1c6f9249_0_17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 name="Google Shape;369;g35a1c6f9249_0_17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 name="Google Shape;370;g35a1c6f9249_0_17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 name="Google Shape;371;g35a1c6f9249_0_17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 name="Google Shape;372;g35a1c6f9249_0_17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 name="Google Shape;373;g35a1c6f9249_0_17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 name="Google Shape;374;g35a1c6f9249_0_17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5" name="Google Shape;375;g35a1c6f9249_0_17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 name="Google Shape;376;g35a1c6f9249_0_17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77" name="Google Shape;377;g35a1c6f9249_0_173"/>
              <p:cNvGrpSpPr/>
              <p:nvPr/>
            </p:nvGrpSpPr>
            <p:grpSpPr>
              <a:xfrm>
                <a:off x="6752314" y="4228568"/>
                <a:ext cx="911322" cy="29031869"/>
                <a:chOff x="11540841" y="6900050"/>
                <a:chExt cx="911322" cy="19543500"/>
              </a:xfrm>
            </p:grpSpPr>
            <p:sp>
              <p:nvSpPr>
                <p:cNvPr id="378" name="Google Shape;378;g35a1c6f9249_0_17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 name="Google Shape;379;g35a1c6f9249_0_17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 name="Google Shape;380;g35a1c6f9249_0_17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 name="Google Shape;381;g35a1c6f9249_0_17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 name="Google Shape;382;g35a1c6f9249_0_17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83" name="Google Shape;383;g35a1c6f9249_0_173"/>
              <p:cNvGrpSpPr/>
              <p:nvPr/>
            </p:nvGrpSpPr>
            <p:grpSpPr>
              <a:xfrm>
                <a:off x="7654454" y="4228555"/>
                <a:ext cx="2782652" cy="29031869"/>
                <a:chOff x="13486776" y="5144310"/>
                <a:chExt cx="2782652" cy="19543500"/>
              </a:xfrm>
            </p:grpSpPr>
            <p:sp>
              <p:nvSpPr>
                <p:cNvPr id="384" name="Google Shape;384;g35a1c6f9249_0_17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5" name="Google Shape;385;g35a1c6f9249_0_17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6" name="Google Shape;386;g35a1c6f9249_0_17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 name="Google Shape;387;g35a1c6f9249_0_17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 name="Google Shape;388;g35a1c6f9249_0_17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 name="Google Shape;389;g35a1c6f9249_0_17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 name="Google Shape;390;g35a1c6f9249_0_17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 name="Google Shape;391;g35a1c6f9249_0_17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 name="Google Shape;392;g35a1c6f9249_0_17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 name="Google Shape;393;g35a1c6f9249_0_17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 name="Google Shape;394;g35a1c6f9249_0_17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 name="Google Shape;395;g35a1c6f9249_0_17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 name="Google Shape;396;g35a1c6f9249_0_17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 name="Google Shape;397;g35a1c6f9249_0_17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 name="Google Shape;398;g35a1c6f9249_0_17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 name="Google Shape;399;g35a1c6f9249_0_17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00" name="Google Shape;400;g35a1c6f9249_0_173"/>
              <p:cNvGrpSpPr/>
              <p:nvPr/>
            </p:nvGrpSpPr>
            <p:grpSpPr>
              <a:xfrm>
                <a:off x="10427923" y="4228549"/>
                <a:ext cx="4161451" cy="29031869"/>
                <a:chOff x="16176528" y="4317489"/>
                <a:chExt cx="4161451" cy="19543500"/>
              </a:xfrm>
            </p:grpSpPr>
            <p:sp>
              <p:nvSpPr>
                <p:cNvPr id="401" name="Google Shape;401;g35a1c6f9249_0_17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2" name="Google Shape;402;g35a1c6f9249_0_17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3" name="Google Shape;403;g35a1c6f9249_0_17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 name="Google Shape;404;g35a1c6f9249_0_17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 name="Google Shape;405;g35a1c6f9249_0_17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 name="Google Shape;406;g35a1c6f9249_0_17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 name="Google Shape;407;g35a1c6f9249_0_17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 name="Google Shape;408;g35a1c6f9249_0_17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 name="Google Shape;409;g35a1c6f9249_0_17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 name="Google Shape;410;g35a1c6f9249_0_17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 name="Google Shape;411;g35a1c6f9249_0_17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 name="Google Shape;412;g35a1c6f9249_0_17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 name="Google Shape;413;g35a1c6f9249_0_17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 name="Google Shape;414;g35a1c6f9249_0_17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 name="Google Shape;415;g35a1c6f9249_0_17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 name="Google Shape;416;g35a1c6f9249_0_17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 name="Google Shape;417;g35a1c6f9249_0_17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 name="Google Shape;418;g35a1c6f9249_0_17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9" name="Google Shape;419;g35a1c6f9249_0_17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0" name="Google Shape;420;g35a1c6f9249_0_17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1" name="Google Shape;421;g35a1c6f9249_0_17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 name="Google Shape;422;g35a1c6f9249_0_17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 name="Google Shape;423;g35a1c6f9249_0_17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24" name="Google Shape;424;g35a1c6f9249_0_173"/>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25" name="Google Shape;425;g35a1c6f9249_0_173"/>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26" name="Google Shape;426;g35a1c6f9249_0_173"/>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27" name="Google Shape;427;g35a1c6f9249_0_173"/>
          <p:cNvSpPr txBox="1"/>
          <p:nvPr/>
        </p:nvSpPr>
        <p:spPr>
          <a:xfrm>
            <a:off x="5934410" y="6518758"/>
            <a:ext cx="3315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pic>
        <p:nvPicPr>
          <p:cNvPr descr="Shape&#10;&#10;Description automatically generated with medium confidence" id="428" name="Google Shape;428;g35a1c6f9249_0_173"/>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29" name="Google Shape;429;g35a1c6f9249_0_173"/>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30" name="Google Shape;430;g35a1c6f9249_0_173"/>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31" name="Google Shape;431;g35a1c6f9249_0_173" title="20260609_115423.jpg"/>
          <p:cNvPicPr preferRelativeResize="0"/>
          <p:nvPr/>
        </p:nvPicPr>
        <p:blipFill rotWithShape="1">
          <a:blip r:embed="rId8">
            <a:alphaModFix/>
          </a:blip>
          <a:srcRect b="28403" l="0" r="12442" t="0"/>
          <a:stretch/>
        </p:blipFill>
        <p:spPr>
          <a:xfrm>
            <a:off x="4133849" y="1234013"/>
            <a:ext cx="7606001" cy="4664774"/>
          </a:xfrm>
          <a:prstGeom prst="rect">
            <a:avLst/>
          </a:prstGeom>
          <a:noFill/>
          <a:ln>
            <a:noFill/>
          </a:ln>
        </p:spPr>
      </p:pic>
      <p:pic>
        <p:nvPicPr>
          <p:cNvPr id="432" name="Google Shape;432;g35a1c6f9249_0_173" title="20260629_171637.jpg"/>
          <p:cNvPicPr preferRelativeResize="0"/>
          <p:nvPr/>
        </p:nvPicPr>
        <p:blipFill rotWithShape="1">
          <a:blip r:embed="rId9">
            <a:alphaModFix/>
          </a:blip>
          <a:srcRect b="0" l="0" r="0" t="0"/>
          <a:stretch/>
        </p:blipFill>
        <p:spPr>
          <a:xfrm>
            <a:off x="114750" y="1263124"/>
            <a:ext cx="3916052" cy="4671375"/>
          </a:xfrm>
          <a:prstGeom prst="rect">
            <a:avLst/>
          </a:prstGeom>
          <a:noFill/>
          <a:ln>
            <a:noFill/>
          </a:ln>
        </p:spPr>
      </p:pic>
      <p:pic>
        <p:nvPicPr>
          <p:cNvPr id="433" name="Google Shape;433;g35a1c6f9249_0_173"/>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
        <p:nvSpPr>
          <p:cNvPr id="434" name="Google Shape;434;g35a1c6f9249_0_173"/>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8" name="Shape 3488"/>
        <p:cNvGrpSpPr/>
        <p:nvPr/>
      </p:nvGrpSpPr>
      <p:grpSpPr>
        <a:xfrm>
          <a:off x="0" y="0"/>
          <a:ext cx="0" cy="0"/>
          <a:chOff x="0" y="0"/>
          <a:chExt cx="0" cy="0"/>
        </a:xfrm>
      </p:grpSpPr>
      <p:grpSp>
        <p:nvGrpSpPr>
          <p:cNvPr id="3489" name="Google Shape;3489;g3f5de024bf7_0_3267"/>
          <p:cNvGrpSpPr/>
          <p:nvPr/>
        </p:nvGrpSpPr>
        <p:grpSpPr>
          <a:xfrm>
            <a:off x="-7700" y="6324840"/>
            <a:ext cx="12206290" cy="332283"/>
            <a:chOff x="931692" y="4540806"/>
            <a:chExt cx="31987132" cy="2418359"/>
          </a:xfrm>
        </p:grpSpPr>
        <p:grpSp>
          <p:nvGrpSpPr>
            <p:cNvPr id="3490" name="Google Shape;3490;g3f5de024bf7_0_3267"/>
            <p:cNvGrpSpPr/>
            <p:nvPr/>
          </p:nvGrpSpPr>
          <p:grpSpPr>
            <a:xfrm>
              <a:off x="931692" y="4540806"/>
              <a:ext cx="16002389" cy="2418359"/>
              <a:chOff x="1874938" y="4228518"/>
              <a:chExt cx="12714436" cy="29031919"/>
            </a:xfrm>
          </p:grpSpPr>
          <p:grpSp>
            <p:nvGrpSpPr>
              <p:cNvPr id="3491" name="Google Shape;3491;g3f5de024bf7_0_3267"/>
              <p:cNvGrpSpPr/>
              <p:nvPr/>
            </p:nvGrpSpPr>
            <p:grpSpPr>
              <a:xfrm>
                <a:off x="1874938" y="4228545"/>
                <a:ext cx="724122" cy="29031869"/>
                <a:chOff x="6763779" y="3610074"/>
                <a:chExt cx="724122" cy="19543500"/>
              </a:xfrm>
            </p:grpSpPr>
            <p:sp>
              <p:nvSpPr>
                <p:cNvPr id="3492" name="Google Shape;3492;g3f5de024bf7_0_326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93" name="Google Shape;3493;g3f5de024bf7_0_326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94" name="Google Shape;3494;g3f5de024bf7_0_326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95" name="Google Shape;3495;g3f5de024bf7_0_326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496" name="Google Shape;3496;g3f5de024bf7_0_3267"/>
              <p:cNvGrpSpPr/>
              <p:nvPr/>
            </p:nvGrpSpPr>
            <p:grpSpPr>
              <a:xfrm>
                <a:off x="2589876" y="4228518"/>
                <a:ext cx="4171622" cy="29031750"/>
                <a:chOff x="589212" y="5453559"/>
                <a:chExt cx="4171622" cy="19354500"/>
              </a:xfrm>
            </p:grpSpPr>
            <p:grpSp>
              <p:nvGrpSpPr>
                <p:cNvPr id="3497" name="Google Shape;3497;g3f5de024bf7_0_3267"/>
                <p:cNvGrpSpPr/>
                <p:nvPr/>
              </p:nvGrpSpPr>
              <p:grpSpPr>
                <a:xfrm>
                  <a:off x="2213483" y="5453559"/>
                  <a:ext cx="2547351" cy="19354500"/>
                  <a:chOff x="2126394" y="6201753"/>
                  <a:chExt cx="2547351" cy="19354500"/>
                </a:xfrm>
              </p:grpSpPr>
              <p:sp>
                <p:nvSpPr>
                  <p:cNvPr id="3498" name="Google Shape;3498;g3f5de024bf7_0_326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499" name="Google Shape;3499;g3f5de024bf7_0_326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0" name="Google Shape;3500;g3f5de024bf7_0_326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1" name="Google Shape;3501;g3f5de024bf7_0_326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2" name="Google Shape;3502;g3f5de024bf7_0_326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3" name="Google Shape;3503;g3f5de024bf7_0_326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4" name="Google Shape;3504;g3f5de024bf7_0_326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5" name="Google Shape;3505;g3f5de024bf7_0_326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6" name="Google Shape;3506;g3f5de024bf7_0_326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7" name="Google Shape;3507;g3f5de024bf7_0_326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8" name="Google Shape;3508;g3f5de024bf7_0_326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09" name="Google Shape;3509;g3f5de024bf7_0_326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0" name="Google Shape;3510;g3f5de024bf7_0_326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1" name="Google Shape;3511;g3f5de024bf7_0_326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512" name="Google Shape;3512;g3f5de024bf7_0_3267"/>
                <p:cNvGrpSpPr/>
                <p:nvPr/>
              </p:nvGrpSpPr>
              <p:grpSpPr>
                <a:xfrm>
                  <a:off x="589212" y="5453559"/>
                  <a:ext cx="1622103" cy="19354500"/>
                  <a:chOff x="589212" y="5453048"/>
                  <a:chExt cx="1622103" cy="19354500"/>
                </a:xfrm>
              </p:grpSpPr>
              <p:sp>
                <p:nvSpPr>
                  <p:cNvPr id="3513" name="Google Shape;3513;g3f5de024bf7_0_326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4" name="Google Shape;3514;g3f5de024bf7_0_326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5" name="Google Shape;3515;g3f5de024bf7_0_326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6" name="Google Shape;3516;g3f5de024bf7_0_326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7" name="Google Shape;3517;g3f5de024bf7_0_326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8" name="Google Shape;3518;g3f5de024bf7_0_326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19" name="Google Shape;3519;g3f5de024bf7_0_326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20" name="Google Shape;3520;g3f5de024bf7_0_326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21" name="Google Shape;3521;g3f5de024bf7_0_326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522" name="Google Shape;3522;g3f5de024bf7_0_3267"/>
              <p:cNvGrpSpPr/>
              <p:nvPr/>
            </p:nvGrpSpPr>
            <p:grpSpPr>
              <a:xfrm>
                <a:off x="6752314" y="4228568"/>
                <a:ext cx="911322" cy="29031869"/>
                <a:chOff x="11540841" y="6900050"/>
                <a:chExt cx="911322" cy="19543500"/>
              </a:xfrm>
            </p:grpSpPr>
            <p:sp>
              <p:nvSpPr>
                <p:cNvPr id="3523" name="Google Shape;3523;g3f5de024bf7_0_326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24" name="Google Shape;3524;g3f5de024bf7_0_326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25" name="Google Shape;3525;g3f5de024bf7_0_326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26" name="Google Shape;3526;g3f5de024bf7_0_326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27" name="Google Shape;3527;g3f5de024bf7_0_326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528" name="Google Shape;3528;g3f5de024bf7_0_3267"/>
              <p:cNvGrpSpPr/>
              <p:nvPr/>
            </p:nvGrpSpPr>
            <p:grpSpPr>
              <a:xfrm>
                <a:off x="7654454" y="4228555"/>
                <a:ext cx="2782652" cy="29031869"/>
                <a:chOff x="13486776" y="5144310"/>
                <a:chExt cx="2782652" cy="19543500"/>
              </a:xfrm>
            </p:grpSpPr>
            <p:sp>
              <p:nvSpPr>
                <p:cNvPr id="3529" name="Google Shape;3529;g3f5de024bf7_0_326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0" name="Google Shape;3530;g3f5de024bf7_0_326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1" name="Google Shape;3531;g3f5de024bf7_0_326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2" name="Google Shape;3532;g3f5de024bf7_0_326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3" name="Google Shape;3533;g3f5de024bf7_0_326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4" name="Google Shape;3534;g3f5de024bf7_0_326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5" name="Google Shape;3535;g3f5de024bf7_0_326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6" name="Google Shape;3536;g3f5de024bf7_0_326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7" name="Google Shape;3537;g3f5de024bf7_0_326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8" name="Google Shape;3538;g3f5de024bf7_0_326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39" name="Google Shape;3539;g3f5de024bf7_0_326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0" name="Google Shape;3540;g3f5de024bf7_0_326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1" name="Google Shape;3541;g3f5de024bf7_0_326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2" name="Google Shape;3542;g3f5de024bf7_0_326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3" name="Google Shape;3543;g3f5de024bf7_0_326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4" name="Google Shape;3544;g3f5de024bf7_0_326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545" name="Google Shape;3545;g3f5de024bf7_0_3267"/>
              <p:cNvGrpSpPr/>
              <p:nvPr/>
            </p:nvGrpSpPr>
            <p:grpSpPr>
              <a:xfrm>
                <a:off x="10427923" y="4228549"/>
                <a:ext cx="4161451" cy="29031869"/>
                <a:chOff x="16176528" y="4317489"/>
                <a:chExt cx="4161451" cy="19543500"/>
              </a:xfrm>
            </p:grpSpPr>
            <p:sp>
              <p:nvSpPr>
                <p:cNvPr id="3546" name="Google Shape;3546;g3f5de024bf7_0_326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7" name="Google Shape;3547;g3f5de024bf7_0_326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8" name="Google Shape;3548;g3f5de024bf7_0_326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49" name="Google Shape;3549;g3f5de024bf7_0_326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0" name="Google Shape;3550;g3f5de024bf7_0_326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1" name="Google Shape;3551;g3f5de024bf7_0_326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2" name="Google Shape;3552;g3f5de024bf7_0_326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3" name="Google Shape;3553;g3f5de024bf7_0_326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4" name="Google Shape;3554;g3f5de024bf7_0_326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5" name="Google Shape;3555;g3f5de024bf7_0_326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6" name="Google Shape;3556;g3f5de024bf7_0_326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7" name="Google Shape;3557;g3f5de024bf7_0_326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8" name="Google Shape;3558;g3f5de024bf7_0_326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59" name="Google Shape;3559;g3f5de024bf7_0_326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0" name="Google Shape;3560;g3f5de024bf7_0_326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1" name="Google Shape;3561;g3f5de024bf7_0_326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2" name="Google Shape;3562;g3f5de024bf7_0_326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3" name="Google Shape;3563;g3f5de024bf7_0_326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4" name="Google Shape;3564;g3f5de024bf7_0_326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5" name="Google Shape;3565;g3f5de024bf7_0_326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6" name="Google Shape;3566;g3f5de024bf7_0_326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7" name="Google Shape;3567;g3f5de024bf7_0_326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68" name="Google Shape;3568;g3f5de024bf7_0_326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569" name="Google Shape;3569;g3f5de024bf7_0_3267"/>
            <p:cNvGrpSpPr/>
            <p:nvPr/>
          </p:nvGrpSpPr>
          <p:grpSpPr>
            <a:xfrm>
              <a:off x="16916435" y="4540806"/>
              <a:ext cx="16002389" cy="2418359"/>
              <a:chOff x="1874938" y="4228518"/>
              <a:chExt cx="12714436" cy="29031919"/>
            </a:xfrm>
          </p:grpSpPr>
          <p:grpSp>
            <p:nvGrpSpPr>
              <p:cNvPr id="3570" name="Google Shape;3570;g3f5de024bf7_0_3267"/>
              <p:cNvGrpSpPr/>
              <p:nvPr/>
            </p:nvGrpSpPr>
            <p:grpSpPr>
              <a:xfrm>
                <a:off x="1874938" y="4228545"/>
                <a:ext cx="724122" cy="29031869"/>
                <a:chOff x="6763779" y="3610074"/>
                <a:chExt cx="724122" cy="19543500"/>
              </a:xfrm>
            </p:grpSpPr>
            <p:sp>
              <p:nvSpPr>
                <p:cNvPr id="3571" name="Google Shape;3571;g3f5de024bf7_0_326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72" name="Google Shape;3572;g3f5de024bf7_0_326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73" name="Google Shape;3573;g3f5de024bf7_0_326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74" name="Google Shape;3574;g3f5de024bf7_0_326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575" name="Google Shape;3575;g3f5de024bf7_0_3267"/>
              <p:cNvGrpSpPr/>
              <p:nvPr/>
            </p:nvGrpSpPr>
            <p:grpSpPr>
              <a:xfrm>
                <a:off x="2589876" y="4228518"/>
                <a:ext cx="4171622" cy="29031750"/>
                <a:chOff x="589212" y="5453559"/>
                <a:chExt cx="4171622" cy="19354500"/>
              </a:xfrm>
            </p:grpSpPr>
            <p:grpSp>
              <p:nvGrpSpPr>
                <p:cNvPr id="3576" name="Google Shape;3576;g3f5de024bf7_0_3267"/>
                <p:cNvGrpSpPr/>
                <p:nvPr/>
              </p:nvGrpSpPr>
              <p:grpSpPr>
                <a:xfrm>
                  <a:off x="2213483" y="5453559"/>
                  <a:ext cx="2547351" cy="19354500"/>
                  <a:chOff x="2126394" y="6201753"/>
                  <a:chExt cx="2547351" cy="19354500"/>
                </a:xfrm>
              </p:grpSpPr>
              <p:sp>
                <p:nvSpPr>
                  <p:cNvPr id="3577" name="Google Shape;3577;g3f5de024bf7_0_326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78" name="Google Shape;3578;g3f5de024bf7_0_326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79" name="Google Shape;3579;g3f5de024bf7_0_326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0" name="Google Shape;3580;g3f5de024bf7_0_326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1" name="Google Shape;3581;g3f5de024bf7_0_326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2" name="Google Shape;3582;g3f5de024bf7_0_326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3" name="Google Shape;3583;g3f5de024bf7_0_326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4" name="Google Shape;3584;g3f5de024bf7_0_326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5" name="Google Shape;3585;g3f5de024bf7_0_326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6" name="Google Shape;3586;g3f5de024bf7_0_326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7" name="Google Shape;3587;g3f5de024bf7_0_326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8" name="Google Shape;3588;g3f5de024bf7_0_326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89" name="Google Shape;3589;g3f5de024bf7_0_326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0" name="Google Shape;3590;g3f5de024bf7_0_326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591" name="Google Shape;3591;g3f5de024bf7_0_3267"/>
                <p:cNvGrpSpPr/>
                <p:nvPr/>
              </p:nvGrpSpPr>
              <p:grpSpPr>
                <a:xfrm>
                  <a:off x="589212" y="5453559"/>
                  <a:ext cx="1622103" cy="19354500"/>
                  <a:chOff x="589212" y="5453048"/>
                  <a:chExt cx="1622103" cy="19354500"/>
                </a:xfrm>
              </p:grpSpPr>
              <p:sp>
                <p:nvSpPr>
                  <p:cNvPr id="3592" name="Google Shape;3592;g3f5de024bf7_0_326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3" name="Google Shape;3593;g3f5de024bf7_0_326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4" name="Google Shape;3594;g3f5de024bf7_0_326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5" name="Google Shape;3595;g3f5de024bf7_0_326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6" name="Google Shape;3596;g3f5de024bf7_0_326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7" name="Google Shape;3597;g3f5de024bf7_0_326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8" name="Google Shape;3598;g3f5de024bf7_0_326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599" name="Google Shape;3599;g3f5de024bf7_0_326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0" name="Google Shape;3600;g3f5de024bf7_0_326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601" name="Google Shape;3601;g3f5de024bf7_0_3267"/>
              <p:cNvGrpSpPr/>
              <p:nvPr/>
            </p:nvGrpSpPr>
            <p:grpSpPr>
              <a:xfrm>
                <a:off x="6752314" y="4228568"/>
                <a:ext cx="911322" cy="29031869"/>
                <a:chOff x="11540841" y="6900050"/>
                <a:chExt cx="911322" cy="19543500"/>
              </a:xfrm>
            </p:grpSpPr>
            <p:sp>
              <p:nvSpPr>
                <p:cNvPr id="3602" name="Google Shape;3602;g3f5de024bf7_0_326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3" name="Google Shape;3603;g3f5de024bf7_0_326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4" name="Google Shape;3604;g3f5de024bf7_0_326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5" name="Google Shape;3605;g3f5de024bf7_0_326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6" name="Google Shape;3606;g3f5de024bf7_0_326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607" name="Google Shape;3607;g3f5de024bf7_0_3267"/>
              <p:cNvGrpSpPr/>
              <p:nvPr/>
            </p:nvGrpSpPr>
            <p:grpSpPr>
              <a:xfrm>
                <a:off x="7654454" y="4228555"/>
                <a:ext cx="2782652" cy="29031869"/>
                <a:chOff x="13486776" y="5144310"/>
                <a:chExt cx="2782652" cy="19543500"/>
              </a:xfrm>
            </p:grpSpPr>
            <p:sp>
              <p:nvSpPr>
                <p:cNvPr id="3608" name="Google Shape;3608;g3f5de024bf7_0_326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09" name="Google Shape;3609;g3f5de024bf7_0_326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0" name="Google Shape;3610;g3f5de024bf7_0_326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1" name="Google Shape;3611;g3f5de024bf7_0_326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2" name="Google Shape;3612;g3f5de024bf7_0_326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3" name="Google Shape;3613;g3f5de024bf7_0_326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4" name="Google Shape;3614;g3f5de024bf7_0_326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5" name="Google Shape;3615;g3f5de024bf7_0_326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6" name="Google Shape;3616;g3f5de024bf7_0_326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7" name="Google Shape;3617;g3f5de024bf7_0_326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8" name="Google Shape;3618;g3f5de024bf7_0_326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19" name="Google Shape;3619;g3f5de024bf7_0_326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0" name="Google Shape;3620;g3f5de024bf7_0_326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1" name="Google Shape;3621;g3f5de024bf7_0_326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2" name="Google Shape;3622;g3f5de024bf7_0_326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3" name="Google Shape;3623;g3f5de024bf7_0_326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624" name="Google Shape;3624;g3f5de024bf7_0_3267"/>
              <p:cNvGrpSpPr/>
              <p:nvPr/>
            </p:nvGrpSpPr>
            <p:grpSpPr>
              <a:xfrm>
                <a:off x="10427923" y="4228549"/>
                <a:ext cx="4161451" cy="29031869"/>
                <a:chOff x="16176528" y="4317489"/>
                <a:chExt cx="4161451" cy="19543500"/>
              </a:xfrm>
            </p:grpSpPr>
            <p:sp>
              <p:nvSpPr>
                <p:cNvPr id="3625" name="Google Shape;3625;g3f5de024bf7_0_326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6" name="Google Shape;3626;g3f5de024bf7_0_326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7" name="Google Shape;3627;g3f5de024bf7_0_326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8" name="Google Shape;3628;g3f5de024bf7_0_326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29" name="Google Shape;3629;g3f5de024bf7_0_326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0" name="Google Shape;3630;g3f5de024bf7_0_326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1" name="Google Shape;3631;g3f5de024bf7_0_326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2" name="Google Shape;3632;g3f5de024bf7_0_326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3" name="Google Shape;3633;g3f5de024bf7_0_326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4" name="Google Shape;3634;g3f5de024bf7_0_326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5" name="Google Shape;3635;g3f5de024bf7_0_326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6" name="Google Shape;3636;g3f5de024bf7_0_326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7" name="Google Shape;3637;g3f5de024bf7_0_326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8" name="Google Shape;3638;g3f5de024bf7_0_326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39" name="Google Shape;3639;g3f5de024bf7_0_326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0" name="Google Shape;3640;g3f5de024bf7_0_326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1" name="Google Shape;3641;g3f5de024bf7_0_326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2" name="Google Shape;3642;g3f5de024bf7_0_326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3" name="Google Shape;3643;g3f5de024bf7_0_326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4" name="Google Shape;3644;g3f5de024bf7_0_326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5" name="Google Shape;3645;g3f5de024bf7_0_326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6" name="Google Shape;3646;g3f5de024bf7_0_326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47" name="Google Shape;3647;g3f5de024bf7_0_326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3648" name="Google Shape;3648;g3f5de024bf7_0_3267"/>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3649" name="Google Shape;3649;g3f5de024bf7_0_3267"/>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3650" name="Google Shape;3650;g3f5de024bf7_0_3267"/>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3651" name="Google Shape;3651;g3f5de024bf7_0_3267"/>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19</a:t>
            </a:r>
            <a:endParaRPr b="0" i="0" sz="1400" u="none" cap="none" strike="noStrike">
              <a:solidFill>
                <a:srgbClr val="000000"/>
              </a:solidFill>
              <a:latin typeface="Arial"/>
              <a:ea typeface="Arial"/>
              <a:cs typeface="Arial"/>
              <a:sym typeface="Arial"/>
            </a:endParaRPr>
          </a:p>
        </p:txBody>
      </p:sp>
      <p:sp>
        <p:nvSpPr>
          <p:cNvPr id="3652" name="Google Shape;3652;g3f5de024bf7_0_326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3653" name="Google Shape;3653;g3f5de024bf7_0_3267"/>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3654" name="Google Shape;3654;g3f5de024bf7_0_3267"/>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3655" name="Google Shape;3655;g3f5de024bf7_0_3267"/>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3656" name="Google Shape;3656;g3f5de024bf7_0_3267" title="Fluorescence vs Laser Detuning (Mhz delta)"/>
          <p:cNvPicPr preferRelativeResize="0"/>
          <p:nvPr/>
        </p:nvPicPr>
        <p:blipFill rotWithShape="1">
          <a:blip r:embed="rId8">
            <a:alphaModFix/>
          </a:blip>
          <a:srcRect b="0" l="0" r="0" t="0"/>
          <a:stretch/>
        </p:blipFill>
        <p:spPr>
          <a:xfrm>
            <a:off x="-139250" y="948481"/>
            <a:ext cx="8572500" cy="5300663"/>
          </a:xfrm>
          <a:prstGeom prst="rect">
            <a:avLst/>
          </a:prstGeom>
          <a:noFill/>
          <a:ln>
            <a:noFill/>
          </a:ln>
        </p:spPr>
      </p:pic>
      <p:pic>
        <p:nvPicPr>
          <p:cNvPr id="3657" name="Google Shape;3657;g3f5de024bf7_0_3267" title="2969.jpg"/>
          <p:cNvPicPr preferRelativeResize="0"/>
          <p:nvPr/>
        </p:nvPicPr>
        <p:blipFill rotWithShape="1">
          <a:blip r:embed="rId9">
            <a:alphaModFix/>
          </a:blip>
          <a:srcRect b="40347" l="52346" r="33153" t="40349"/>
          <a:stretch/>
        </p:blipFill>
        <p:spPr>
          <a:xfrm>
            <a:off x="8772127" y="2573964"/>
            <a:ext cx="2265725" cy="1696540"/>
          </a:xfrm>
          <a:prstGeom prst="rect">
            <a:avLst/>
          </a:prstGeom>
          <a:noFill/>
          <a:ln>
            <a:noFill/>
          </a:ln>
        </p:spPr>
      </p:pic>
      <p:pic>
        <p:nvPicPr>
          <p:cNvPr id="3658" name="Google Shape;3658;g3f5de024bf7_0_3267" title="2982.jpg"/>
          <p:cNvPicPr preferRelativeResize="0"/>
          <p:nvPr/>
        </p:nvPicPr>
        <p:blipFill rotWithShape="1">
          <a:blip r:embed="rId10">
            <a:alphaModFix/>
          </a:blip>
          <a:srcRect b="40565" l="52463" r="33249" t="40131"/>
          <a:stretch/>
        </p:blipFill>
        <p:spPr>
          <a:xfrm>
            <a:off x="8788767" y="750350"/>
            <a:ext cx="2232470" cy="1696521"/>
          </a:xfrm>
          <a:prstGeom prst="rect">
            <a:avLst/>
          </a:prstGeom>
          <a:noFill/>
          <a:ln>
            <a:noFill/>
          </a:ln>
        </p:spPr>
      </p:pic>
      <p:sp>
        <p:nvSpPr>
          <p:cNvPr id="3659" name="Google Shape;3659;g3f5de024bf7_0_3267"/>
          <p:cNvSpPr txBox="1"/>
          <p:nvPr/>
        </p:nvSpPr>
        <p:spPr>
          <a:xfrm>
            <a:off x="8724500" y="181857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A</a:t>
            </a:r>
            <a:endParaRPr b="0" i="0" sz="4000" u="none" cap="none" strike="noStrike">
              <a:solidFill>
                <a:schemeClr val="lt1"/>
              </a:solidFill>
              <a:latin typeface="Calibri"/>
              <a:ea typeface="Calibri"/>
              <a:cs typeface="Calibri"/>
              <a:sym typeface="Calibri"/>
            </a:endParaRPr>
          </a:p>
        </p:txBody>
      </p:sp>
      <p:sp>
        <p:nvSpPr>
          <p:cNvPr id="3660" name="Google Shape;3660;g3f5de024bf7_0_3267"/>
          <p:cNvSpPr txBox="1"/>
          <p:nvPr/>
        </p:nvSpPr>
        <p:spPr>
          <a:xfrm>
            <a:off x="8701050" y="55274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C</a:t>
            </a:r>
            <a:endParaRPr b="0" i="0" sz="4000" u="none" cap="none" strike="noStrike">
              <a:solidFill>
                <a:schemeClr val="lt1"/>
              </a:solidFill>
              <a:latin typeface="Calibri"/>
              <a:ea typeface="Calibri"/>
              <a:cs typeface="Calibri"/>
              <a:sym typeface="Calibri"/>
            </a:endParaRPr>
          </a:p>
        </p:txBody>
      </p:sp>
      <p:sp>
        <p:nvSpPr>
          <p:cNvPr id="3661" name="Google Shape;3661;g3f5de024bf7_0_3267"/>
          <p:cNvSpPr txBox="1"/>
          <p:nvPr/>
        </p:nvSpPr>
        <p:spPr>
          <a:xfrm>
            <a:off x="8708625" y="367017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B</a:t>
            </a:r>
            <a:endParaRPr b="0" i="0" sz="4000" u="none" cap="none" strike="noStrike">
              <a:solidFill>
                <a:schemeClr val="lt1"/>
              </a:solidFill>
              <a:latin typeface="Calibri"/>
              <a:ea typeface="Calibri"/>
              <a:cs typeface="Calibri"/>
              <a:sym typeface="Calibri"/>
            </a:endParaRPr>
          </a:p>
        </p:txBody>
      </p:sp>
      <p:sp>
        <p:nvSpPr>
          <p:cNvPr id="3662" name="Google Shape;3662;g3f5de024bf7_0_3267"/>
          <p:cNvSpPr txBox="1"/>
          <p:nvPr/>
        </p:nvSpPr>
        <p:spPr>
          <a:xfrm>
            <a:off x="1803525" y="3893750"/>
            <a:ext cx="387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a:t>
            </a:r>
            <a:endParaRPr b="0" i="0" sz="2800" u="none" cap="none" strike="noStrike">
              <a:solidFill>
                <a:schemeClr val="dk1"/>
              </a:solidFill>
              <a:latin typeface="Calibri"/>
              <a:ea typeface="Calibri"/>
              <a:cs typeface="Calibri"/>
              <a:sym typeface="Calibri"/>
            </a:endParaRPr>
          </a:p>
        </p:txBody>
      </p:sp>
      <p:sp>
        <p:nvSpPr>
          <p:cNvPr id="3663" name="Google Shape;3663;g3f5de024bf7_0_3267"/>
          <p:cNvSpPr txBox="1"/>
          <p:nvPr/>
        </p:nvSpPr>
        <p:spPr>
          <a:xfrm>
            <a:off x="4824775" y="2272250"/>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B</a:t>
            </a:r>
            <a:endParaRPr b="0" i="0" sz="2800" u="none" cap="none" strike="noStrike">
              <a:solidFill>
                <a:schemeClr val="dk1"/>
              </a:solidFill>
              <a:latin typeface="Calibri"/>
              <a:ea typeface="Calibri"/>
              <a:cs typeface="Calibri"/>
              <a:sym typeface="Calibri"/>
            </a:endParaRPr>
          </a:p>
        </p:txBody>
      </p:sp>
      <p:sp>
        <p:nvSpPr>
          <p:cNvPr id="3664" name="Google Shape;3664;g3f5de024bf7_0_3267"/>
          <p:cNvSpPr txBox="1"/>
          <p:nvPr>
            <p:ph type="title"/>
          </p:nvPr>
        </p:nvSpPr>
        <p:spPr>
          <a:xfrm>
            <a:off x="1803525" y="1700"/>
            <a:ext cx="48549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4420"/>
              <a:buFont typeface="Calibri"/>
              <a:buNone/>
            </a:pPr>
            <a:r>
              <a:rPr lang="en-US" sz="3843"/>
              <a:t>Frequency Detuning Vs Fluorescence</a:t>
            </a:r>
            <a:endParaRPr/>
          </a:p>
          <a:p>
            <a:pPr indent="0" lvl="0" marL="0" rtl="0" algn="l">
              <a:lnSpc>
                <a:spcPct val="90000"/>
              </a:lnSpc>
              <a:spcBef>
                <a:spcPts val="0"/>
              </a:spcBef>
              <a:spcAft>
                <a:spcPts val="0"/>
              </a:spcAft>
              <a:buClr>
                <a:schemeClr val="dk1"/>
              </a:buClr>
              <a:buSzPct val="100000"/>
              <a:buFont typeface="Calibri"/>
              <a:buNone/>
            </a:pPr>
            <a:r>
              <a:t/>
            </a:r>
            <a:endParaRPr/>
          </a:p>
        </p:txBody>
      </p:sp>
      <p:pic>
        <p:nvPicPr>
          <p:cNvPr id="3665" name="Google Shape;3665;g3f5de024bf7_0_3267"/>
          <p:cNvPicPr preferRelativeResize="0"/>
          <p:nvPr/>
        </p:nvPicPr>
        <p:blipFill rotWithShape="1">
          <a:blip r:embed="rId11">
            <a:alphaModFix/>
          </a:blip>
          <a:srcRect b="0" l="0" r="0" t="0"/>
          <a:stretch/>
        </p:blipFill>
        <p:spPr>
          <a:xfrm>
            <a:off x="7346250" y="0"/>
            <a:ext cx="1078651" cy="680977"/>
          </a:xfrm>
          <a:prstGeom prst="rect">
            <a:avLst/>
          </a:prstGeom>
          <a:noFill/>
          <a:ln>
            <a:noFill/>
          </a:ln>
        </p:spPr>
      </p:pic>
      <p:sp>
        <p:nvSpPr>
          <p:cNvPr id="3666" name="Google Shape;3666;g3f5de024bf7_0_3267"/>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1" name="Shape 3671"/>
        <p:cNvGrpSpPr/>
        <p:nvPr/>
      </p:nvGrpSpPr>
      <p:grpSpPr>
        <a:xfrm>
          <a:off x="0" y="0"/>
          <a:ext cx="0" cy="0"/>
          <a:chOff x="0" y="0"/>
          <a:chExt cx="0" cy="0"/>
        </a:xfrm>
      </p:grpSpPr>
      <p:grpSp>
        <p:nvGrpSpPr>
          <p:cNvPr id="3672" name="Google Shape;3672;g3f5de024bf7_0_3085"/>
          <p:cNvGrpSpPr/>
          <p:nvPr/>
        </p:nvGrpSpPr>
        <p:grpSpPr>
          <a:xfrm>
            <a:off x="-7700" y="6324840"/>
            <a:ext cx="12206290" cy="332283"/>
            <a:chOff x="931692" y="4540806"/>
            <a:chExt cx="31987132" cy="2418359"/>
          </a:xfrm>
        </p:grpSpPr>
        <p:grpSp>
          <p:nvGrpSpPr>
            <p:cNvPr id="3673" name="Google Shape;3673;g3f5de024bf7_0_3085"/>
            <p:cNvGrpSpPr/>
            <p:nvPr/>
          </p:nvGrpSpPr>
          <p:grpSpPr>
            <a:xfrm>
              <a:off x="931692" y="4540806"/>
              <a:ext cx="16002389" cy="2418359"/>
              <a:chOff x="1874938" y="4228518"/>
              <a:chExt cx="12714436" cy="29031919"/>
            </a:xfrm>
          </p:grpSpPr>
          <p:grpSp>
            <p:nvGrpSpPr>
              <p:cNvPr id="3674" name="Google Shape;3674;g3f5de024bf7_0_3085"/>
              <p:cNvGrpSpPr/>
              <p:nvPr/>
            </p:nvGrpSpPr>
            <p:grpSpPr>
              <a:xfrm>
                <a:off x="1874938" y="4228545"/>
                <a:ext cx="724122" cy="29031869"/>
                <a:chOff x="6763779" y="3610074"/>
                <a:chExt cx="724122" cy="19543500"/>
              </a:xfrm>
            </p:grpSpPr>
            <p:sp>
              <p:nvSpPr>
                <p:cNvPr id="3675" name="Google Shape;3675;g3f5de024bf7_0_3085"/>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76" name="Google Shape;3676;g3f5de024bf7_0_3085"/>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77" name="Google Shape;3677;g3f5de024bf7_0_3085"/>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78" name="Google Shape;3678;g3f5de024bf7_0_3085"/>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679" name="Google Shape;3679;g3f5de024bf7_0_3085"/>
              <p:cNvGrpSpPr/>
              <p:nvPr/>
            </p:nvGrpSpPr>
            <p:grpSpPr>
              <a:xfrm>
                <a:off x="2589876" y="4228518"/>
                <a:ext cx="4171622" cy="29031750"/>
                <a:chOff x="589212" y="5453559"/>
                <a:chExt cx="4171622" cy="19354500"/>
              </a:xfrm>
            </p:grpSpPr>
            <p:grpSp>
              <p:nvGrpSpPr>
                <p:cNvPr id="3680" name="Google Shape;3680;g3f5de024bf7_0_3085"/>
                <p:cNvGrpSpPr/>
                <p:nvPr/>
              </p:nvGrpSpPr>
              <p:grpSpPr>
                <a:xfrm>
                  <a:off x="2213483" y="5453559"/>
                  <a:ext cx="2547351" cy="19354500"/>
                  <a:chOff x="2126394" y="6201753"/>
                  <a:chExt cx="2547351" cy="19354500"/>
                </a:xfrm>
              </p:grpSpPr>
              <p:sp>
                <p:nvSpPr>
                  <p:cNvPr id="3681" name="Google Shape;3681;g3f5de024bf7_0_3085"/>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2" name="Google Shape;3682;g3f5de024bf7_0_3085"/>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3" name="Google Shape;3683;g3f5de024bf7_0_3085"/>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4" name="Google Shape;3684;g3f5de024bf7_0_3085"/>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5" name="Google Shape;3685;g3f5de024bf7_0_3085"/>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6" name="Google Shape;3686;g3f5de024bf7_0_3085"/>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7" name="Google Shape;3687;g3f5de024bf7_0_3085"/>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8" name="Google Shape;3688;g3f5de024bf7_0_3085"/>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89" name="Google Shape;3689;g3f5de024bf7_0_3085"/>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0" name="Google Shape;3690;g3f5de024bf7_0_3085"/>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1" name="Google Shape;3691;g3f5de024bf7_0_3085"/>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2" name="Google Shape;3692;g3f5de024bf7_0_3085"/>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3" name="Google Shape;3693;g3f5de024bf7_0_3085"/>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4" name="Google Shape;3694;g3f5de024bf7_0_3085"/>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695" name="Google Shape;3695;g3f5de024bf7_0_3085"/>
                <p:cNvGrpSpPr/>
                <p:nvPr/>
              </p:nvGrpSpPr>
              <p:grpSpPr>
                <a:xfrm>
                  <a:off x="589212" y="5453559"/>
                  <a:ext cx="1622103" cy="19354500"/>
                  <a:chOff x="589212" y="5453048"/>
                  <a:chExt cx="1622103" cy="19354500"/>
                </a:xfrm>
              </p:grpSpPr>
              <p:sp>
                <p:nvSpPr>
                  <p:cNvPr id="3696" name="Google Shape;3696;g3f5de024bf7_0_3085"/>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7" name="Google Shape;3697;g3f5de024bf7_0_3085"/>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8" name="Google Shape;3698;g3f5de024bf7_0_3085"/>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699" name="Google Shape;3699;g3f5de024bf7_0_3085"/>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0" name="Google Shape;3700;g3f5de024bf7_0_3085"/>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1" name="Google Shape;3701;g3f5de024bf7_0_3085"/>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2" name="Google Shape;3702;g3f5de024bf7_0_3085"/>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3" name="Google Shape;3703;g3f5de024bf7_0_3085"/>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4" name="Google Shape;3704;g3f5de024bf7_0_3085"/>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705" name="Google Shape;3705;g3f5de024bf7_0_3085"/>
              <p:cNvGrpSpPr/>
              <p:nvPr/>
            </p:nvGrpSpPr>
            <p:grpSpPr>
              <a:xfrm>
                <a:off x="6752314" y="4228568"/>
                <a:ext cx="911322" cy="29031869"/>
                <a:chOff x="11540841" y="6900050"/>
                <a:chExt cx="911322" cy="19543500"/>
              </a:xfrm>
            </p:grpSpPr>
            <p:sp>
              <p:nvSpPr>
                <p:cNvPr id="3706" name="Google Shape;3706;g3f5de024bf7_0_3085"/>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7" name="Google Shape;3707;g3f5de024bf7_0_3085"/>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8" name="Google Shape;3708;g3f5de024bf7_0_3085"/>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09" name="Google Shape;3709;g3f5de024bf7_0_3085"/>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0" name="Google Shape;3710;g3f5de024bf7_0_3085"/>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711" name="Google Shape;3711;g3f5de024bf7_0_3085"/>
              <p:cNvGrpSpPr/>
              <p:nvPr/>
            </p:nvGrpSpPr>
            <p:grpSpPr>
              <a:xfrm>
                <a:off x="7654454" y="4228555"/>
                <a:ext cx="2782652" cy="29031869"/>
                <a:chOff x="13486776" y="5144310"/>
                <a:chExt cx="2782652" cy="19543500"/>
              </a:xfrm>
            </p:grpSpPr>
            <p:sp>
              <p:nvSpPr>
                <p:cNvPr id="3712" name="Google Shape;3712;g3f5de024bf7_0_3085"/>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3" name="Google Shape;3713;g3f5de024bf7_0_3085"/>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4" name="Google Shape;3714;g3f5de024bf7_0_3085"/>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5" name="Google Shape;3715;g3f5de024bf7_0_3085"/>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6" name="Google Shape;3716;g3f5de024bf7_0_3085"/>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7" name="Google Shape;3717;g3f5de024bf7_0_3085"/>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8" name="Google Shape;3718;g3f5de024bf7_0_3085"/>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19" name="Google Shape;3719;g3f5de024bf7_0_3085"/>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0" name="Google Shape;3720;g3f5de024bf7_0_3085"/>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1" name="Google Shape;3721;g3f5de024bf7_0_3085"/>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2" name="Google Shape;3722;g3f5de024bf7_0_3085"/>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3" name="Google Shape;3723;g3f5de024bf7_0_3085"/>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4" name="Google Shape;3724;g3f5de024bf7_0_3085"/>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5" name="Google Shape;3725;g3f5de024bf7_0_3085"/>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6" name="Google Shape;3726;g3f5de024bf7_0_3085"/>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27" name="Google Shape;3727;g3f5de024bf7_0_3085"/>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728" name="Google Shape;3728;g3f5de024bf7_0_3085"/>
              <p:cNvGrpSpPr/>
              <p:nvPr/>
            </p:nvGrpSpPr>
            <p:grpSpPr>
              <a:xfrm>
                <a:off x="10427923" y="4228549"/>
                <a:ext cx="4161451" cy="29031869"/>
                <a:chOff x="16176528" y="4317489"/>
                <a:chExt cx="4161451" cy="19543500"/>
              </a:xfrm>
            </p:grpSpPr>
            <p:sp>
              <p:nvSpPr>
                <p:cNvPr id="3729" name="Google Shape;3729;g3f5de024bf7_0_3085"/>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0" name="Google Shape;3730;g3f5de024bf7_0_3085"/>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1" name="Google Shape;3731;g3f5de024bf7_0_3085"/>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2" name="Google Shape;3732;g3f5de024bf7_0_3085"/>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3" name="Google Shape;3733;g3f5de024bf7_0_3085"/>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4" name="Google Shape;3734;g3f5de024bf7_0_3085"/>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5" name="Google Shape;3735;g3f5de024bf7_0_3085"/>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6" name="Google Shape;3736;g3f5de024bf7_0_3085"/>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7" name="Google Shape;3737;g3f5de024bf7_0_3085"/>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8" name="Google Shape;3738;g3f5de024bf7_0_3085"/>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39" name="Google Shape;3739;g3f5de024bf7_0_3085"/>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0" name="Google Shape;3740;g3f5de024bf7_0_3085"/>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1" name="Google Shape;3741;g3f5de024bf7_0_3085"/>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2" name="Google Shape;3742;g3f5de024bf7_0_3085"/>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3" name="Google Shape;3743;g3f5de024bf7_0_3085"/>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4" name="Google Shape;3744;g3f5de024bf7_0_3085"/>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5" name="Google Shape;3745;g3f5de024bf7_0_3085"/>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6" name="Google Shape;3746;g3f5de024bf7_0_3085"/>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7" name="Google Shape;3747;g3f5de024bf7_0_3085"/>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8" name="Google Shape;3748;g3f5de024bf7_0_3085"/>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49" name="Google Shape;3749;g3f5de024bf7_0_3085"/>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50" name="Google Shape;3750;g3f5de024bf7_0_3085"/>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51" name="Google Shape;3751;g3f5de024bf7_0_3085"/>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752" name="Google Shape;3752;g3f5de024bf7_0_3085"/>
            <p:cNvGrpSpPr/>
            <p:nvPr/>
          </p:nvGrpSpPr>
          <p:grpSpPr>
            <a:xfrm>
              <a:off x="16916435" y="4540806"/>
              <a:ext cx="16002389" cy="2418359"/>
              <a:chOff x="1874938" y="4228518"/>
              <a:chExt cx="12714436" cy="29031919"/>
            </a:xfrm>
          </p:grpSpPr>
          <p:grpSp>
            <p:nvGrpSpPr>
              <p:cNvPr id="3753" name="Google Shape;3753;g3f5de024bf7_0_3085"/>
              <p:cNvGrpSpPr/>
              <p:nvPr/>
            </p:nvGrpSpPr>
            <p:grpSpPr>
              <a:xfrm>
                <a:off x="1874938" y="4228545"/>
                <a:ext cx="724122" cy="29031869"/>
                <a:chOff x="6763779" y="3610074"/>
                <a:chExt cx="724122" cy="19543500"/>
              </a:xfrm>
            </p:grpSpPr>
            <p:sp>
              <p:nvSpPr>
                <p:cNvPr id="3754" name="Google Shape;3754;g3f5de024bf7_0_3085"/>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55" name="Google Shape;3755;g3f5de024bf7_0_3085"/>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56" name="Google Shape;3756;g3f5de024bf7_0_3085"/>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57" name="Google Shape;3757;g3f5de024bf7_0_3085"/>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758" name="Google Shape;3758;g3f5de024bf7_0_3085"/>
              <p:cNvGrpSpPr/>
              <p:nvPr/>
            </p:nvGrpSpPr>
            <p:grpSpPr>
              <a:xfrm>
                <a:off x="2589876" y="4228518"/>
                <a:ext cx="4171622" cy="29031750"/>
                <a:chOff x="589212" y="5453559"/>
                <a:chExt cx="4171622" cy="19354500"/>
              </a:xfrm>
            </p:grpSpPr>
            <p:grpSp>
              <p:nvGrpSpPr>
                <p:cNvPr id="3759" name="Google Shape;3759;g3f5de024bf7_0_3085"/>
                <p:cNvGrpSpPr/>
                <p:nvPr/>
              </p:nvGrpSpPr>
              <p:grpSpPr>
                <a:xfrm>
                  <a:off x="2213483" y="5453559"/>
                  <a:ext cx="2547351" cy="19354500"/>
                  <a:chOff x="2126394" y="6201753"/>
                  <a:chExt cx="2547351" cy="19354500"/>
                </a:xfrm>
              </p:grpSpPr>
              <p:sp>
                <p:nvSpPr>
                  <p:cNvPr id="3760" name="Google Shape;3760;g3f5de024bf7_0_3085"/>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1" name="Google Shape;3761;g3f5de024bf7_0_3085"/>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2" name="Google Shape;3762;g3f5de024bf7_0_3085"/>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3" name="Google Shape;3763;g3f5de024bf7_0_3085"/>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4" name="Google Shape;3764;g3f5de024bf7_0_3085"/>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5" name="Google Shape;3765;g3f5de024bf7_0_3085"/>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6" name="Google Shape;3766;g3f5de024bf7_0_3085"/>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7" name="Google Shape;3767;g3f5de024bf7_0_3085"/>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8" name="Google Shape;3768;g3f5de024bf7_0_3085"/>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69" name="Google Shape;3769;g3f5de024bf7_0_3085"/>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0" name="Google Shape;3770;g3f5de024bf7_0_3085"/>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1" name="Google Shape;3771;g3f5de024bf7_0_3085"/>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2" name="Google Shape;3772;g3f5de024bf7_0_3085"/>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3" name="Google Shape;3773;g3f5de024bf7_0_3085"/>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774" name="Google Shape;3774;g3f5de024bf7_0_3085"/>
                <p:cNvGrpSpPr/>
                <p:nvPr/>
              </p:nvGrpSpPr>
              <p:grpSpPr>
                <a:xfrm>
                  <a:off x="589212" y="5453559"/>
                  <a:ext cx="1622103" cy="19354500"/>
                  <a:chOff x="589212" y="5453048"/>
                  <a:chExt cx="1622103" cy="19354500"/>
                </a:xfrm>
              </p:grpSpPr>
              <p:sp>
                <p:nvSpPr>
                  <p:cNvPr id="3775" name="Google Shape;3775;g3f5de024bf7_0_3085"/>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6" name="Google Shape;3776;g3f5de024bf7_0_3085"/>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7" name="Google Shape;3777;g3f5de024bf7_0_3085"/>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8" name="Google Shape;3778;g3f5de024bf7_0_3085"/>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79" name="Google Shape;3779;g3f5de024bf7_0_3085"/>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0" name="Google Shape;3780;g3f5de024bf7_0_3085"/>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1" name="Google Shape;3781;g3f5de024bf7_0_3085"/>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2" name="Google Shape;3782;g3f5de024bf7_0_3085"/>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3" name="Google Shape;3783;g3f5de024bf7_0_3085"/>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784" name="Google Shape;3784;g3f5de024bf7_0_3085"/>
              <p:cNvGrpSpPr/>
              <p:nvPr/>
            </p:nvGrpSpPr>
            <p:grpSpPr>
              <a:xfrm>
                <a:off x="6752314" y="4228568"/>
                <a:ext cx="911322" cy="29031869"/>
                <a:chOff x="11540841" y="6900050"/>
                <a:chExt cx="911322" cy="19543500"/>
              </a:xfrm>
            </p:grpSpPr>
            <p:sp>
              <p:nvSpPr>
                <p:cNvPr id="3785" name="Google Shape;3785;g3f5de024bf7_0_3085"/>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6" name="Google Shape;3786;g3f5de024bf7_0_3085"/>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7" name="Google Shape;3787;g3f5de024bf7_0_3085"/>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8" name="Google Shape;3788;g3f5de024bf7_0_3085"/>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89" name="Google Shape;3789;g3f5de024bf7_0_3085"/>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790" name="Google Shape;3790;g3f5de024bf7_0_3085"/>
              <p:cNvGrpSpPr/>
              <p:nvPr/>
            </p:nvGrpSpPr>
            <p:grpSpPr>
              <a:xfrm>
                <a:off x="7654454" y="4228555"/>
                <a:ext cx="2782652" cy="29031869"/>
                <a:chOff x="13486776" y="5144310"/>
                <a:chExt cx="2782652" cy="19543500"/>
              </a:xfrm>
            </p:grpSpPr>
            <p:sp>
              <p:nvSpPr>
                <p:cNvPr id="3791" name="Google Shape;3791;g3f5de024bf7_0_3085"/>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2" name="Google Shape;3792;g3f5de024bf7_0_3085"/>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3" name="Google Shape;3793;g3f5de024bf7_0_3085"/>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4" name="Google Shape;3794;g3f5de024bf7_0_3085"/>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5" name="Google Shape;3795;g3f5de024bf7_0_3085"/>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6" name="Google Shape;3796;g3f5de024bf7_0_3085"/>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7" name="Google Shape;3797;g3f5de024bf7_0_3085"/>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8" name="Google Shape;3798;g3f5de024bf7_0_3085"/>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799" name="Google Shape;3799;g3f5de024bf7_0_3085"/>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0" name="Google Shape;3800;g3f5de024bf7_0_3085"/>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1" name="Google Shape;3801;g3f5de024bf7_0_3085"/>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2" name="Google Shape;3802;g3f5de024bf7_0_3085"/>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3" name="Google Shape;3803;g3f5de024bf7_0_3085"/>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4" name="Google Shape;3804;g3f5de024bf7_0_3085"/>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5" name="Google Shape;3805;g3f5de024bf7_0_3085"/>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6" name="Google Shape;3806;g3f5de024bf7_0_3085"/>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807" name="Google Shape;3807;g3f5de024bf7_0_3085"/>
              <p:cNvGrpSpPr/>
              <p:nvPr/>
            </p:nvGrpSpPr>
            <p:grpSpPr>
              <a:xfrm>
                <a:off x="10427923" y="4228549"/>
                <a:ext cx="4161451" cy="29031869"/>
                <a:chOff x="16176528" y="4317489"/>
                <a:chExt cx="4161451" cy="19543500"/>
              </a:xfrm>
            </p:grpSpPr>
            <p:sp>
              <p:nvSpPr>
                <p:cNvPr id="3808" name="Google Shape;3808;g3f5de024bf7_0_3085"/>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09" name="Google Shape;3809;g3f5de024bf7_0_3085"/>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0" name="Google Shape;3810;g3f5de024bf7_0_3085"/>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1" name="Google Shape;3811;g3f5de024bf7_0_3085"/>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2" name="Google Shape;3812;g3f5de024bf7_0_3085"/>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3" name="Google Shape;3813;g3f5de024bf7_0_3085"/>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4" name="Google Shape;3814;g3f5de024bf7_0_3085"/>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5" name="Google Shape;3815;g3f5de024bf7_0_3085"/>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6" name="Google Shape;3816;g3f5de024bf7_0_3085"/>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7" name="Google Shape;3817;g3f5de024bf7_0_3085"/>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8" name="Google Shape;3818;g3f5de024bf7_0_3085"/>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19" name="Google Shape;3819;g3f5de024bf7_0_3085"/>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0" name="Google Shape;3820;g3f5de024bf7_0_3085"/>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1" name="Google Shape;3821;g3f5de024bf7_0_3085"/>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2" name="Google Shape;3822;g3f5de024bf7_0_3085"/>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3" name="Google Shape;3823;g3f5de024bf7_0_3085"/>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4" name="Google Shape;3824;g3f5de024bf7_0_3085"/>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5" name="Google Shape;3825;g3f5de024bf7_0_3085"/>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6" name="Google Shape;3826;g3f5de024bf7_0_3085"/>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7" name="Google Shape;3827;g3f5de024bf7_0_3085"/>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8" name="Google Shape;3828;g3f5de024bf7_0_3085"/>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29" name="Google Shape;3829;g3f5de024bf7_0_3085"/>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30" name="Google Shape;3830;g3f5de024bf7_0_3085"/>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3831" name="Google Shape;3831;g3f5de024bf7_0_3085"/>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3832" name="Google Shape;3832;g3f5de024bf7_0_3085"/>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3833" name="Google Shape;3833;g3f5de024bf7_0_3085"/>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3834" name="Google Shape;3834;g3f5de024bf7_0_3085"/>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19</a:t>
            </a:r>
            <a:endParaRPr b="0" i="0" sz="1400" u="none" cap="none" strike="noStrike">
              <a:solidFill>
                <a:srgbClr val="000000"/>
              </a:solidFill>
              <a:latin typeface="Arial"/>
              <a:ea typeface="Arial"/>
              <a:cs typeface="Arial"/>
              <a:sym typeface="Arial"/>
            </a:endParaRPr>
          </a:p>
        </p:txBody>
      </p:sp>
      <p:sp>
        <p:nvSpPr>
          <p:cNvPr id="3835" name="Google Shape;3835;g3f5de024bf7_0_308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3836" name="Google Shape;3836;g3f5de024bf7_0_3085"/>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3837" name="Google Shape;3837;g3f5de024bf7_0_3085"/>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3838" name="Google Shape;3838;g3f5de024bf7_0_3085"/>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3839" name="Google Shape;3839;g3f5de024bf7_0_3085" title="Fluorescence vs Laser Detuning (Mhz delta)"/>
          <p:cNvPicPr preferRelativeResize="0"/>
          <p:nvPr/>
        </p:nvPicPr>
        <p:blipFill rotWithShape="1">
          <a:blip r:embed="rId8">
            <a:alphaModFix/>
          </a:blip>
          <a:srcRect b="0" l="0" r="0" t="0"/>
          <a:stretch/>
        </p:blipFill>
        <p:spPr>
          <a:xfrm>
            <a:off x="-139250" y="948481"/>
            <a:ext cx="8572500" cy="5300663"/>
          </a:xfrm>
          <a:prstGeom prst="rect">
            <a:avLst/>
          </a:prstGeom>
          <a:noFill/>
          <a:ln>
            <a:noFill/>
          </a:ln>
        </p:spPr>
      </p:pic>
      <p:pic>
        <p:nvPicPr>
          <p:cNvPr id="3840" name="Google Shape;3840;g3f5de024bf7_0_3085" title="2969.jpg"/>
          <p:cNvPicPr preferRelativeResize="0"/>
          <p:nvPr/>
        </p:nvPicPr>
        <p:blipFill rotWithShape="1">
          <a:blip r:embed="rId9">
            <a:alphaModFix/>
          </a:blip>
          <a:srcRect b="40347" l="52346" r="33153" t="40349"/>
          <a:stretch/>
        </p:blipFill>
        <p:spPr>
          <a:xfrm>
            <a:off x="8772127" y="2573964"/>
            <a:ext cx="2265725" cy="1696540"/>
          </a:xfrm>
          <a:prstGeom prst="rect">
            <a:avLst/>
          </a:prstGeom>
          <a:noFill/>
          <a:ln>
            <a:noFill/>
          </a:ln>
        </p:spPr>
      </p:pic>
      <p:pic>
        <p:nvPicPr>
          <p:cNvPr id="3841" name="Google Shape;3841;g3f5de024bf7_0_3085" title="2982.jpg"/>
          <p:cNvPicPr preferRelativeResize="0"/>
          <p:nvPr/>
        </p:nvPicPr>
        <p:blipFill rotWithShape="1">
          <a:blip r:embed="rId10">
            <a:alphaModFix/>
          </a:blip>
          <a:srcRect b="40565" l="52463" r="33249" t="40131"/>
          <a:stretch/>
        </p:blipFill>
        <p:spPr>
          <a:xfrm>
            <a:off x="8788767" y="750350"/>
            <a:ext cx="2232470" cy="1696521"/>
          </a:xfrm>
          <a:prstGeom prst="rect">
            <a:avLst/>
          </a:prstGeom>
          <a:noFill/>
          <a:ln>
            <a:noFill/>
          </a:ln>
        </p:spPr>
      </p:pic>
      <p:pic>
        <p:nvPicPr>
          <p:cNvPr id="3842" name="Google Shape;3842;g3f5de024bf7_0_3085" title="2986.jpg"/>
          <p:cNvPicPr preferRelativeResize="0"/>
          <p:nvPr/>
        </p:nvPicPr>
        <p:blipFill rotWithShape="1">
          <a:blip r:embed="rId11">
            <a:alphaModFix/>
          </a:blip>
          <a:srcRect b="40192" l="53183" r="32772" t="40505"/>
          <a:stretch/>
        </p:blipFill>
        <p:spPr>
          <a:xfrm>
            <a:off x="8772139" y="4397610"/>
            <a:ext cx="2265720" cy="1751552"/>
          </a:xfrm>
          <a:prstGeom prst="rect">
            <a:avLst/>
          </a:prstGeom>
          <a:noFill/>
          <a:ln>
            <a:noFill/>
          </a:ln>
        </p:spPr>
      </p:pic>
      <p:sp>
        <p:nvSpPr>
          <p:cNvPr id="3843" name="Google Shape;3843;g3f5de024bf7_0_3085"/>
          <p:cNvSpPr txBox="1"/>
          <p:nvPr/>
        </p:nvSpPr>
        <p:spPr>
          <a:xfrm>
            <a:off x="8724500" y="181857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A</a:t>
            </a:r>
            <a:endParaRPr b="0" i="0" sz="4000" u="none" cap="none" strike="noStrike">
              <a:solidFill>
                <a:schemeClr val="lt1"/>
              </a:solidFill>
              <a:latin typeface="Calibri"/>
              <a:ea typeface="Calibri"/>
              <a:cs typeface="Calibri"/>
              <a:sym typeface="Calibri"/>
            </a:endParaRPr>
          </a:p>
        </p:txBody>
      </p:sp>
      <p:sp>
        <p:nvSpPr>
          <p:cNvPr id="3844" name="Google Shape;3844;g3f5de024bf7_0_3085"/>
          <p:cNvSpPr txBox="1"/>
          <p:nvPr/>
        </p:nvSpPr>
        <p:spPr>
          <a:xfrm>
            <a:off x="8701050" y="55274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C</a:t>
            </a:r>
            <a:endParaRPr b="0" i="0" sz="4000" u="none" cap="none" strike="noStrike">
              <a:solidFill>
                <a:schemeClr val="lt1"/>
              </a:solidFill>
              <a:latin typeface="Calibri"/>
              <a:ea typeface="Calibri"/>
              <a:cs typeface="Calibri"/>
              <a:sym typeface="Calibri"/>
            </a:endParaRPr>
          </a:p>
        </p:txBody>
      </p:sp>
      <p:sp>
        <p:nvSpPr>
          <p:cNvPr id="3845" name="Google Shape;3845;g3f5de024bf7_0_3085"/>
          <p:cNvSpPr txBox="1"/>
          <p:nvPr/>
        </p:nvSpPr>
        <p:spPr>
          <a:xfrm>
            <a:off x="8708625" y="367017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B</a:t>
            </a:r>
            <a:endParaRPr b="0" i="0" sz="4000" u="none" cap="none" strike="noStrike">
              <a:solidFill>
                <a:schemeClr val="lt1"/>
              </a:solidFill>
              <a:latin typeface="Calibri"/>
              <a:ea typeface="Calibri"/>
              <a:cs typeface="Calibri"/>
              <a:sym typeface="Calibri"/>
            </a:endParaRPr>
          </a:p>
        </p:txBody>
      </p:sp>
      <p:sp>
        <p:nvSpPr>
          <p:cNvPr id="3846" name="Google Shape;3846;g3f5de024bf7_0_3085"/>
          <p:cNvSpPr txBox="1"/>
          <p:nvPr/>
        </p:nvSpPr>
        <p:spPr>
          <a:xfrm>
            <a:off x="1803525" y="3893750"/>
            <a:ext cx="387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a:t>
            </a:r>
            <a:endParaRPr b="0" i="0" sz="2800" u="none" cap="none" strike="noStrike">
              <a:solidFill>
                <a:schemeClr val="dk1"/>
              </a:solidFill>
              <a:latin typeface="Calibri"/>
              <a:ea typeface="Calibri"/>
              <a:cs typeface="Calibri"/>
              <a:sym typeface="Calibri"/>
            </a:endParaRPr>
          </a:p>
        </p:txBody>
      </p:sp>
      <p:sp>
        <p:nvSpPr>
          <p:cNvPr id="3847" name="Google Shape;3847;g3f5de024bf7_0_3085"/>
          <p:cNvSpPr txBox="1"/>
          <p:nvPr/>
        </p:nvSpPr>
        <p:spPr>
          <a:xfrm>
            <a:off x="4824775" y="2272250"/>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B</a:t>
            </a:r>
            <a:endParaRPr b="0" i="0" sz="2800" u="none" cap="none" strike="noStrike">
              <a:solidFill>
                <a:schemeClr val="dk1"/>
              </a:solidFill>
              <a:latin typeface="Calibri"/>
              <a:ea typeface="Calibri"/>
              <a:cs typeface="Calibri"/>
              <a:sym typeface="Calibri"/>
            </a:endParaRPr>
          </a:p>
        </p:txBody>
      </p:sp>
      <p:sp>
        <p:nvSpPr>
          <p:cNvPr id="3848" name="Google Shape;3848;g3f5de024bf7_0_3085"/>
          <p:cNvSpPr txBox="1"/>
          <p:nvPr/>
        </p:nvSpPr>
        <p:spPr>
          <a:xfrm>
            <a:off x="7211175" y="3846125"/>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C</a:t>
            </a:r>
            <a:endParaRPr b="0" i="0" sz="2800" u="none" cap="none" strike="noStrike">
              <a:solidFill>
                <a:schemeClr val="dk1"/>
              </a:solidFill>
              <a:latin typeface="Calibri"/>
              <a:ea typeface="Calibri"/>
              <a:cs typeface="Calibri"/>
              <a:sym typeface="Calibri"/>
            </a:endParaRPr>
          </a:p>
        </p:txBody>
      </p:sp>
      <p:sp>
        <p:nvSpPr>
          <p:cNvPr id="3849" name="Google Shape;3849;g3f5de024bf7_0_3085"/>
          <p:cNvSpPr txBox="1"/>
          <p:nvPr>
            <p:ph type="title"/>
          </p:nvPr>
        </p:nvSpPr>
        <p:spPr>
          <a:xfrm>
            <a:off x="1803525" y="1700"/>
            <a:ext cx="48549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4420"/>
              <a:buFont typeface="Calibri"/>
              <a:buNone/>
            </a:pPr>
            <a:r>
              <a:rPr lang="en-US" sz="3843"/>
              <a:t>Frequency Detuning Vs Fluorescence</a:t>
            </a:r>
            <a:endParaRPr/>
          </a:p>
          <a:p>
            <a:pPr indent="0" lvl="0" marL="0" rtl="0" algn="l">
              <a:lnSpc>
                <a:spcPct val="90000"/>
              </a:lnSpc>
              <a:spcBef>
                <a:spcPts val="0"/>
              </a:spcBef>
              <a:spcAft>
                <a:spcPts val="0"/>
              </a:spcAft>
              <a:buClr>
                <a:schemeClr val="dk1"/>
              </a:buClr>
              <a:buSzPct val="100000"/>
              <a:buFont typeface="Calibri"/>
              <a:buNone/>
            </a:pPr>
            <a:r>
              <a:t/>
            </a:r>
            <a:endParaRPr/>
          </a:p>
        </p:txBody>
      </p:sp>
      <p:pic>
        <p:nvPicPr>
          <p:cNvPr id="3850" name="Google Shape;3850;g3f5de024bf7_0_3085"/>
          <p:cNvPicPr preferRelativeResize="0"/>
          <p:nvPr/>
        </p:nvPicPr>
        <p:blipFill rotWithShape="1">
          <a:blip r:embed="rId12">
            <a:alphaModFix/>
          </a:blip>
          <a:srcRect b="0" l="0" r="0" t="0"/>
          <a:stretch/>
        </p:blipFill>
        <p:spPr>
          <a:xfrm>
            <a:off x="7346250" y="0"/>
            <a:ext cx="1078651" cy="680977"/>
          </a:xfrm>
          <a:prstGeom prst="rect">
            <a:avLst/>
          </a:prstGeom>
          <a:noFill/>
          <a:ln>
            <a:noFill/>
          </a:ln>
        </p:spPr>
      </p:pic>
      <p:sp>
        <p:nvSpPr>
          <p:cNvPr id="3851" name="Google Shape;3851;g3f5de024bf7_0_3085"/>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6" name="Shape 3856"/>
        <p:cNvGrpSpPr/>
        <p:nvPr/>
      </p:nvGrpSpPr>
      <p:grpSpPr>
        <a:xfrm>
          <a:off x="0" y="0"/>
          <a:ext cx="0" cy="0"/>
          <a:chOff x="0" y="0"/>
          <a:chExt cx="0" cy="0"/>
        </a:xfrm>
      </p:grpSpPr>
      <p:sp>
        <p:nvSpPr>
          <p:cNvPr id="3857" name="Google Shape;3857;g3f94b010865_1_173"/>
          <p:cNvSpPr txBox="1"/>
          <p:nvPr>
            <p:ph type="title"/>
          </p:nvPr>
        </p:nvSpPr>
        <p:spPr>
          <a:xfrm>
            <a:off x="1586014" y="1700"/>
            <a:ext cx="61728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sz="3843"/>
              <a:t>Polarization Vs Fluorescence</a:t>
            </a:r>
            <a:endParaRPr/>
          </a:p>
          <a:p>
            <a:pPr indent="0" lvl="0" marL="0" rtl="0" algn="l">
              <a:lnSpc>
                <a:spcPct val="90000"/>
              </a:lnSpc>
              <a:spcBef>
                <a:spcPts val="0"/>
              </a:spcBef>
              <a:spcAft>
                <a:spcPts val="0"/>
              </a:spcAft>
              <a:buClr>
                <a:schemeClr val="dk1"/>
              </a:buClr>
              <a:buSzPts val="4400"/>
              <a:buFont typeface="Calibri"/>
              <a:buNone/>
            </a:pPr>
            <a:r>
              <a:t/>
            </a:r>
            <a:endParaRPr/>
          </a:p>
        </p:txBody>
      </p:sp>
      <p:grpSp>
        <p:nvGrpSpPr>
          <p:cNvPr id="3858" name="Google Shape;3858;g3f94b010865_1_173"/>
          <p:cNvGrpSpPr/>
          <p:nvPr/>
        </p:nvGrpSpPr>
        <p:grpSpPr>
          <a:xfrm>
            <a:off x="-7700" y="6324840"/>
            <a:ext cx="12206290" cy="332283"/>
            <a:chOff x="931692" y="4540806"/>
            <a:chExt cx="31987132" cy="2418359"/>
          </a:xfrm>
        </p:grpSpPr>
        <p:grpSp>
          <p:nvGrpSpPr>
            <p:cNvPr id="3859" name="Google Shape;3859;g3f94b010865_1_173"/>
            <p:cNvGrpSpPr/>
            <p:nvPr/>
          </p:nvGrpSpPr>
          <p:grpSpPr>
            <a:xfrm>
              <a:off x="931692" y="4540806"/>
              <a:ext cx="16002389" cy="2418359"/>
              <a:chOff x="1874938" y="4228518"/>
              <a:chExt cx="12714436" cy="29031919"/>
            </a:xfrm>
          </p:grpSpPr>
          <p:grpSp>
            <p:nvGrpSpPr>
              <p:cNvPr id="3860" name="Google Shape;3860;g3f94b010865_1_173"/>
              <p:cNvGrpSpPr/>
              <p:nvPr/>
            </p:nvGrpSpPr>
            <p:grpSpPr>
              <a:xfrm>
                <a:off x="1874938" y="4228545"/>
                <a:ext cx="724122" cy="29031869"/>
                <a:chOff x="6763779" y="3610074"/>
                <a:chExt cx="724122" cy="19543500"/>
              </a:xfrm>
            </p:grpSpPr>
            <p:sp>
              <p:nvSpPr>
                <p:cNvPr id="3861" name="Google Shape;3861;g3f94b010865_1_17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62" name="Google Shape;3862;g3f94b010865_1_17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63" name="Google Shape;3863;g3f94b010865_1_17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64" name="Google Shape;3864;g3f94b010865_1_17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865" name="Google Shape;3865;g3f94b010865_1_173"/>
              <p:cNvGrpSpPr/>
              <p:nvPr/>
            </p:nvGrpSpPr>
            <p:grpSpPr>
              <a:xfrm>
                <a:off x="2589876" y="4228518"/>
                <a:ext cx="4171622" cy="29031750"/>
                <a:chOff x="589212" y="5453559"/>
                <a:chExt cx="4171622" cy="19354500"/>
              </a:xfrm>
            </p:grpSpPr>
            <p:grpSp>
              <p:nvGrpSpPr>
                <p:cNvPr id="3866" name="Google Shape;3866;g3f94b010865_1_173"/>
                <p:cNvGrpSpPr/>
                <p:nvPr/>
              </p:nvGrpSpPr>
              <p:grpSpPr>
                <a:xfrm>
                  <a:off x="2213483" y="5453559"/>
                  <a:ext cx="2547351" cy="19354500"/>
                  <a:chOff x="2126394" y="6201753"/>
                  <a:chExt cx="2547351" cy="19354500"/>
                </a:xfrm>
              </p:grpSpPr>
              <p:sp>
                <p:nvSpPr>
                  <p:cNvPr id="3867" name="Google Shape;3867;g3f94b010865_1_17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68" name="Google Shape;3868;g3f94b010865_1_17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69" name="Google Shape;3869;g3f94b010865_1_17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0" name="Google Shape;3870;g3f94b010865_1_17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1" name="Google Shape;3871;g3f94b010865_1_17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2" name="Google Shape;3872;g3f94b010865_1_17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3" name="Google Shape;3873;g3f94b010865_1_17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4" name="Google Shape;3874;g3f94b010865_1_17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5" name="Google Shape;3875;g3f94b010865_1_17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6" name="Google Shape;3876;g3f94b010865_1_17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7" name="Google Shape;3877;g3f94b010865_1_17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8" name="Google Shape;3878;g3f94b010865_1_17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79" name="Google Shape;3879;g3f94b010865_1_17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0" name="Google Shape;3880;g3f94b010865_1_17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881" name="Google Shape;3881;g3f94b010865_1_173"/>
                <p:cNvGrpSpPr/>
                <p:nvPr/>
              </p:nvGrpSpPr>
              <p:grpSpPr>
                <a:xfrm>
                  <a:off x="589212" y="5453559"/>
                  <a:ext cx="1622103" cy="19354500"/>
                  <a:chOff x="589212" y="5453048"/>
                  <a:chExt cx="1622103" cy="19354500"/>
                </a:xfrm>
              </p:grpSpPr>
              <p:sp>
                <p:nvSpPr>
                  <p:cNvPr id="3882" name="Google Shape;3882;g3f94b010865_1_17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3" name="Google Shape;3883;g3f94b010865_1_17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4" name="Google Shape;3884;g3f94b010865_1_17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5" name="Google Shape;3885;g3f94b010865_1_17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6" name="Google Shape;3886;g3f94b010865_1_17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7" name="Google Shape;3887;g3f94b010865_1_17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8" name="Google Shape;3888;g3f94b010865_1_17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89" name="Google Shape;3889;g3f94b010865_1_17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0" name="Google Shape;3890;g3f94b010865_1_17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891" name="Google Shape;3891;g3f94b010865_1_173"/>
              <p:cNvGrpSpPr/>
              <p:nvPr/>
            </p:nvGrpSpPr>
            <p:grpSpPr>
              <a:xfrm>
                <a:off x="6752314" y="4228568"/>
                <a:ext cx="911322" cy="29031869"/>
                <a:chOff x="11540841" y="6900050"/>
                <a:chExt cx="911322" cy="19543500"/>
              </a:xfrm>
            </p:grpSpPr>
            <p:sp>
              <p:nvSpPr>
                <p:cNvPr id="3892" name="Google Shape;3892;g3f94b010865_1_17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3" name="Google Shape;3893;g3f94b010865_1_17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4" name="Google Shape;3894;g3f94b010865_1_17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5" name="Google Shape;3895;g3f94b010865_1_17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6" name="Google Shape;3896;g3f94b010865_1_17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897" name="Google Shape;3897;g3f94b010865_1_173"/>
              <p:cNvGrpSpPr/>
              <p:nvPr/>
            </p:nvGrpSpPr>
            <p:grpSpPr>
              <a:xfrm>
                <a:off x="7654454" y="4228555"/>
                <a:ext cx="2782652" cy="29031869"/>
                <a:chOff x="13486776" y="5144310"/>
                <a:chExt cx="2782652" cy="19543500"/>
              </a:xfrm>
            </p:grpSpPr>
            <p:sp>
              <p:nvSpPr>
                <p:cNvPr id="3898" name="Google Shape;3898;g3f94b010865_1_17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899" name="Google Shape;3899;g3f94b010865_1_17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0" name="Google Shape;3900;g3f94b010865_1_17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1" name="Google Shape;3901;g3f94b010865_1_17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2" name="Google Shape;3902;g3f94b010865_1_17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3" name="Google Shape;3903;g3f94b010865_1_17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4" name="Google Shape;3904;g3f94b010865_1_17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5" name="Google Shape;3905;g3f94b010865_1_17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6" name="Google Shape;3906;g3f94b010865_1_17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7" name="Google Shape;3907;g3f94b010865_1_17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8" name="Google Shape;3908;g3f94b010865_1_17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09" name="Google Shape;3909;g3f94b010865_1_17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0" name="Google Shape;3910;g3f94b010865_1_17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1" name="Google Shape;3911;g3f94b010865_1_17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2" name="Google Shape;3912;g3f94b010865_1_17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3" name="Google Shape;3913;g3f94b010865_1_17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914" name="Google Shape;3914;g3f94b010865_1_173"/>
              <p:cNvGrpSpPr/>
              <p:nvPr/>
            </p:nvGrpSpPr>
            <p:grpSpPr>
              <a:xfrm>
                <a:off x="10427923" y="4228549"/>
                <a:ext cx="4161451" cy="29031869"/>
                <a:chOff x="16176528" y="4317489"/>
                <a:chExt cx="4161451" cy="19543500"/>
              </a:xfrm>
            </p:grpSpPr>
            <p:sp>
              <p:nvSpPr>
                <p:cNvPr id="3915" name="Google Shape;3915;g3f94b010865_1_17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6" name="Google Shape;3916;g3f94b010865_1_17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7" name="Google Shape;3917;g3f94b010865_1_17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8" name="Google Shape;3918;g3f94b010865_1_17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19" name="Google Shape;3919;g3f94b010865_1_17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0" name="Google Shape;3920;g3f94b010865_1_17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1" name="Google Shape;3921;g3f94b010865_1_17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2" name="Google Shape;3922;g3f94b010865_1_17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3" name="Google Shape;3923;g3f94b010865_1_17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4" name="Google Shape;3924;g3f94b010865_1_17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5" name="Google Shape;3925;g3f94b010865_1_17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6" name="Google Shape;3926;g3f94b010865_1_17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7" name="Google Shape;3927;g3f94b010865_1_17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8" name="Google Shape;3928;g3f94b010865_1_17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29" name="Google Shape;3929;g3f94b010865_1_17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0" name="Google Shape;3930;g3f94b010865_1_17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1" name="Google Shape;3931;g3f94b010865_1_17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2" name="Google Shape;3932;g3f94b010865_1_17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3" name="Google Shape;3933;g3f94b010865_1_17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4" name="Google Shape;3934;g3f94b010865_1_17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5" name="Google Shape;3935;g3f94b010865_1_17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6" name="Google Shape;3936;g3f94b010865_1_17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37" name="Google Shape;3937;g3f94b010865_1_17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938" name="Google Shape;3938;g3f94b010865_1_173"/>
            <p:cNvGrpSpPr/>
            <p:nvPr/>
          </p:nvGrpSpPr>
          <p:grpSpPr>
            <a:xfrm>
              <a:off x="16916435" y="4540806"/>
              <a:ext cx="16002389" cy="2418359"/>
              <a:chOff x="1874938" y="4228518"/>
              <a:chExt cx="12714436" cy="29031919"/>
            </a:xfrm>
          </p:grpSpPr>
          <p:grpSp>
            <p:nvGrpSpPr>
              <p:cNvPr id="3939" name="Google Shape;3939;g3f94b010865_1_173"/>
              <p:cNvGrpSpPr/>
              <p:nvPr/>
            </p:nvGrpSpPr>
            <p:grpSpPr>
              <a:xfrm>
                <a:off x="1874938" y="4228545"/>
                <a:ext cx="724122" cy="29031869"/>
                <a:chOff x="6763779" y="3610074"/>
                <a:chExt cx="724122" cy="19543500"/>
              </a:xfrm>
            </p:grpSpPr>
            <p:sp>
              <p:nvSpPr>
                <p:cNvPr id="3940" name="Google Shape;3940;g3f94b010865_1_17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1" name="Google Shape;3941;g3f94b010865_1_17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2" name="Google Shape;3942;g3f94b010865_1_17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3" name="Google Shape;3943;g3f94b010865_1_17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944" name="Google Shape;3944;g3f94b010865_1_173"/>
              <p:cNvGrpSpPr/>
              <p:nvPr/>
            </p:nvGrpSpPr>
            <p:grpSpPr>
              <a:xfrm>
                <a:off x="2589876" y="4228518"/>
                <a:ext cx="4171622" cy="29031750"/>
                <a:chOff x="589212" y="5453559"/>
                <a:chExt cx="4171622" cy="19354500"/>
              </a:xfrm>
            </p:grpSpPr>
            <p:grpSp>
              <p:nvGrpSpPr>
                <p:cNvPr id="3945" name="Google Shape;3945;g3f94b010865_1_173"/>
                <p:cNvGrpSpPr/>
                <p:nvPr/>
              </p:nvGrpSpPr>
              <p:grpSpPr>
                <a:xfrm>
                  <a:off x="2213483" y="5453559"/>
                  <a:ext cx="2547351" cy="19354500"/>
                  <a:chOff x="2126394" y="6201753"/>
                  <a:chExt cx="2547351" cy="19354500"/>
                </a:xfrm>
              </p:grpSpPr>
              <p:sp>
                <p:nvSpPr>
                  <p:cNvPr id="3946" name="Google Shape;3946;g3f94b010865_1_17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7" name="Google Shape;3947;g3f94b010865_1_17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8" name="Google Shape;3948;g3f94b010865_1_17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49" name="Google Shape;3949;g3f94b010865_1_17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0" name="Google Shape;3950;g3f94b010865_1_17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1" name="Google Shape;3951;g3f94b010865_1_17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2" name="Google Shape;3952;g3f94b010865_1_17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3" name="Google Shape;3953;g3f94b010865_1_17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4" name="Google Shape;3954;g3f94b010865_1_17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5" name="Google Shape;3955;g3f94b010865_1_17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6" name="Google Shape;3956;g3f94b010865_1_17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7" name="Google Shape;3957;g3f94b010865_1_17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8" name="Google Shape;3958;g3f94b010865_1_17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59" name="Google Shape;3959;g3f94b010865_1_17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960" name="Google Shape;3960;g3f94b010865_1_173"/>
                <p:cNvGrpSpPr/>
                <p:nvPr/>
              </p:nvGrpSpPr>
              <p:grpSpPr>
                <a:xfrm>
                  <a:off x="589212" y="5453559"/>
                  <a:ext cx="1622103" cy="19354500"/>
                  <a:chOff x="589212" y="5453048"/>
                  <a:chExt cx="1622103" cy="19354500"/>
                </a:xfrm>
              </p:grpSpPr>
              <p:sp>
                <p:nvSpPr>
                  <p:cNvPr id="3961" name="Google Shape;3961;g3f94b010865_1_17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2" name="Google Shape;3962;g3f94b010865_1_17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3" name="Google Shape;3963;g3f94b010865_1_17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4" name="Google Shape;3964;g3f94b010865_1_17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5" name="Google Shape;3965;g3f94b010865_1_17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6" name="Google Shape;3966;g3f94b010865_1_17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7" name="Google Shape;3967;g3f94b010865_1_17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8" name="Google Shape;3968;g3f94b010865_1_17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69" name="Google Shape;3969;g3f94b010865_1_17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3970" name="Google Shape;3970;g3f94b010865_1_173"/>
              <p:cNvGrpSpPr/>
              <p:nvPr/>
            </p:nvGrpSpPr>
            <p:grpSpPr>
              <a:xfrm>
                <a:off x="6752314" y="4228568"/>
                <a:ext cx="911322" cy="29031869"/>
                <a:chOff x="11540841" y="6900050"/>
                <a:chExt cx="911322" cy="19543500"/>
              </a:xfrm>
            </p:grpSpPr>
            <p:sp>
              <p:nvSpPr>
                <p:cNvPr id="3971" name="Google Shape;3971;g3f94b010865_1_17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2" name="Google Shape;3972;g3f94b010865_1_17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3" name="Google Shape;3973;g3f94b010865_1_17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4" name="Google Shape;3974;g3f94b010865_1_17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5" name="Google Shape;3975;g3f94b010865_1_17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976" name="Google Shape;3976;g3f94b010865_1_173"/>
              <p:cNvGrpSpPr/>
              <p:nvPr/>
            </p:nvGrpSpPr>
            <p:grpSpPr>
              <a:xfrm>
                <a:off x="7654454" y="4228555"/>
                <a:ext cx="2782652" cy="29031869"/>
                <a:chOff x="13486776" y="5144310"/>
                <a:chExt cx="2782652" cy="19543500"/>
              </a:xfrm>
            </p:grpSpPr>
            <p:sp>
              <p:nvSpPr>
                <p:cNvPr id="3977" name="Google Shape;3977;g3f94b010865_1_17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8" name="Google Shape;3978;g3f94b010865_1_17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79" name="Google Shape;3979;g3f94b010865_1_17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0" name="Google Shape;3980;g3f94b010865_1_17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1" name="Google Shape;3981;g3f94b010865_1_17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2" name="Google Shape;3982;g3f94b010865_1_17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3" name="Google Shape;3983;g3f94b010865_1_17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4" name="Google Shape;3984;g3f94b010865_1_17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5" name="Google Shape;3985;g3f94b010865_1_17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6" name="Google Shape;3986;g3f94b010865_1_17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7" name="Google Shape;3987;g3f94b010865_1_17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8" name="Google Shape;3988;g3f94b010865_1_17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89" name="Google Shape;3989;g3f94b010865_1_17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0" name="Google Shape;3990;g3f94b010865_1_17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1" name="Google Shape;3991;g3f94b010865_1_17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2" name="Google Shape;3992;g3f94b010865_1_17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3993" name="Google Shape;3993;g3f94b010865_1_173"/>
              <p:cNvGrpSpPr/>
              <p:nvPr/>
            </p:nvGrpSpPr>
            <p:grpSpPr>
              <a:xfrm>
                <a:off x="10427923" y="4228549"/>
                <a:ext cx="4161451" cy="29031869"/>
                <a:chOff x="16176528" y="4317489"/>
                <a:chExt cx="4161451" cy="19543500"/>
              </a:xfrm>
            </p:grpSpPr>
            <p:sp>
              <p:nvSpPr>
                <p:cNvPr id="3994" name="Google Shape;3994;g3f94b010865_1_17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5" name="Google Shape;3995;g3f94b010865_1_17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6" name="Google Shape;3996;g3f94b010865_1_17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7" name="Google Shape;3997;g3f94b010865_1_17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8" name="Google Shape;3998;g3f94b010865_1_17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3999" name="Google Shape;3999;g3f94b010865_1_17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0" name="Google Shape;4000;g3f94b010865_1_17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1" name="Google Shape;4001;g3f94b010865_1_17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2" name="Google Shape;4002;g3f94b010865_1_17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3" name="Google Shape;4003;g3f94b010865_1_17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4" name="Google Shape;4004;g3f94b010865_1_17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5" name="Google Shape;4005;g3f94b010865_1_17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6" name="Google Shape;4006;g3f94b010865_1_17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7" name="Google Shape;4007;g3f94b010865_1_17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8" name="Google Shape;4008;g3f94b010865_1_17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09" name="Google Shape;4009;g3f94b010865_1_17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0" name="Google Shape;4010;g3f94b010865_1_17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1" name="Google Shape;4011;g3f94b010865_1_17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2" name="Google Shape;4012;g3f94b010865_1_17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3" name="Google Shape;4013;g3f94b010865_1_17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4" name="Google Shape;4014;g3f94b010865_1_17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5" name="Google Shape;4015;g3f94b010865_1_17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16" name="Google Shape;4016;g3f94b010865_1_17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017" name="Google Shape;4017;g3f94b010865_1_173"/>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018" name="Google Shape;4018;g3f94b010865_1_173"/>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019" name="Google Shape;4019;g3f94b010865_1_173"/>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020" name="Google Shape;4020;g3f94b010865_1_173"/>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20</a:t>
            </a:r>
            <a:endParaRPr b="0" i="0" sz="1400" u="none" cap="none" strike="noStrike">
              <a:solidFill>
                <a:srgbClr val="000000"/>
              </a:solidFill>
              <a:latin typeface="Arial"/>
              <a:ea typeface="Arial"/>
              <a:cs typeface="Arial"/>
              <a:sym typeface="Arial"/>
            </a:endParaRPr>
          </a:p>
        </p:txBody>
      </p:sp>
      <p:sp>
        <p:nvSpPr>
          <p:cNvPr id="4021" name="Google Shape;4021;g3f94b010865_1_17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4022" name="Google Shape;4022;g3f94b010865_1_173"/>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023" name="Google Shape;4023;g3f94b010865_1_173"/>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024" name="Google Shape;4024;g3f94b010865_1_173"/>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025" name="Google Shape;4025;g3f94b010865_1_173" title="Average Fluorescence vs delta (degree ellipcicity)"/>
          <p:cNvPicPr preferRelativeResize="0"/>
          <p:nvPr/>
        </p:nvPicPr>
        <p:blipFill rotWithShape="1">
          <a:blip r:embed="rId8">
            <a:alphaModFix/>
          </a:blip>
          <a:srcRect b="0" l="0" r="0" t="0"/>
          <a:stretch/>
        </p:blipFill>
        <p:spPr>
          <a:xfrm>
            <a:off x="-199713" y="901572"/>
            <a:ext cx="8572500" cy="5300663"/>
          </a:xfrm>
          <a:prstGeom prst="rect">
            <a:avLst/>
          </a:prstGeom>
          <a:noFill/>
          <a:ln>
            <a:noFill/>
          </a:ln>
        </p:spPr>
      </p:pic>
      <p:sp>
        <p:nvSpPr>
          <p:cNvPr id="4026" name="Google Shape;4026;g3f94b010865_1_173"/>
          <p:cNvSpPr txBox="1"/>
          <p:nvPr/>
        </p:nvSpPr>
        <p:spPr>
          <a:xfrm>
            <a:off x="8249875" y="2073975"/>
            <a:ext cx="3794700" cy="1459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On average: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fluorescence is strong visible between +/- 5 degrees from ideal polarization</a:t>
            </a:r>
            <a:endParaRPr b="0" i="0" sz="2800" u="none" cap="none" strike="noStrike">
              <a:solidFill>
                <a:schemeClr val="dk1"/>
              </a:solidFill>
              <a:latin typeface="Calibri"/>
              <a:ea typeface="Calibri"/>
              <a:cs typeface="Calibri"/>
              <a:sym typeface="Calibri"/>
            </a:endParaRPr>
          </a:p>
        </p:txBody>
      </p:sp>
      <p:pic>
        <p:nvPicPr>
          <p:cNvPr id="4027" name="Google Shape;4027;g3f94b010865_1_173"/>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4028" name="Google Shape;4028;g3f94b010865_1_173"/>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3" name="Shape 4033"/>
        <p:cNvGrpSpPr/>
        <p:nvPr/>
      </p:nvGrpSpPr>
      <p:grpSpPr>
        <a:xfrm>
          <a:off x="0" y="0"/>
          <a:ext cx="0" cy="0"/>
          <a:chOff x="0" y="0"/>
          <a:chExt cx="0" cy="0"/>
        </a:xfrm>
      </p:grpSpPr>
      <p:grpSp>
        <p:nvGrpSpPr>
          <p:cNvPr id="4034" name="Google Shape;4034;g3f5de024bf7_0_1993"/>
          <p:cNvGrpSpPr/>
          <p:nvPr/>
        </p:nvGrpSpPr>
        <p:grpSpPr>
          <a:xfrm>
            <a:off x="-7700" y="6324840"/>
            <a:ext cx="12206290" cy="332283"/>
            <a:chOff x="931692" y="4540806"/>
            <a:chExt cx="31987132" cy="2418359"/>
          </a:xfrm>
        </p:grpSpPr>
        <p:grpSp>
          <p:nvGrpSpPr>
            <p:cNvPr id="4035" name="Google Shape;4035;g3f5de024bf7_0_1993"/>
            <p:cNvGrpSpPr/>
            <p:nvPr/>
          </p:nvGrpSpPr>
          <p:grpSpPr>
            <a:xfrm>
              <a:off x="931692" y="4540806"/>
              <a:ext cx="16002389" cy="2418359"/>
              <a:chOff x="1874938" y="4228518"/>
              <a:chExt cx="12714436" cy="29031919"/>
            </a:xfrm>
          </p:grpSpPr>
          <p:grpSp>
            <p:nvGrpSpPr>
              <p:cNvPr id="4036" name="Google Shape;4036;g3f5de024bf7_0_1993"/>
              <p:cNvGrpSpPr/>
              <p:nvPr/>
            </p:nvGrpSpPr>
            <p:grpSpPr>
              <a:xfrm>
                <a:off x="1874938" y="4228545"/>
                <a:ext cx="724122" cy="29031869"/>
                <a:chOff x="6763779" y="3610074"/>
                <a:chExt cx="724122" cy="19543500"/>
              </a:xfrm>
            </p:grpSpPr>
            <p:sp>
              <p:nvSpPr>
                <p:cNvPr id="4037" name="Google Shape;4037;g3f5de024bf7_0_199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38" name="Google Shape;4038;g3f5de024bf7_0_199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39" name="Google Shape;4039;g3f5de024bf7_0_199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0" name="Google Shape;4040;g3f5de024bf7_0_199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041" name="Google Shape;4041;g3f5de024bf7_0_1993"/>
              <p:cNvGrpSpPr/>
              <p:nvPr/>
            </p:nvGrpSpPr>
            <p:grpSpPr>
              <a:xfrm>
                <a:off x="2589876" y="4228518"/>
                <a:ext cx="4171622" cy="29031750"/>
                <a:chOff x="589212" y="5453559"/>
                <a:chExt cx="4171622" cy="19354500"/>
              </a:xfrm>
            </p:grpSpPr>
            <p:grpSp>
              <p:nvGrpSpPr>
                <p:cNvPr id="4042" name="Google Shape;4042;g3f5de024bf7_0_1993"/>
                <p:cNvGrpSpPr/>
                <p:nvPr/>
              </p:nvGrpSpPr>
              <p:grpSpPr>
                <a:xfrm>
                  <a:off x="2213483" y="5453559"/>
                  <a:ext cx="2547351" cy="19354500"/>
                  <a:chOff x="2126394" y="6201753"/>
                  <a:chExt cx="2547351" cy="19354500"/>
                </a:xfrm>
              </p:grpSpPr>
              <p:sp>
                <p:nvSpPr>
                  <p:cNvPr id="4043" name="Google Shape;4043;g3f5de024bf7_0_199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4" name="Google Shape;4044;g3f5de024bf7_0_199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5" name="Google Shape;4045;g3f5de024bf7_0_199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6" name="Google Shape;4046;g3f5de024bf7_0_199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7" name="Google Shape;4047;g3f5de024bf7_0_199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8" name="Google Shape;4048;g3f5de024bf7_0_199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49" name="Google Shape;4049;g3f5de024bf7_0_199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0" name="Google Shape;4050;g3f5de024bf7_0_199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1" name="Google Shape;4051;g3f5de024bf7_0_199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2" name="Google Shape;4052;g3f5de024bf7_0_199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3" name="Google Shape;4053;g3f5de024bf7_0_199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4" name="Google Shape;4054;g3f5de024bf7_0_199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5" name="Google Shape;4055;g3f5de024bf7_0_199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6" name="Google Shape;4056;g3f5de024bf7_0_199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057" name="Google Shape;4057;g3f5de024bf7_0_1993"/>
                <p:cNvGrpSpPr/>
                <p:nvPr/>
              </p:nvGrpSpPr>
              <p:grpSpPr>
                <a:xfrm>
                  <a:off x="589212" y="5453559"/>
                  <a:ext cx="1622103" cy="19354500"/>
                  <a:chOff x="589212" y="5453048"/>
                  <a:chExt cx="1622103" cy="19354500"/>
                </a:xfrm>
              </p:grpSpPr>
              <p:sp>
                <p:nvSpPr>
                  <p:cNvPr id="4058" name="Google Shape;4058;g3f5de024bf7_0_199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59" name="Google Shape;4059;g3f5de024bf7_0_199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0" name="Google Shape;4060;g3f5de024bf7_0_199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1" name="Google Shape;4061;g3f5de024bf7_0_199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2" name="Google Shape;4062;g3f5de024bf7_0_199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3" name="Google Shape;4063;g3f5de024bf7_0_199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4" name="Google Shape;4064;g3f5de024bf7_0_199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5" name="Google Shape;4065;g3f5de024bf7_0_199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6" name="Google Shape;4066;g3f5de024bf7_0_199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067" name="Google Shape;4067;g3f5de024bf7_0_1993"/>
              <p:cNvGrpSpPr/>
              <p:nvPr/>
            </p:nvGrpSpPr>
            <p:grpSpPr>
              <a:xfrm>
                <a:off x="6752314" y="4228568"/>
                <a:ext cx="911322" cy="29031869"/>
                <a:chOff x="11540841" y="6900050"/>
                <a:chExt cx="911322" cy="19543500"/>
              </a:xfrm>
            </p:grpSpPr>
            <p:sp>
              <p:nvSpPr>
                <p:cNvPr id="4068" name="Google Shape;4068;g3f5de024bf7_0_199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69" name="Google Shape;4069;g3f5de024bf7_0_199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0" name="Google Shape;4070;g3f5de024bf7_0_199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1" name="Google Shape;4071;g3f5de024bf7_0_199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2" name="Google Shape;4072;g3f5de024bf7_0_199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073" name="Google Shape;4073;g3f5de024bf7_0_1993"/>
              <p:cNvGrpSpPr/>
              <p:nvPr/>
            </p:nvGrpSpPr>
            <p:grpSpPr>
              <a:xfrm>
                <a:off x="7654454" y="4228555"/>
                <a:ext cx="2782652" cy="29031869"/>
                <a:chOff x="13486776" y="5144310"/>
                <a:chExt cx="2782652" cy="19543500"/>
              </a:xfrm>
            </p:grpSpPr>
            <p:sp>
              <p:nvSpPr>
                <p:cNvPr id="4074" name="Google Shape;4074;g3f5de024bf7_0_199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5" name="Google Shape;4075;g3f5de024bf7_0_199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6" name="Google Shape;4076;g3f5de024bf7_0_199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7" name="Google Shape;4077;g3f5de024bf7_0_199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8" name="Google Shape;4078;g3f5de024bf7_0_199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79" name="Google Shape;4079;g3f5de024bf7_0_199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0" name="Google Shape;4080;g3f5de024bf7_0_199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1" name="Google Shape;4081;g3f5de024bf7_0_199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2" name="Google Shape;4082;g3f5de024bf7_0_199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3" name="Google Shape;4083;g3f5de024bf7_0_199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4" name="Google Shape;4084;g3f5de024bf7_0_199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5" name="Google Shape;4085;g3f5de024bf7_0_199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6" name="Google Shape;4086;g3f5de024bf7_0_199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7" name="Google Shape;4087;g3f5de024bf7_0_199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8" name="Google Shape;4088;g3f5de024bf7_0_199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89" name="Google Shape;4089;g3f5de024bf7_0_199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090" name="Google Shape;4090;g3f5de024bf7_0_1993"/>
              <p:cNvGrpSpPr/>
              <p:nvPr/>
            </p:nvGrpSpPr>
            <p:grpSpPr>
              <a:xfrm>
                <a:off x="10427923" y="4228549"/>
                <a:ext cx="4161451" cy="29031869"/>
                <a:chOff x="16176528" y="4317489"/>
                <a:chExt cx="4161451" cy="19543500"/>
              </a:xfrm>
            </p:grpSpPr>
            <p:sp>
              <p:nvSpPr>
                <p:cNvPr id="4091" name="Google Shape;4091;g3f5de024bf7_0_199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2" name="Google Shape;4092;g3f5de024bf7_0_199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3" name="Google Shape;4093;g3f5de024bf7_0_199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4" name="Google Shape;4094;g3f5de024bf7_0_199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5" name="Google Shape;4095;g3f5de024bf7_0_199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6" name="Google Shape;4096;g3f5de024bf7_0_199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7" name="Google Shape;4097;g3f5de024bf7_0_199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8" name="Google Shape;4098;g3f5de024bf7_0_199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099" name="Google Shape;4099;g3f5de024bf7_0_199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0" name="Google Shape;4100;g3f5de024bf7_0_199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1" name="Google Shape;4101;g3f5de024bf7_0_199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2" name="Google Shape;4102;g3f5de024bf7_0_199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3" name="Google Shape;4103;g3f5de024bf7_0_199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4" name="Google Shape;4104;g3f5de024bf7_0_199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5" name="Google Shape;4105;g3f5de024bf7_0_199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6" name="Google Shape;4106;g3f5de024bf7_0_199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7" name="Google Shape;4107;g3f5de024bf7_0_199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8" name="Google Shape;4108;g3f5de024bf7_0_199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09" name="Google Shape;4109;g3f5de024bf7_0_199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0" name="Google Shape;4110;g3f5de024bf7_0_199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1" name="Google Shape;4111;g3f5de024bf7_0_199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2" name="Google Shape;4112;g3f5de024bf7_0_199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3" name="Google Shape;4113;g3f5de024bf7_0_199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114" name="Google Shape;4114;g3f5de024bf7_0_1993"/>
            <p:cNvGrpSpPr/>
            <p:nvPr/>
          </p:nvGrpSpPr>
          <p:grpSpPr>
            <a:xfrm>
              <a:off x="16916435" y="4540806"/>
              <a:ext cx="16002389" cy="2418359"/>
              <a:chOff x="1874938" y="4228518"/>
              <a:chExt cx="12714436" cy="29031919"/>
            </a:xfrm>
          </p:grpSpPr>
          <p:grpSp>
            <p:nvGrpSpPr>
              <p:cNvPr id="4115" name="Google Shape;4115;g3f5de024bf7_0_1993"/>
              <p:cNvGrpSpPr/>
              <p:nvPr/>
            </p:nvGrpSpPr>
            <p:grpSpPr>
              <a:xfrm>
                <a:off x="1874938" y="4228545"/>
                <a:ext cx="724122" cy="29031869"/>
                <a:chOff x="6763779" y="3610074"/>
                <a:chExt cx="724122" cy="19543500"/>
              </a:xfrm>
            </p:grpSpPr>
            <p:sp>
              <p:nvSpPr>
                <p:cNvPr id="4116" name="Google Shape;4116;g3f5de024bf7_0_1993"/>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7" name="Google Shape;4117;g3f5de024bf7_0_1993"/>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8" name="Google Shape;4118;g3f5de024bf7_0_1993"/>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19" name="Google Shape;4119;g3f5de024bf7_0_1993"/>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120" name="Google Shape;4120;g3f5de024bf7_0_1993"/>
              <p:cNvGrpSpPr/>
              <p:nvPr/>
            </p:nvGrpSpPr>
            <p:grpSpPr>
              <a:xfrm>
                <a:off x="2589876" y="4228518"/>
                <a:ext cx="4171622" cy="29031750"/>
                <a:chOff x="589212" y="5453559"/>
                <a:chExt cx="4171622" cy="19354500"/>
              </a:xfrm>
            </p:grpSpPr>
            <p:grpSp>
              <p:nvGrpSpPr>
                <p:cNvPr id="4121" name="Google Shape;4121;g3f5de024bf7_0_1993"/>
                <p:cNvGrpSpPr/>
                <p:nvPr/>
              </p:nvGrpSpPr>
              <p:grpSpPr>
                <a:xfrm>
                  <a:off x="2213483" y="5453559"/>
                  <a:ext cx="2547351" cy="19354500"/>
                  <a:chOff x="2126394" y="6201753"/>
                  <a:chExt cx="2547351" cy="19354500"/>
                </a:xfrm>
              </p:grpSpPr>
              <p:sp>
                <p:nvSpPr>
                  <p:cNvPr id="4122" name="Google Shape;4122;g3f5de024bf7_0_1993"/>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3" name="Google Shape;4123;g3f5de024bf7_0_1993"/>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4" name="Google Shape;4124;g3f5de024bf7_0_1993"/>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5" name="Google Shape;4125;g3f5de024bf7_0_1993"/>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6" name="Google Shape;4126;g3f5de024bf7_0_1993"/>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7" name="Google Shape;4127;g3f5de024bf7_0_1993"/>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8" name="Google Shape;4128;g3f5de024bf7_0_1993"/>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29" name="Google Shape;4129;g3f5de024bf7_0_1993"/>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0" name="Google Shape;4130;g3f5de024bf7_0_1993"/>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1" name="Google Shape;4131;g3f5de024bf7_0_1993"/>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2" name="Google Shape;4132;g3f5de024bf7_0_1993"/>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3" name="Google Shape;4133;g3f5de024bf7_0_1993"/>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4" name="Google Shape;4134;g3f5de024bf7_0_1993"/>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5" name="Google Shape;4135;g3f5de024bf7_0_1993"/>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136" name="Google Shape;4136;g3f5de024bf7_0_1993"/>
                <p:cNvGrpSpPr/>
                <p:nvPr/>
              </p:nvGrpSpPr>
              <p:grpSpPr>
                <a:xfrm>
                  <a:off x="589212" y="5453559"/>
                  <a:ext cx="1622103" cy="19354500"/>
                  <a:chOff x="589212" y="5453048"/>
                  <a:chExt cx="1622103" cy="19354500"/>
                </a:xfrm>
              </p:grpSpPr>
              <p:sp>
                <p:nvSpPr>
                  <p:cNvPr id="4137" name="Google Shape;4137;g3f5de024bf7_0_1993"/>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8" name="Google Shape;4138;g3f5de024bf7_0_1993"/>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39" name="Google Shape;4139;g3f5de024bf7_0_1993"/>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0" name="Google Shape;4140;g3f5de024bf7_0_1993"/>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1" name="Google Shape;4141;g3f5de024bf7_0_1993"/>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2" name="Google Shape;4142;g3f5de024bf7_0_1993"/>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3" name="Google Shape;4143;g3f5de024bf7_0_1993"/>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4" name="Google Shape;4144;g3f5de024bf7_0_1993"/>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5" name="Google Shape;4145;g3f5de024bf7_0_1993"/>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146" name="Google Shape;4146;g3f5de024bf7_0_1993"/>
              <p:cNvGrpSpPr/>
              <p:nvPr/>
            </p:nvGrpSpPr>
            <p:grpSpPr>
              <a:xfrm>
                <a:off x="6752314" y="4228568"/>
                <a:ext cx="911322" cy="29031869"/>
                <a:chOff x="11540841" y="6900050"/>
                <a:chExt cx="911322" cy="19543500"/>
              </a:xfrm>
            </p:grpSpPr>
            <p:sp>
              <p:nvSpPr>
                <p:cNvPr id="4147" name="Google Shape;4147;g3f5de024bf7_0_1993"/>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8" name="Google Shape;4148;g3f5de024bf7_0_1993"/>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49" name="Google Shape;4149;g3f5de024bf7_0_1993"/>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0" name="Google Shape;4150;g3f5de024bf7_0_1993"/>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1" name="Google Shape;4151;g3f5de024bf7_0_1993"/>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152" name="Google Shape;4152;g3f5de024bf7_0_1993"/>
              <p:cNvGrpSpPr/>
              <p:nvPr/>
            </p:nvGrpSpPr>
            <p:grpSpPr>
              <a:xfrm>
                <a:off x="7654454" y="4228555"/>
                <a:ext cx="2782652" cy="29031869"/>
                <a:chOff x="13486776" y="5144310"/>
                <a:chExt cx="2782652" cy="19543500"/>
              </a:xfrm>
            </p:grpSpPr>
            <p:sp>
              <p:nvSpPr>
                <p:cNvPr id="4153" name="Google Shape;4153;g3f5de024bf7_0_1993"/>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4" name="Google Shape;4154;g3f5de024bf7_0_1993"/>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5" name="Google Shape;4155;g3f5de024bf7_0_1993"/>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6" name="Google Shape;4156;g3f5de024bf7_0_1993"/>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7" name="Google Shape;4157;g3f5de024bf7_0_1993"/>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8" name="Google Shape;4158;g3f5de024bf7_0_1993"/>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59" name="Google Shape;4159;g3f5de024bf7_0_1993"/>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0" name="Google Shape;4160;g3f5de024bf7_0_1993"/>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1" name="Google Shape;4161;g3f5de024bf7_0_1993"/>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2" name="Google Shape;4162;g3f5de024bf7_0_1993"/>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3" name="Google Shape;4163;g3f5de024bf7_0_1993"/>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4" name="Google Shape;4164;g3f5de024bf7_0_1993"/>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5" name="Google Shape;4165;g3f5de024bf7_0_1993"/>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6" name="Google Shape;4166;g3f5de024bf7_0_1993"/>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7" name="Google Shape;4167;g3f5de024bf7_0_1993"/>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68" name="Google Shape;4168;g3f5de024bf7_0_1993"/>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169" name="Google Shape;4169;g3f5de024bf7_0_1993"/>
              <p:cNvGrpSpPr/>
              <p:nvPr/>
            </p:nvGrpSpPr>
            <p:grpSpPr>
              <a:xfrm>
                <a:off x="10427923" y="4228549"/>
                <a:ext cx="4161451" cy="29031869"/>
                <a:chOff x="16176528" y="4317489"/>
                <a:chExt cx="4161451" cy="19543500"/>
              </a:xfrm>
            </p:grpSpPr>
            <p:sp>
              <p:nvSpPr>
                <p:cNvPr id="4170" name="Google Shape;4170;g3f5de024bf7_0_1993"/>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1" name="Google Shape;4171;g3f5de024bf7_0_1993"/>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2" name="Google Shape;4172;g3f5de024bf7_0_1993"/>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3" name="Google Shape;4173;g3f5de024bf7_0_1993"/>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4" name="Google Shape;4174;g3f5de024bf7_0_1993"/>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5" name="Google Shape;4175;g3f5de024bf7_0_1993"/>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6" name="Google Shape;4176;g3f5de024bf7_0_1993"/>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7" name="Google Shape;4177;g3f5de024bf7_0_1993"/>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8" name="Google Shape;4178;g3f5de024bf7_0_1993"/>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79" name="Google Shape;4179;g3f5de024bf7_0_1993"/>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0" name="Google Shape;4180;g3f5de024bf7_0_1993"/>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1" name="Google Shape;4181;g3f5de024bf7_0_1993"/>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2" name="Google Shape;4182;g3f5de024bf7_0_1993"/>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3" name="Google Shape;4183;g3f5de024bf7_0_1993"/>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4" name="Google Shape;4184;g3f5de024bf7_0_1993"/>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5" name="Google Shape;4185;g3f5de024bf7_0_1993"/>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6" name="Google Shape;4186;g3f5de024bf7_0_1993"/>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7" name="Google Shape;4187;g3f5de024bf7_0_1993"/>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8" name="Google Shape;4188;g3f5de024bf7_0_1993"/>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89" name="Google Shape;4189;g3f5de024bf7_0_1993"/>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90" name="Google Shape;4190;g3f5de024bf7_0_1993"/>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91" name="Google Shape;4191;g3f5de024bf7_0_1993"/>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192" name="Google Shape;4192;g3f5de024bf7_0_1993"/>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193" name="Google Shape;4193;g3f5de024bf7_0_1993"/>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194" name="Google Shape;4194;g3f5de024bf7_0_1993"/>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195" name="Google Shape;4195;g3f5de024bf7_0_1993"/>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196" name="Google Shape;4196;g3f5de024bf7_0_1993"/>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21</a:t>
            </a:r>
            <a:endParaRPr b="0" i="0" sz="1400" u="none" cap="none" strike="noStrike">
              <a:solidFill>
                <a:srgbClr val="000000"/>
              </a:solidFill>
              <a:latin typeface="Arial"/>
              <a:ea typeface="Arial"/>
              <a:cs typeface="Arial"/>
              <a:sym typeface="Arial"/>
            </a:endParaRPr>
          </a:p>
        </p:txBody>
      </p:sp>
      <p:sp>
        <p:nvSpPr>
          <p:cNvPr id="4197" name="Google Shape;4197;g3f5de024bf7_0_199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4198" name="Google Shape;4198;g3f5de024bf7_0_1993"/>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199" name="Google Shape;4199;g3f5de024bf7_0_1993"/>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200" name="Google Shape;4200;g3f5de024bf7_0_1993"/>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201" name="Google Shape;4201;g3f5de024bf7_0_1993" title="Average Fluorescence vs delta (degree ellipcicity)"/>
          <p:cNvPicPr preferRelativeResize="0"/>
          <p:nvPr/>
        </p:nvPicPr>
        <p:blipFill rotWithShape="1">
          <a:blip r:embed="rId8">
            <a:alphaModFix/>
          </a:blip>
          <a:srcRect b="0" l="0" r="0" t="0"/>
          <a:stretch/>
        </p:blipFill>
        <p:spPr>
          <a:xfrm>
            <a:off x="-199713" y="901572"/>
            <a:ext cx="8572500" cy="5300663"/>
          </a:xfrm>
          <a:prstGeom prst="rect">
            <a:avLst/>
          </a:prstGeom>
          <a:noFill/>
          <a:ln>
            <a:noFill/>
          </a:ln>
        </p:spPr>
      </p:pic>
      <p:sp>
        <p:nvSpPr>
          <p:cNvPr id="4202" name="Google Shape;4202;g3f5de024bf7_0_1993"/>
          <p:cNvSpPr txBox="1"/>
          <p:nvPr/>
        </p:nvSpPr>
        <p:spPr>
          <a:xfrm>
            <a:off x="2894375" y="3427075"/>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a:t>
            </a:r>
            <a:endParaRPr b="0" i="0" sz="2800" u="none" cap="none" strike="noStrike">
              <a:solidFill>
                <a:schemeClr val="dk1"/>
              </a:solidFill>
              <a:latin typeface="Calibri"/>
              <a:ea typeface="Calibri"/>
              <a:cs typeface="Calibri"/>
              <a:sym typeface="Calibri"/>
            </a:endParaRPr>
          </a:p>
        </p:txBody>
      </p:sp>
      <p:pic>
        <p:nvPicPr>
          <p:cNvPr id="4203" name="Google Shape;4203;g3f5de024bf7_0_1993" title="290.jpg"/>
          <p:cNvPicPr preferRelativeResize="0"/>
          <p:nvPr/>
        </p:nvPicPr>
        <p:blipFill rotWithShape="1">
          <a:blip r:embed="rId9">
            <a:alphaModFix/>
          </a:blip>
          <a:srcRect b="61400" l="56805" r="30018" t="18166"/>
          <a:stretch/>
        </p:blipFill>
        <p:spPr>
          <a:xfrm>
            <a:off x="8502875" y="814638"/>
            <a:ext cx="1999200" cy="1743860"/>
          </a:xfrm>
          <a:prstGeom prst="rect">
            <a:avLst/>
          </a:prstGeom>
          <a:noFill/>
          <a:ln>
            <a:noFill/>
          </a:ln>
        </p:spPr>
      </p:pic>
      <p:sp>
        <p:nvSpPr>
          <p:cNvPr id="4204" name="Google Shape;4204;g3f5de024bf7_0_1993"/>
          <p:cNvSpPr txBox="1"/>
          <p:nvPr/>
        </p:nvSpPr>
        <p:spPr>
          <a:xfrm>
            <a:off x="8475525" y="1929700"/>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A</a:t>
            </a:r>
            <a:endParaRPr b="0" i="0" sz="4000" u="none" cap="none" strike="noStrike">
              <a:solidFill>
                <a:schemeClr val="lt1"/>
              </a:solidFill>
              <a:latin typeface="Calibri"/>
              <a:ea typeface="Calibri"/>
              <a:cs typeface="Calibri"/>
              <a:sym typeface="Calibri"/>
            </a:endParaRPr>
          </a:p>
        </p:txBody>
      </p:sp>
      <p:sp>
        <p:nvSpPr>
          <p:cNvPr id="4205" name="Google Shape;4205;g3f5de024bf7_0_1993"/>
          <p:cNvSpPr txBox="1"/>
          <p:nvPr/>
        </p:nvSpPr>
        <p:spPr>
          <a:xfrm>
            <a:off x="8483825" y="54639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C</a:t>
            </a:r>
            <a:endParaRPr b="0" i="0" sz="4000" u="none" cap="none" strike="noStrike">
              <a:solidFill>
                <a:schemeClr val="lt1"/>
              </a:solidFill>
              <a:latin typeface="Calibri"/>
              <a:ea typeface="Calibri"/>
              <a:cs typeface="Calibri"/>
              <a:sym typeface="Calibri"/>
            </a:endParaRPr>
          </a:p>
        </p:txBody>
      </p:sp>
      <p:sp>
        <p:nvSpPr>
          <p:cNvPr id="4206" name="Google Shape;4206;g3f5de024bf7_0_1993"/>
          <p:cNvSpPr txBox="1"/>
          <p:nvPr/>
        </p:nvSpPr>
        <p:spPr>
          <a:xfrm>
            <a:off x="8475525" y="36384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B</a:t>
            </a:r>
            <a:endParaRPr b="0" i="0" sz="4000" u="none" cap="none" strike="noStrike">
              <a:solidFill>
                <a:schemeClr val="lt1"/>
              </a:solidFill>
              <a:latin typeface="Calibri"/>
              <a:ea typeface="Calibri"/>
              <a:cs typeface="Calibri"/>
              <a:sym typeface="Calibri"/>
            </a:endParaRPr>
          </a:p>
        </p:txBody>
      </p:sp>
      <p:sp>
        <p:nvSpPr>
          <p:cNvPr id="4207" name="Google Shape;4207;g3f5de024bf7_0_1993"/>
          <p:cNvSpPr txBox="1"/>
          <p:nvPr>
            <p:ph type="title"/>
          </p:nvPr>
        </p:nvSpPr>
        <p:spPr>
          <a:xfrm>
            <a:off x="1586014" y="1700"/>
            <a:ext cx="61728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sz="3843"/>
              <a:t>Polarization Vs Fluorescence</a:t>
            </a:r>
            <a:endParaRPr/>
          </a:p>
          <a:p>
            <a:pPr indent="0" lvl="0" marL="0" rtl="0" algn="l">
              <a:lnSpc>
                <a:spcPct val="90000"/>
              </a:lnSpc>
              <a:spcBef>
                <a:spcPts val="0"/>
              </a:spcBef>
              <a:spcAft>
                <a:spcPts val="0"/>
              </a:spcAft>
              <a:buClr>
                <a:schemeClr val="dk1"/>
              </a:buClr>
              <a:buSzPts val="4400"/>
              <a:buFont typeface="Calibri"/>
              <a:buNone/>
            </a:pPr>
            <a:r>
              <a:t/>
            </a:r>
            <a:endParaRPr/>
          </a:p>
        </p:txBody>
      </p:sp>
      <p:pic>
        <p:nvPicPr>
          <p:cNvPr id="4208" name="Google Shape;4208;g3f5de024bf7_0_1993"/>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
        <p:nvSpPr>
          <p:cNvPr id="4209" name="Google Shape;4209;g3f5de024bf7_0_1993"/>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4" name="Shape 4214"/>
        <p:cNvGrpSpPr/>
        <p:nvPr/>
      </p:nvGrpSpPr>
      <p:grpSpPr>
        <a:xfrm>
          <a:off x="0" y="0"/>
          <a:ext cx="0" cy="0"/>
          <a:chOff x="0" y="0"/>
          <a:chExt cx="0" cy="0"/>
        </a:xfrm>
      </p:grpSpPr>
      <p:grpSp>
        <p:nvGrpSpPr>
          <p:cNvPr id="4215" name="Google Shape;4215;g3f5de024bf7_0_2174"/>
          <p:cNvGrpSpPr/>
          <p:nvPr/>
        </p:nvGrpSpPr>
        <p:grpSpPr>
          <a:xfrm>
            <a:off x="-7700" y="6324840"/>
            <a:ext cx="12206290" cy="332283"/>
            <a:chOff x="931692" y="4540806"/>
            <a:chExt cx="31987132" cy="2418359"/>
          </a:xfrm>
        </p:grpSpPr>
        <p:grpSp>
          <p:nvGrpSpPr>
            <p:cNvPr id="4216" name="Google Shape;4216;g3f5de024bf7_0_2174"/>
            <p:cNvGrpSpPr/>
            <p:nvPr/>
          </p:nvGrpSpPr>
          <p:grpSpPr>
            <a:xfrm>
              <a:off x="931692" y="4540806"/>
              <a:ext cx="16002389" cy="2418359"/>
              <a:chOff x="1874938" y="4228518"/>
              <a:chExt cx="12714436" cy="29031919"/>
            </a:xfrm>
          </p:grpSpPr>
          <p:grpSp>
            <p:nvGrpSpPr>
              <p:cNvPr id="4217" name="Google Shape;4217;g3f5de024bf7_0_2174"/>
              <p:cNvGrpSpPr/>
              <p:nvPr/>
            </p:nvGrpSpPr>
            <p:grpSpPr>
              <a:xfrm>
                <a:off x="1874938" y="4228545"/>
                <a:ext cx="724122" cy="29031869"/>
                <a:chOff x="6763779" y="3610074"/>
                <a:chExt cx="724122" cy="19543500"/>
              </a:xfrm>
            </p:grpSpPr>
            <p:sp>
              <p:nvSpPr>
                <p:cNvPr id="4218" name="Google Shape;4218;g3f5de024bf7_0_217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19" name="Google Shape;4219;g3f5de024bf7_0_217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0" name="Google Shape;4220;g3f5de024bf7_0_217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1" name="Google Shape;4221;g3f5de024bf7_0_217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222" name="Google Shape;4222;g3f5de024bf7_0_2174"/>
              <p:cNvGrpSpPr/>
              <p:nvPr/>
            </p:nvGrpSpPr>
            <p:grpSpPr>
              <a:xfrm>
                <a:off x="2589876" y="4228518"/>
                <a:ext cx="4171622" cy="29031750"/>
                <a:chOff x="589212" y="5453559"/>
                <a:chExt cx="4171622" cy="19354500"/>
              </a:xfrm>
            </p:grpSpPr>
            <p:grpSp>
              <p:nvGrpSpPr>
                <p:cNvPr id="4223" name="Google Shape;4223;g3f5de024bf7_0_2174"/>
                <p:cNvGrpSpPr/>
                <p:nvPr/>
              </p:nvGrpSpPr>
              <p:grpSpPr>
                <a:xfrm>
                  <a:off x="2213483" y="5453559"/>
                  <a:ext cx="2547351" cy="19354500"/>
                  <a:chOff x="2126394" y="6201753"/>
                  <a:chExt cx="2547351" cy="19354500"/>
                </a:xfrm>
              </p:grpSpPr>
              <p:sp>
                <p:nvSpPr>
                  <p:cNvPr id="4224" name="Google Shape;4224;g3f5de024bf7_0_217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5" name="Google Shape;4225;g3f5de024bf7_0_217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6" name="Google Shape;4226;g3f5de024bf7_0_217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7" name="Google Shape;4227;g3f5de024bf7_0_217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8" name="Google Shape;4228;g3f5de024bf7_0_217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29" name="Google Shape;4229;g3f5de024bf7_0_217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0" name="Google Shape;4230;g3f5de024bf7_0_217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1" name="Google Shape;4231;g3f5de024bf7_0_217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2" name="Google Shape;4232;g3f5de024bf7_0_217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3" name="Google Shape;4233;g3f5de024bf7_0_217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4" name="Google Shape;4234;g3f5de024bf7_0_217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5" name="Google Shape;4235;g3f5de024bf7_0_217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6" name="Google Shape;4236;g3f5de024bf7_0_217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37" name="Google Shape;4237;g3f5de024bf7_0_217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238" name="Google Shape;4238;g3f5de024bf7_0_2174"/>
                <p:cNvGrpSpPr/>
                <p:nvPr/>
              </p:nvGrpSpPr>
              <p:grpSpPr>
                <a:xfrm>
                  <a:off x="589212" y="5453559"/>
                  <a:ext cx="1622103" cy="19354500"/>
                  <a:chOff x="589212" y="5453048"/>
                  <a:chExt cx="1622103" cy="19354500"/>
                </a:xfrm>
              </p:grpSpPr>
              <p:sp>
                <p:nvSpPr>
                  <p:cNvPr id="4239" name="Google Shape;4239;g3f5de024bf7_0_217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0" name="Google Shape;4240;g3f5de024bf7_0_217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1" name="Google Shape;4241;g3f5de024bf7_0_217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2" name="Google Shape;4242;g3f5de024bf7_0_217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3" name="Google Shape;4243;g3f5de024bf7_0_217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4" name="Google Shape;4244;g3f5de024bf7_0_217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5" name="Google Shape;4245;g3f5de024bf7_0_217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6" name="Google Shape;4246;g3f5de024bf7_0_217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47" name="Google Shape;4247;g3f5de024bf7_0_217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248" name="Google Shape;4248;g3f5de024bf7_0_2174"/>
              <p:cNvGrpSpPr/>
              <p:nvPr/>
            </p:nvGrpSpPr>
            <p:grpSpPr>
              <a:xfrm>
                <a:off x="6752314" y="4228568"/>
                <a:ext cx="911322" cy="29031869"/>
                <a:chOff x="11540841" y="6900050"/>
                <a:chExt cx="911322" cy="19543500"/>
              </a:xfrm>
            </p:grpSpPr>
            <p:sp>
              <p:nvSpPr>
                <p:cNvPr id="4249" name="Google Shape;4249;g3f5de024bf7_0_217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0" name="Google Shape;4250;g3f5de024bf7_0_217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1" name="Google Shape;4251;g3f5de024bf7_0_217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2" name="Google Shape;4252;g3f5de024bf7_0_217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3" name="Google Shape;4253;g3f5de024bf7_0_217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254" name="Google Shape;4254;g3f5de024bf7_0_2174"/>
              <p:cNvGrpSpPr/>
              <p:nvPr/>
            </p:nvGrpSpPr>
            <p:grpSpPr>
              <a:xfrm>
                <a:off x="7654454" y="4228555"/>
                <a:ext cx="2782652" cy="29031869"/>
                <a:chOff x="13486776" y="5144310"/>
                <a:chExt cx="2782652" cy="19543500"/>
              </a:xfrm>
            </p:grpSpPr>
            <p:sp>
              <p:nvSpPr>
                <p:cNvPr id="4255" name="Google Shape;4255;g3f5de024bf7_0_217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6" name="Google Shape;4256;g3f5de024bf7_0_217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7" name="Google Shape;4257;g3f5de024bf7_0_217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8" name="Google Shape;4258;g3f5de024bf7_0_217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59" name="Google Shape;4259;g3f5de024bf7_0_217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0" name="Google Shape;4260;g3f5de024bf7_0_217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1" name="Google Shape;4261;g3f5de024bf7_0_217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2" name="Google Shape;4262;g3f5de024bf7_0_217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3" name="Google Shape;4263;g3f5de024bf7_0_217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4" name="Google Shape;4264;g3f5de024bf7_0_217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5" name="Google Shape;4265;g3f5de024bf7_0_217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6" name="Google Shape;4266;g3f5de024bf7_0_217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7" name="Google Shape;4267;g3f5de024bf7_0_217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8" name="Google Shape;4268;g3f5de024bf7_0_217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69" name="Google Shape;4269;g3f5de024bf7_0_217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0" name="Google Shape;4270;g3f5de024bf7_0_217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271" name="Google Shape;4271;g3f5de024bf7_0_2174"/>
              <p:cNvGrpSpPr/>
              <p:nvPr/>
            </p:nvGrpSpPr>
            <p:grpSpPr>
              <a:xfrm>
                <a:off x="10427923" y="4228549"/>
                <a:ext cx="4161451" cy="29031869"/>
                <a:chOff x="16176528" y="4317489"/>
                <a:chExt cx="4161451" cy="19543500"/>
              </a:xfrm>
            </p:grpSpPr>
            <p:sp>
              <p:nvSpPr>
                <p:cNvPr id="4272" name="Google Shape;4272;g3f5de024bf7_0_217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3" name="Google Shape;4273;g3f5de024bf7_0_217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4" name="Google Shape;4274;g3f5de024bf7_0_217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5" name="Google Shape;4275;g3f5de024bf7_0_217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6" name="Google Shape;4276;g3f5de024bf7_0_217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7" name="Google Shape;4277;g3f5de024bf7_0_217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8" name="Google Shape;4278;g3f5de024bf7_0_217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79" name="Google Shape;4279;g3f5de024bf7_0_217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0" name="Google Shape;4280;g3f5de024bf7_0_217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1" name="Google Shape;4281;g3f5de024bf7_0_217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2" name="Google Shape;4282;g3f5de024bf7_0_217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3" name="Google Shape;4283;g3f5de024bf7_0_217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4" name="Google Shape;4284;g3f5de024bf7_0_217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5" name="Google Shape;4285;g3f5de024bf7_0_217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6" name="Google Shape;4286;g3f5de024bf7_0_217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7" name="Google Shape;4287;g3f5de024bf7_0_217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8" name="Google Shape;4288;g3f5de024bf7_0_217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89" name="Google Shape;4289;g3f5de024bf7_0_217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0" name="Google Shape;4290;g3f5de024bf7_0_217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1" name="Google Shape;4291;g3f5de024bf7_0_217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2" name="Google Shape;4292;g3f5de024bf7_0_217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3" name="Google Shape;4293;g3f5de024bf7_0_217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4" name="Google Shape;4294;g3f5de024bf7_0_217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295" name="Google Shape;4295;g3f5de024bf7_0_2174"/>
            <p:cNvGrpSpPr/>
            <p:nvPr/>
          </p:nvGrpSpPr>
          <p:grpSpPr>
            <a:xfrm>
              <a:off x="16916435" y="4540806"/>
              <a:ext cx="16002389" cy="2418359"/>
              <a:chOff x="1874938" y="4228518"/>
              <a:chExt cx="12714436" cy="29031919"/>
            </a:xfrm>
          </p:grpSpPr>
          <p:grpSp>
            <p:nvGrpSpPr>
              <p:cNvPr id="4296" name="Google Shape;4296;g3f5de024bf7_0_2174"/>
              <p:cNvGrpSpPr/>
              <p:nvPr/>
            </p:nvGrpSpPr>
            <p:grpSpPr>
              <a:xfrm>
                <a:off x="1874938" y="4228545"/>
                <a:ext cx="724122" cy="29031869"/>
                <a:chOff x="6763779" y="3610074"/>
                <a:chExt cx="724122" cy="19543500"/>
              </a:xfrm>
            </p:grpSpPr>
            <p:sp>
              <p:nvSpPr>
                <p:cNvPr id="4297" name="Google Shape;4297;g3f5de024bf7_0_217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8" name="Google Shape;4298;g3f5de024bf7_0_217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299" name="Google Shape;4299;g3f5de024bf7_0_217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0" name="Google Shape;4300;g3f5de024bf7_0_217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301" name="Google Shape;4301;g3f5de024bf7_0_2174"/>
              <p:cNvGrpSpPr/>
              <p:nvPr/>
            </p:nvGrpSpPr>
            <p:grpSpPr>
              <a:xfrm>
                <a:off x="2589876" y="4228518"/>
                <a:ext cx="4171622" cy="29031750"/>
                <a:chOff x="589212" y="5453559"/>
                <a:chExt cx="4171622" cy="19354500"/>
              </a:xfrm>
            </p:grpSpPr>
            <p:grpSp>
              <p:nvGrpSpPr>
                <p:cNvPr id="4302" name="Google Shape;4302;g3f5de024bf7_0_2174"/>
                <p:cNvGrpSpPr/>
                <p:nvPr/>
              </p:nvGrpSpPr>
              <p:grpSpPr>
                <a:xfrm>
                  <a:off x="2213483" y="5453559"/>
                  <a:ext cx="2547351" cy="19354500"/>
                  <a:chOff x="2126394" y="6201753"/>
                  <a:chExt cx="2547351" cy="19354500"/>
                </a:xfrm>
              </p:grpSpPr>
              <p:sp>
                <p:nvSpPr>
                  <p:cNvPr id="4303" name="Google Shape;4303;g3f5de024bf7_0_217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4" name="Google Shape;4304;g3f5de024bf7_0_217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5" name="Google Shape;4305;g3f5de024bf7_0_217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6" name="Google Shape;4306;g3f5de024bf7_0_217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7" name="Google Shape;4307;g3f5de024bf7_0_217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8" name="Google Shape;4308;g3f5de024bf7_0_217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09" name="Google Shape;4309;g3f5de024bf7_0_217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0" name="Google Shape;4310;g3f5de024bf7_0_217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1" name="Google Shape;4311;g3f5de024bf7_0_217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2" name="Google Shape;4312;g3f5de024bf7_0_217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3" name="Google Shape;4313;g3f5de024bf7_0_217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4" name="Google Shape;4314;g3f5de024bf7_0_217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5" name="Google Shape;4315;g3f5de024bf7_0_217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6" name="Google Shape;4316;g3f5de024bf7_0_217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317" name="Google Shape;4317;g3f5de024bf7_0_2174"/>
                <p:cNvGrpSpPr/>
                <p:nvPr/>
              </p:nvGrpSpPr>
              <p:grpSpPr>
                <a:xfrm>
                  <a:off x="589212" y="5453559"/>
                  <a:ext cx="1622103" cy="19354500"/>
                  <a:chOff x="589212" y="5453048"/>
                  <a:chExt cx="1622103" cy="19354500"/>
                </a:xfrm>
              </p:grpSpPr>
              <p:sp>
                <p:nvSpPr>
                  <p:cNvPr id="4318" name="Google Shape;4318;g3f5de024bf7_0_217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19" name="Google Shape;4319;g3f5de024bf7_0_217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0" name="Google Shape;4320;g3f5de024bf7_0_217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1" name="Google Shape;4321;g3f5de024bf7_0_217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2" name="Google Shape;4322;g3f5de024bf7_0_217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3" name="Google Shape;4323;g3f5de024bf7_0_217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4" name="Google Shape;4324;g3f5de024bf7_0_217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5" name="Google Shape;4325;g3f5de024bf7_0_217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6" name="Google Shape;4326;g3f5de024bf7_0_217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327" name="Google Shape;4327;g3f5de024bf7_0_2174"/>
              <p:cNvGrpSpPr/>
              <p:nvPr/>
            </p:nvGrpSpPr>
            <p:grpSpPr>
              <a:xfrm>
                <a:off x="6752314" y="4228568"/>
                <a:ext cx="911322" cy="29031869"/>
                <a:chOff x="11540841" y="6900050"/>
                <a:chExt cx="911322" cy="19543500"/>
              </a:xfrm>
            </p:grpSpPr>
            <p:sp>
              <p:nvSpPr>
                <p:cNvPr id="4328" name="Google Shape;4328;g3f5de024bf7_0_217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29" name="Google Shape;4329;g3f5de024bf7_0_217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0" name="Google Shape;4330;g3f5de024bf7_0_217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1" name="Google Shape;4331;g3f5de024bf7_0_217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2" name="Google Shape;4332;g3f5de024bf7_0_217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333" name="Google Shape;4333;g3f5de024bf7_0_2174"/>
              <p:cNvGrpSpPr/>
              <p:nvPr/>
            </p:nvGrpSpPr>
            <p:grpSpPr>
              <a:xfrm>
                <a:off x="7654454" y="4228555"/>
                <a:ext cx="2782652" cy="29031869"/>
                <a:chOff x="13486776" y="5144310"/>
                <a:chExt cx="2782652" cy="19543500"/>
              </a:xfrm>
            </p:grpSpPr>
            <p:sp>
              <p:nvSpPr>
                <p:cNvPr id="4334" name="Google Shape;4334;g3f5de024bf7_0_217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5" name="Google Shape;4335;g3f5de024bf7_0_217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6" name="Google Shape;4336;g3f5de024bf7_0_217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7" name="Google Shape;4337;g3f5de024bf7_0_217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8" name="Google Shape;4338;g3f5de024bf7_0_217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39" name="Google Shape;4339;g3f5de024bf7_0_217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0" name="Google Shape;4340;g3f5de024bf7_0_217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1" name="Google Shape;4341;g3f5de024bf7_0_217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2" name="Google Shape;4342;g3f5de024bf7_0_217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3" name="Google Shape;4343;g3f5de024bf7_0_217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4" name="Google Shape;4344;g3f5de024bf7_0_217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5" name="Google Shape;4345;g3f5de024bf7_0_217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6" name="Google Shape;4346;g3f5de024bf7_0_217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7" name="Google Shape;4347;g3f5de024bf7_0_217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8" name="Google Shape;4348;g3f5de024bf7_0_217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49" name="Google Shape;4349;g3f5de024bf7_0_217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350" name="Google Shape;4350;g3f5de024bf7_0_2174"/>
              <p:cNvGrpSpPr/>
              <p:nvPr/>
            </p:nvGrpSpPr>
            <p:grpSpPr>
              <a:xfrm>
                <a:off x="10427923" y="4228549"/>
                <a:ext cx="4161451" cy="29031869"/>
                <a:chOff x="16176528" y="4317489"/>
                <a:chExt cx="4161451" cy="19543500"/>
              </a:xfrm>
            </p:grpSpPr>
            <p:sp>
              <p:nvSpPr>
                <p:cNvPr id="4351" name="Google Shape;4351;g3f5de024bf7_0_217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2" name="Google Shape;4352;g3f5de024bf7_0_217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3" name="Google Shape;4353;g3f5de024bf7_0_217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4" name="Google Shape;4354;g3f5de024bf7_0_217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5" name="Google Shape;4355;g3f5de024bf7_0_217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6" name="Google Shape;4356;g3f5de024bf7_0_217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7" name="Google Shape;4357;g3f5de024bf7_0_217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8" name="Google Shape;4358;g3f5de024bf7_0_217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59" name="Google Shape;4359;g3f5de024bf7_0_217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0" name="Google Shape;4360;g3f5de024bf7_0_217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1" name="Google Shape;4361;g3f5de024bf7_0_217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2" name="Google Shape;4362;g3f5de024bf7_0_217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3" name="Google Shape;4363;g3f5de024bf7_0_217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4" name="Google Shape;4364;g3f5de024bf7_0_217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5" name="Google Shape;4365;g3f5de024bf7_0_217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6" name="Google Shape;4366;g3f5de024bf7_0_217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7" name="Google Shape;4367;g3f5de024bf7_0_217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8" name="Google Shape;4368;g3f5de024bf7_0_217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69" name="Google Shape;4369;g3f5de024bf7_0_217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70" name="Google Shape;4370;g3f5de024bf7_0_217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71" name="Google Shape;4371;g3f5de024bf7_0_217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72" name="Google Shape;4372;g3f5de024bf7_0_217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373" name="Google Shape;4373;g3f5de024bf7_0_217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374" name="Google Shape;4374;g3f5de024bf7_0_2174"/>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375" name="Google Shape;4375;g3f5de024bf7_0_2174"/>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376" name="Google Shape;4376;g3f5de024bf7_0_2174"/>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377" name="Google Shape;4377;g3f5de024bf7_0_2174"/>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21</a:t>
            </a:r>
            <a:endParaRPr b="0" i="0" sz="1400" u="none" cap="none" strike="noStrike">
              <a:solidFill>
                <a:srgbClr val="000000"/>
              </a:solidFill>
              <a:latin typeface="Arial"/>
              <a:ea typeface="Arial"/>
              <a:cs typeface="Arial"/>
              <a:sym typeface="Arial"/>
            </a:endParaRPr>
          </a:p>
        </p:txBody>
      </p:sp>
      <p:sp>
        <p:nvSpPr>
          <p:cNvPr id="4378" name="Google Shape;4378;g3f5de024bf7_0_217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4379" name="Google Shape;4379;g3f5de024bf7_0_2174"/>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380" name="Google Shape;4380;g3f5de024bf7_0_2174"/>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381" name="Google Shape;4381;g3f5de024bf7_0_2174"/>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382" name="Google Shape;4382;g3f5de024bf7_0_2174" title="Average Fluorescence vs delta (degree ellipcicity)"/>
          <p:cNvPicPr preferRelativeResize="0"/>
          <p:nvPr/>
        </p:nvPicPr>
        <p:blipFill rotWithShape="1">
          <a:blip r:embed="rId8">
            <a:alphaModFix/>
          </a:blip>
          <a:srcRect b="0" l="0" r="0" t="0"/>
          <a:stretch/>
        </p:blipFill>
        <p:spPr>
          <a:xfrm>
            <a:off x="-199713" y="901572"/>
            <a:ext cx="8572500" cy="5300663"/>
          </a:xfrm>
          <a:prstGeom prst="rect">
            <a:avLst/>
          </a:prstGeom>
          <a:noFill/>
          <a:ln>
            <a:noFill/>
          </a:ln>
        </p:spPr>
      </p:pic>
      <p:sp>
        <p:nvSpPr>
          <p:cNvPr id="4383" name="Google Shape;4383;g3f5de024bf7_0_2174"/>
          <p:cNvSpPr txBox="1"/>
          <p:nvPr/>
        </p:nvSpPr>
        <p:spPr>
          <a:xfrm>
            <a:off x="2894375" y="3427075"/>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a:t>
            </a:r>
            <a:endParaRPr b="0" i="0" sz="2800" u="none" cap="none" strike="noStrike">
              <a:solidFill>
                <a:schemeClr val="dk1"/>
              </a:solidFill>
              <a:latin typeface="Calibri"/>
              <a:ea typeface="Calibri"/>
              <a:cs typeface="Calibri"/>
              <a:sym typeface="Calibri"/>
            </a:endParaRPr>
          </a:p>
        </p:txBody>
      </p:sp>
      <p:pic>
        <p:nvPicPr>
          <p:cNvPr id="4384" name="Google Shape;4384;g3f5de024bf7_0_2174" title="290.jpg"/>
          <p:cNvPicPr preferRelativeResize="0"/>
          <p:nvPr/>
        </p:nvPicPr>
        <p:blipFill rotWithShape="1">
          <a:blip r:embed="rId9">
            <a:alphaModFix/>
          </a:blip>
          <a:srcRect b="61400" l="56805" r="30018" t="18166"/>
          <a:stretch/>
        </p:blipFill>
        <p:spPr>
          <a:xfrm>
            <a:off x="8502875" y="814638"/>
            <a:ext cx="1999200" cy="1743860"/>
          </a:xfrm>
          <a:prstGeom prst="rect">
            <a:avLst/>
          </a:prstGeom>
          <a:noFill/>
          <a:ln>
            <a:noFill/>
          </a:ln>
        </p:spPr>
      </p:pic>
      <p:pic>
        <p:nvPicPr>
          <p:cNvPr id="4385" name="Google Shape;4385;g3f5de024bf7_0_2174" title="300.jpg"/>
          <p:cNvPicPr preferRelativeResize="0"/>
          <p:nvPr/>
        </p:nvPicPr>
        <p:blipFill rotWithShape="1">
          <a:blip r:embed="rId10">
            <a:alphaModFix/>
          </a:blip>
          <a:srcRect b="51997" l="48193" r="22595" t="4916"/>
          <a:stretch/>
        </p:blipFill>
        <p:spPr>
          <a:xfrm>
            <a:off x="8502887" y="2604023"/>
            <a:ext cx="1999176" cy="1658640"/>
          </a:xfrm>
          <a:prstGeom prst="rect">
            <a:avLst/>
          </a:prstGeom>
          <a:noFill/>
          <a:ln>
            <a:noFill/>
          </a:ln>
        </p:spPr>
      </p:pic>
      <p:sp>
        <p:nvSpPr>
          <p:cNvPr id="4386" name="Google Shape;4386;g3f5de024bf7_0_2174"/>
          <p:cNvSpPr txBox="1"/>
          <p:nvPr/>
        </p:nvSpPr>
        <p:spPr>
          <a:xfrm>
            <a:off x="8475525" y="1929700"/>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A</a:t>
            </a:r>
            <a:endParaRPr b="0" i="0" sz="4000" u="none" cap="none" strike="noStrike">
              <a:solidFill>
                <a:schemeClr val="lt1"/>
              </a:solidFill>
              <a:latin typeface="Calibri"/>
              <a:ea typeface="Calibri"/>
              <a:cs typeface="Calibri"/>
              <a:sym typeface="Calibri"/>
            </a:endParaRPr>
          </a:p>
        </p:txBody>
      </p:sp>
      <p:sp>
        <p:nvSpPr>
          <p:cNvPr id="4387" name="Google Shape;4387;g3f5de024bf7_0_2174"/>
          <p:cNvSpPr txBox="1"/>
          <p:nvPr/>
        </p:nvSpPr>
        <p:spPr>
          <a:xfrm>
            <a:off x="8483825" y="54639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C</a:t>
            </a:r>
            <a:endParaRPr b="0" i="0" sz="4000" u="none" cap="none" strike="noStrike">
              <a:solidFill>
                <a:schemeClr val="lt1"/>
              </a:solidFill>
              <a:latin typeface="Calibri"/>
              <a:ea typeface="Calibri"/>
              <a:cs typeface="Calibri"/>
              <a:sym typeface="Calibri"/>
            </a:endParaRPr>
          </a:p>
        </p:txBody>
      </p:sp>
      <p:sp>
        <p:nvSpPr>
          <p:cNvPr id="4388" name="Google Shape;4388;g3f5de024bf7_0_2174"/>
          <p:cNvSpPr txBox="1"/>
          <p:nvPr/>
        </p:nvSpPr>
        <p:spPr>
          <a:xfrm>
            <a:off x="8475525" y="36384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B</a:t>
            </a:r>
            <a:endParaRPr b="0" i="0" sz="4000" u="none" cap="none" strike="noStrike">
              <a:solidFill>
                <a:schemeClr val="lt1"/>
              </a:solidFill>
              <a:latin typeface="Calibri"/>
              <a:ea typeface="Calibri"/>
              <a:cs typeface="Calibri"/>
              <a:sym typeface="Calibri"/>
            </a:endParaRPr>
          </a:p>
        </p:txBody>
      </p:sp>
      <p:sp>
        <p:nvSpPr>
          <p:cNvPr id="4389" name="Google Shape;4389;g3f5de024bf7_0_2174"/>
          <p:cNvSpPr txBox="1"/>
          <p:nvPr/>
        </p:nvSpPr>
        <p:spPr>
          <a:xfrm>
            <a:off x="4729525" y="2558500"/>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B</a:t>
            </a:r>
            <a:endParaRPr b="0" i="0" sz="2800" u="none" cap="none" strike="noStrike">
              <a:solidFill>
                <a:schemeClr val="dk1"/>
              </a:solidFill>
              <a:latin typeface="Calibri"/>
              <a:ea typeface="Calibri"/>
              <a:cs typeface="Calibri"/>
              <a:sym typeface="Calibri"/>
            </a:endParaRPr>
          </a:p>
        </p:txBody>
      </p:sp>
      <p:sp>
        <p:nvSpPr>
          <p:cNvPr id="4390" name="Google Shape;4390;g3f5de024bf7_0_2174"/>
          <p:cNvSpPr txBox="1"/>
          <p:nvPr/>
        </p:nvSpPr>
        <p:spPr>
          <a:xfrm>
            <a:off x="6401550" y="3414375"/>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C</a:t>
            </a:r>
            <a:endParaRPr b="0" i="0" sz="2800" u="none" cap="none" strike="noStrike">
              <a:solidFill>
                <a:schemeClr val="dk1"/>
              </a:solidFill>
              <a:latin typeface="Calibri"/>
              <a:ea typeface="Calibri"/>
              <a:cs typeface="Calibri"/>
              <a:sym typeface="Calibri"/>
            </a:endParaRPr>
          </a:p>
        </p:txBody>
      </p:sp>
      <p:sp>
        <p:nvSpPr>
          <p:cNvPr id="4391" name="Google Shape;4391;g3f5de024bf7_0_2174"/>
          <p:cNvSpPr txBox="1"/>
          <p:nvPr>
            <p:ph type="title"/>
          </p:nvPr>
        </p:nvSpPr>
        <p:spPr>
          <a:xfrm>
            <a:off x="1586014" y="1700"/>
            <a:ext cx="61728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sz="3843"/>
              <a:t>Polarization Vs Fluorescence</a:t>
            </a:r>
            <a:endParaRPr/>
          </a:p>
          <a:p>
            <a:pPr indent="0" lvl="0" marL="0" rtl="0" algn="l">
              <a:lnSpc>
                <a:spcPct val="90000"/>
              </a:lnSpc>
              <a:spcBef>
                <a:spcPts val="0"/>
              </a:spcBef>
              <a:spcAft>
                <a:spcPts val="0"/>
              </a:spcAft>
              <a:buClr>
                <a:schemeClr val="dk1"/>
              </a:buClr>
              <a:buSzPts val="4400"/>
              <a:buFont typeface="Calibri"/>
              <a:buNone/>
            </a:pPr>
            <a:r>
              <a:t/>
            </a:r>
            <a:endParaRPr/>
          </a:p>
        </p:txBody>
      </p:sp>
      <p:pic>
        <p:nvPicPr>
          <p:cNvPr id="4392" name="Google Shape;4392;g3f5de024bf7_0_2174"/>
          <p:cNvPicPr preferRelativeResize="0"/>
          <p:nvPr/>
        </p:nvPicPr>
        <p:blipFill rotWithShape="1">
          <a:blip r:embed="rId11">
            <a:alphaModFix/>
          </a:blip>
          <a:srcRect b="0" l="0" r="0" t="0"/>
          <a:stretch/>
        </p:blipFill>
        <p:spPr>
          <a:xfrm>
            <a:off x="7346250" y="0"/>
            <a:ext cx="1078651" cy="680977"/>
          </a:xfrm>
          <a:prstGeom prst="rect">
            <a:avLst/>
          </a:prstGeom>
          <a:noFill/>
          <a:ln>
            <a:noFill/>
          </a:ln>
        </p:spPr>
      </p:pic>
      <p:sp>
        <p:nvSpPr>
          <p:cNvPr id="4393" name="Google Shape;4393;g3f5de024bf7_0_2174"/>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8" name="Shape 4398"/>
        <p:cNvGrpSpPr/>
        <p:nvPr/>
      </p:nvGrpSpPr>
      <p:grpSpPr>
        <a:xfrm>
          <a:off x="0" y="0"/>
          <a:ext cx="0" cy="0"/>
          <a:chOff x="0" y="0"/>
          <a:chExt cx="0" cy="0"/>
        </a:xfrm>
      </p:grpSpPr>
      <p:grpSp>
        <p:nvGrpSpPr>
          <p:cNvPr id="4399" name="Google Shape;4399;g3f5de024bf7_0_2354"/>
          <p:cNvGrpSpPr/>
          <p:nvPr/>
        </p:nvGrpSpPr>
        <p:grpSpPr>
          <a:xfrm>
            <a:off x="-7700" y="6324840"/>
            <a:ext cx="12206290" cy="332283"/>
            <a:chOff x="931692" y="4540806"/>
            <a:chExt cx="31987132" cy="2418359"/>
          </a:xfrm>
        </p:grpSpPr>
        <p:grpSp>
          <p:nvGrpSpPr>
            <p:cNvPr id="4400" name="Google Shape;4400;g3f5de024bf7_0_2354"/>
            <p:cNvGrpSpPr/>
            <p:nvPr/>
          </p:nvGrpSpPr>
          <p:grpSpPr>
            <a:xfrm>
              <a:off x="931692" y="4540806"/>
              <a:ext cx="16002389" cy="2418359"/>
              <a:chOff x="1874938" y="4228518"/>
              <a:chExt cx="12714436" cy="29031919"/>
            </a:xfrm>
          </p:grpSpPr>
          <p:grpSp>
            <p:nvGrpSpPr>
              <p:cNvPr id="4401" name="Google Shape;4401;g3f5de024bf7_0_2354"/>
              <p:cNvGrpSpPr/>
              <p:nvPr/>
            </p:nvGrpSpPr>
            <p:grpSpPr>
              <a:xfrm>
                <a:off x="1874938" y="4228545"/>
                <a:ext cx="724122" cy="29031869"/>
                <a:chOff x="6763779" y="3610074"/>
                <a:chExt cx="724122" cy="19543500"/>
              </a:xfrm>
            </p:grpSpPr>
            <p:sp>
              <p:nvSpPr>
                <p:cNvPr id="4402" name="Google Shape;4402;g3f5de024bf7_0_235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03" name="Google Shape;4403;g3f5de024bf7_0_235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04" name="Google Shape;4404;g3f5de024bf7_0_235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05" name="Google Shape;4405;g3f5de024bf7_0_235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406" name="Google Shape;4406;g3f5de024bf7_0_2354"/>
              <p:cNvGrpSpPr/>
              <p:nvPr/>
            </p:nvGrpSpPr>
            <p:grpSpPr>
              <a:xfrm>
                <a:off x="2589876" y="4228518"/>
                <a:ext cx="4171622" cy="29031750"/>
                <a:chOff x="589212" y="5453559"/>
                <a:chExt cx="4171622" cy="19354500"/>
              </a:xfrm>
            </p:grpSpPr>
            <p:grpSp>
              <p:nvGrpSpPr>
                <p:cNvPr id="4407" name="Google Shape;4407;g3f5de024bf7_0_2354"/>
                <p:cNvGrpSpPr/>
                <p:nvPr/>
              </p:nvGrpSpPr>
              <p:grpSpPr>
                <a:xfrm>
                  <a:off x="2213483" y="5453559"/>
                  <a:ext cx="2547351" cy="19354500"/>
                  <a:chOff x="2126394" y="6201753"/>
                  <a:chExt cx="2547351" cy="19354500"/>
                </a:xfrm>
              </p:grpSpPr>
              <p:sp>
                <p:nvSpPr>
                  <p:cNvPr id="4408" name="Google Shape;4408;g3f5de024bf7_0_235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09" name="Google Shape;4409;g3f5de024bf7_0_235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0" name="Google Shape;4410;g3f5de024bf7_0_235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1" name="Google Shape;4411;g3f5de024bf7_0_235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2" name="Google Shape;4412;g3f5de024bf7_0_235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3" name="Google Shape;4413;g3f5de024bf7_0_235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4" name="Google Shape;4414;g3f5de024bf7_0_235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5" name="Google Shape;4415;g3f5de024bf7_0_235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6" name="Google Shape;4416;g3f5de024bf7_0_235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7" name="Google Shape;4417;g3f5de024bf7_0_235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8" name="Google Shape;4418;g3f5de024bf7_0_235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19" name="Google Shape;4419;g3f5de024bf7_0_235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0" name="Google Shape;4420;g3f5de024bf7_0_235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1" name="Google Shape;4421;g3f5de024bf7_0_235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422" name="Google Shape;4422;g3f5de024bf7_0_2354"/>
                <p:cNvGrpSpPr/>
                <p:nvPr/>
              </p:nvGrpSpPr>
              <p:grpSpPr>
                <a:xfrm>
                  <a:off x="589212" y="5453559"/>
                  <a:ext cx="1622103" cy="19354500"/>
                  <a:chOff x="589212" y="5453048"/>
                  <a:chExt cx="1622103" cy="19354500"/>
                </a:xfrm>
              </p:grpSpPr>
              <p:sp>
                <p:nvSpPr>
                  <p:cNvPr id="4423" name="Google Shape;4423;g3f5de024bf7_0_235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4" name="Google Shape;4424;g3f5de024bf7_0_235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5" name="Google Shape;4425;g3f5de024bf7_0_235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6" name="Google Shape;4426;g3f5de024bf7_0_235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7" name="Google Shape;4427;g3f5de024bf7_0_235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8" name="Google Shape;4428;g3f5de024bf7_0_235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29" name="Google Shape;4429;g3f5de024bf7_0_235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30" name="Google Shape;4430;g3f5de024bf7_0_235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31" name="Google Shape;4431;g3f5de024bf7_0_235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432" name="Google Shape;4432;g3f5de024bf7_0_2354"/>
              <p:cNvGrpSpPr/>
              <p:nvPr/>
            </p:nvGrpSpPr>
            <p:grpSpPr>
              <a:xfrm>
                <a:off x="6752314" y="4228568"/>
                <a:ext cx="911322" cy="29031869"/>
                <a:chOff x="11540841" y="6900050"/>
                <a:chExt cx="911322" cy="19543500"/>
              </a:xfrm>
            </p:grpSpPr>
            <p:sp>
              <p:nvSpPr>
                <p:cNvPr id="4433" name="Google Shape;4433;g3f5de024bf7_0_235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34" name="Google Shape;4434;g3f5de024bf7_0_235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35" name="Google Shape;4435;g3f5de024bf7_0_235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36" name="Google Shape;4436;g3f5de024bf7_0_235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37" name="Google Shape;4437;g3f5de024bf7_0_235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438" name="Google Shape;4438;g3f5de024bf7_0_2354"/>
              <p:cNvGrpSpPr/>
              <p:nvPr/>
            </p:nvGrpSpPr>
            <p:grpSpPr>
              <a:xfrm>
                <a:off x="7654454" y="4228555"/>
                <a:ext cx="2782652" cy="29031869"/>
                <a:chOff x="13486776" y="5144310"/>
                <a:chExt cx="2782652" cy="19543500"/>
              </a:xfrm>
            </p:grpSpPr>
            <p:sp>
              <p:nvSpPr>
                <p:cNvPr id="4439" name="Google Shape;4439;g3f5de024bf7_0_235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0" name="Google Shape;4440;g3f5de024bf7_0_235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1" name="Google Shape;4441;g3f5de024bf7_0_235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2" name="Google Shape;4442;g3f5de024bf7_0_235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3" name="Google Shape;4443;g3f5de024bf7_0_235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4" name="Google Shape;4444;g3f5de024bf7_0_235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5" name="Google Shape;4445;g3f5de024bf7_0_235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6" name="Google Shape;4446;g3f5de024bf7_0_235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7" name="Google Shape;4447;g3f5de024bf7_0_235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8" name="Google Shape;4448;g3f5de024bf7_0_235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9" name="Google Shape;4449;g3f5de024bf7_0_235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0" name="Google Shape;4450;g3f5de024bf7_0_235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1" name="Google Shape;4451;g3f5de024bf7_0_235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2" name="Google Shape;4452;g3f5de024bf7_0_235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3" name="Google Shape;4453;g3f5de024bf7_0_235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4" name="Google Shape;4454;g3f5de024bf7_0_235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455" name="Google Shape;4455;g3f5de024bf7_0_2354"/>
              <p:cNvGrpSpPr/>
              <p:nvPr/>
            </p:nvGrpSpPr>
            <p:grpSpPr>
              <a:xfrm>
                <a:off x="10427923" y="4228549"/>
                <a:ext cx="4161451" cy="29031869"/>
                <a:chOff x="16176528" y="4317489"/>
                <a:chExt cx="4161451" cy="19543500"/>
              </a:xfrm>
            </p:grpSpPr>
            <p:sp>
              <p:nvSpPr>
                <p:cNvPr id="4456" name="Google Shape;4456;g3f5de024bf7_0_235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7" name="Google Shape;4457;g3f5de024bf7_0_235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8" name="Google Shape;4458;g3f5de024bf7_0_235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9" name="Google Shape;4459;g3f5de024bf7_0_235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0" name="Google Shape;4460;g3f5de024bf7_0_235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1" name="Google Shape;4461;g3f5de024bf7_0_235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2" name="Google Shape;4462;g3f5de024bf7_0_235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3" name="Google Shape;4463;g3f5de024bf7_0_235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4" name="Google Shape;4464;g3f5de024bf7_0_235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5" name="Google Shape;4465;g3f5de024bf7_0_235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6" name="Google Shape;4466;g3f5de024bf7_0_235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7" name="Google Shape;4467;g3f5de024bf7_0_235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8" name="Google Shape;4468;g3f5de024bf7_0_235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9" name="Google Shape;4469;g3f5de024bf7_0_235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0" name="Google Shape;4470;g3f5de024bf7_0_235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1" name="Google Shape;4471;g3f5de024bf7_0_235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2" name="Google Shape;4472;g3f5de024bf7_0_235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3" name="Google Shape;4473;g3f5de024bf7_0_235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4" name="Google Shape;4474;g3f5de024bf7_0_235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5" name="Google Shape;4475;g3f5de024bf7_0_235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6" name="Google Shape;4476;g3f5de024bf7_0_235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7" name="Google Shape;4477;g3f5de024bf7_0_235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78" name="Google Shape;4478;g3f5de024bf7_0_235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479" name="Google Shape;4479;g3f5de024bf7_0_2354"/>
            <p:cNvGrpSpPr/>
            <p:nvPr/>
          </p:nvGrpSpPr>
          <p:grpSpPr>
            <a:xfrm>
              <a:off x="16916435" y="4540806"/>
              <a:ext cx="16002389" cy="2418359"/>
              <a:chOff x="1874938" y="4228518"/>
              <a:chExt cx="12714436" cy="29031919"/>
            </a:xfrm>
          </p:grpSpPr>
          <p:grpSp>
            <p:nvGrpSpPr>
              <p:cNvPr id="4480" name="Google Shape;4480;g3f5de024bf7_0_2354"/>
              <p:cNvGrpSpPr/>
              <p:nvPr/>
            </p:nvGrpSpPr>
            <p:grpSpPr>
              <a:xfrm>
                <a:off x="1874938" y="4228545"/>
                <a:ext cx="724122" cy="29031869"/>
                <a:chOff x="6763779" y="3610074"/>
                <a:chExt cx="724122" cy="19543500"/>
              </a:xfrm>
            </p:grpSpPr>
            <p:sp>
              <p:nvSpPr>
                <p:cNvPr id="4481" name="Google Shape;4481;g3f5de024bf7_0_235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82" name="Google Shape;4482;g3f5de024bf7_0_235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83" name="Google Shape;4483;g3f5de024bf7_0_235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84" name="Google Shape;4484;g3f5de024bf7_0_235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485" name="Google Shape;4485;g3f5de024bf7_0_2354"/>
              <p:cNvGrpSpPr/>
              <p:nvPr/>
            </p:nvGrpSpPr>
            <p:grpSpPr>
              <a:xfrm>
                <a:off x="2589876" y="4228518"/>
                <a:ext cx="4171622" cy="29031750"/>
                <a:chOff x="589212" y="5453559"/>
                <a:chExt cx="4171622" cy="19354500"/>
              </a:xfrm>
            </p:grpSpPr>
            <p:grpSp>
              <p:nvGrpSpPr>
                <p:cNvPr id="4486" name="Google Shape;4486;g3f5de024bf7_0_2354"/>
                <p:cNvGrpSpPr/>
                <p:nvPr/>
              </p:nvGrpSpPr>
              <p:grpSpPr>
                <a:xfrm>
                  <a:off x="2213483" y="5453559"/>
                  <a:ext cx="2547351" cy="19354500"/>
                  <a:chOff x="2126394" y="6201753"/>
                  <a:chExt cx="2547351" cy="19354500"/>
                </a:xfrm>
              </p:grpSpPr>
              <p:sp>
                <p:nvSpPr>
                  <p:cNvPr id="4487" name="Google Shape;4487;g3f5de024bf7_0_235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88" name="Google Shape;4488;g3f5de024bf7_0_235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89" name="Google Shape;4489;g3f5de024bf7_0_235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0" name="Google Shape;4490;g3f5de024bf7_0_235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1" name="Google Shape;4491;g3f5de024bf7_0_235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2" name="Google Shape;4492;g3f5de024bf7_0_235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3" name="Google Shape;4493;g3f5de024bf7_0_235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4" name="Google Shape;4494;g3f5de024bf7_0_235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5" name="Google Shape;4495;g3f5de024bf7_0_235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6" name="Google Shape;4496;g3f5de024bf7_0_235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7" name="Google Shape;4497;g3f5de024bf7_0_235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8" name="Google Shape;4498;g3f5de024bf7_0_235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99" name="Google Shape;4499;g3f5de024bf7_0_235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0" name="Google Shape;4500;g3f5de024bf7_0_235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501" name="Google Shape;4501;g3f5de024bf7_0_2354"/>
                <p:cNvGrpSpPr/>
                <p:nvPr/>
              </p:nvGrpSpPr>
              <p:grpSpPr>
                <a:xfrm>
                  <a:off x="589212" y="5453559"/>
                  <a:ext cx="1622103" cy="19354500"/>
                  <a:chOff x="589212" y="5453048"/>
                  <a:chExt cx="1622103" cy="19354500"/>
                </a:xfrm>
              </p:grpSpPr>
              <p:sp>
                <p:nvSpPr>
                  <p:cNvPr id="4502" name="Google Shape;4502;g3f5de024bf7_0_235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3" name="Google Shape;4503;g3f5de024bf7_0_235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4" name="Google Shape;4504;g3f5de024bf7_0_235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5" name="Google Shape;4505;g3f5de024bf7_0_235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6" name="Google Shape;4506;g3f5de024bf7_0_235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7" name="Google Shape;4507;g3f5de024bf7_0_235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8" name="Google Shape;4508;g3f5de024bf7_0_235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9" name="Google Shape;4509;g3f5de024bf7_0_235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0" name="Google Shape;4510;g3f5de024bf7_0_235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511" name="Google Shape;4511;g3f5de024bf7_0_2354"/>
              <p:cNvGrpSpPr/>
              <p:nvPr/>
            </p:nvGrpSpPr>
            <p:grpSpPr>
              <a:xfrm>
                <a:off x="6752314" y="4228568"/>
                <a:ext cx="911322" cy="29031869"/>
                <a:chOff x="11540841" y="6900050"/>
                <a:chExt cx="911322" cy="19543500"/>
              </a:xfrm>
            </p:grpSpPr>
            <p:sp>
              <p:nvSpPr>
                <p:cNvPr id="4512" name="Google Shape;4512;g3f5de024bf7_0_235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3" name="Google Shape;4513;g3f5de024bf7_0_235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4" name="Google Shape;4514;g3f5de024bf7_0_235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5" name="Google Shape;4515;g3f5de024bf7_0_235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6" name="Google Shape;4516;g3f5de024bf7_0_235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517" name="Google Shape;4517;g3f5de024bf7_0_2354"/>
              <p:cNvGrpSpPr/>
              <p:nvPr/>
            </p:nvGrpSpPr>
            <p:grpSpPr>
              <a:xfrm>
                <a:off x="7654454" y="4228555"/>
                <a:ext cx="2782652" cy="29031869"/>
                <a:chOff x="13486776" y="5144310"/>
                <a:chExt cx="2782652" cy="19543500"/>
              </a:xfrm>
            </p:grpSpPr>
            <p:sp>
              <p:nvSpPr>
                <p:cNvPr id="4518" name="Google Shape;4518;g3f5de024bf7_0_235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9" name="Google Shape;4519;g3f5de024bf7_0_235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0" name="Google Shape;4520;g3f5de024bf7_0_235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1" name="Google Shape;4521;g3f5de024bf7_0_235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2" name="Google Shape;4522;g3f5de024bf7_0_235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3" name="Google Shape;4523;g3f5de024bf7_0_235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4" name="Google Shape;4524;g3f5de024bf7_0_235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5" name="Google Shape;4525;g3f5de024bf7_0_235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6" name="Google Shape;4526;g3f5de024bf7_0_235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7" name="Google Shape;4527;g3f5de024bf7_0_235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8" name="Google Shape;4528;g3f5de024bf7_0_235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9" name="Google Shape;4529;g3f5de024bf7_0_235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0" name="Google Shape;4530;g3f5de024bf7_0_235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1" name="Google Shape;4531;g3f5de024bf7_0_235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2" name="Google Shape;4532;g3f5de024bf7_0_235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3" name="Google Shape;4533;g3f5de024bf7_0_235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534" name="Google Shape;4534;g3f5de024bf7_0_2354"/>
              <p:cNvGrpSpPr/>
              <p:nvPr/>
            </p:nvGrpSpPr>
            <p:grpSpPr>
              <a:xfrm>
                <a:off x="10427923" y="4228549"/>
                <a:ext cx="4161451" cy="29031869"/>
                <a:chOff x="16176528" y="4317489"/>
                <a:chExt cx="4161451" cy="19543500"/>
              </a:xfrm>
            </p:grpSpPr>
            <p:sp>
              <p:nvSpPr>
                <p:cNvPr id="4535" name="Google Shape;4535;g3f5de024bf7_0_235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6" name="Google Shape;4536;g3f5de024bf7_0_235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7" name="Google Shape;4537;g3f5de024bf7_0_235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8" name="Google Shape;4538;g3f5de024bf7_0_235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9" name="Google Shape;4539;g3f5de024bf7_0_235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0" name="Google Shape;4540;g3f5de024bf7_0_235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1" name="Google Shape;4541;g3f5de024bf7_0_235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2" name="Google Shape;4542;g3f5de024bf7_0_235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3" name="Google Shape;4543;g3f5de024bf7_0_235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4" name="Google Shape;4544;g3f5de024bf7_0_235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5" name="Google Shape;4545;g3f5de024bf7_0_235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6" name="Google Shape;4546;g3f5de024bf7_0_235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7" name="Google Shape;4547;g3f5de024bf7_0_235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8" name="Google Shape;4548;g3f5de024bf7_0_235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9" name="Google Shape;4549;g3f5de024bf7_0_235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0" name="Google Shape;4550;g3f5de024bf7_0_235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1" name="Google Shape;4551;g3f5de024bf7_0_235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2" name="Google Shape;4552;g3f5de024bf7_0_235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3" name="Google Shape;4553;g3f5de024bf7_0_235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4" name="Google Shape;4554;g3f5de024bf7_0_235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5" name="Google Shape;4555;g3f5de024bf7_0_235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6" name="Google Shape;4556;g3f5de024bf7_0_235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7" name="Google Shape;4557;g3f5de024bf7_0_235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558" name="Google Shape;4558;g3f5de024bf7_0_2354"/>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559" name="Google Shape;4559;g3f5de024bf7_0_2354"/>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560" name="Google Shape;4560;g3f5de024bf7_0_2354"/>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561" name="Google Shape;4561;g3f5de024bf7_0_2354"/>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21</a:t>
            </a:r>
            <a:endParaRPr b="0" i="0" sz="1400" u="none" cap="none" strike="noStrike">
              <a:solidFill>
                <a:srgbClr val="000000"/>
              </a:solidFill>
              <a:latin typeface="Arial"/>
              <a:ea typeface="Arial"/>
              <a:cs typeface="Arial"/>
              <a:sym typeface="Arial"/>
            </a:endParaRPr>
          </a:p>
        </p:txBody>
      </p:sp>
      <p:sp>
        <p:nvSpPr>
          <p:cNvPr id="4562" name="Google Shape;4562;g3f5de024bf7_0_235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4563" name="Google Shape;4563;g3f5de024bf7_0_2354"/>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564" name="Google Shape;4564;g3f5de024bf7_0_2354"/>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565" name="Google Shape;4565;g3f5de024bf7_0_2354"/>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566" name="Google Shape;4566;g3f5de024bf7_0_2354" title="Average Fluorescence vs delta (degree ellipcicity)"/>
          <p:cNvPicPr preferRelativeResize="0"/>
          <p:nvPr/>
        </p:nvPicPr>
        <p:blipFill rotWithShape="1">
          <a:blip r:embed="rId8">
            <a:alphaModFix/>
          </a:blip>
          <a:srcRect b="0" l="0" r="0" t="0"/>
          <a:stretch/>
        </p:blipFill>
        <p:spPr>
          <a:xfrm>
            <a:off x="-199713" y="901572"/>
            <a:ext cx="8572500" cy="5300663"/>
          </a:xfrm>
          <a:prstGeom prst="rect">
            <a:avLst/>
          </a:prstGeom>
          <a:noFill/>
          <a:ln>
            <a:noFill/>
          </a:ln>
        </p:spPr>
      </p:pic>
      <p:sp>
        <p:nvSpPr>
          <p:cNvPr id="4567" name="Google Shape;4567;g3f5de024bf7_0_2354"/>
          <p:cNvSpPr txBox="1"/>
          <p:nvPr/>
        </p:nvSpPr>
        <p:spPr>
          <a:xfrm>
            <a:off x="2894375" y="3427075"/>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A</a:t>
            </a:r>
            <a:endParaRPr b="0" i="0" sz="2800" u="none" cap="none" strike="noStrike">
              <a:solidFill>
                <a:schemeClr val="dk1"/>
              </a:solidFill>
              <a:latin typeface="Calibri"/>
              <a:ea typeface="Calibri"/>
              <a:cs typeface="Calibri"/>
              <a:sym typeface="Calibri"/>
            </a:endParaRPr>
          </a:p>
        </p:txBody>
      </p:sp>
      <p:pic>
        <p:nvPicPr>
          <p:cNvPr id="4568" name="Google Shape;4568;g3f5de024bf7_0_2354" title="290.jpg"/>
          <p:cNvPicPr preferRelativeResize="0"/>
          <p:nvPr/>
        </p:nvPicPr>
        <p:blipFill rotWithShape="1">
          <a:blip r:embed="rId9">
            <a:alphaModFix/>
          </a:blip>
          <a:srcRect b="61400" l="56805" r="30018" t="18166"/>
          <a:stretch/>
        </p:blipFill>
        <p:spPr>
          <a:xfrm>
            <a:off x="8502875" y="814638"/>
            <a:ext cx="1999200" cy="1743860"/>
          </a:xfrm>
          <a:prstGeom prst="rect">
            <a:avLst/>
          </a:prstGeom>
          <a:noFill/>
          <a:ln>
            <a:noFill/>
          </a:ln>
        </p:spPr>
      </p:pic>
      <p:pic>
        <p:nvPicPr>
          <p:cNvPr id="4569" name="Google Shape;4569;g3f5de024bf7_0_2354" title="300.jpg"/>
          <p:cNvPicPr preferRelativeResize="0"/>
          <p:nvPr/>
        </p:nvPicPr>
        <p:blipFill rotWithShape="1">
          <a:blip r:embed="rId10">
            <a:alphaModFix/>
          </a:blip>
          <a:srcRect b="51997" l="48193" r="22595" t="4916"/>
          <a:stretch/>
        </p:blipFill>
        <p:spPr>
          <a:xfrm>
            <a:off x="8502887" y="2604023"/>
            <a:ext cx="1999176" cy="1658640"/>
          </a:xfrm>
          <a:prstGeom prst="rect">
            <a:avLst/>
          </a:prstGeom>
          <a:noFill/>
          <a:ln>
            <a:noFill/>
          </a:ln>
        </p:spPr>
      </p:pic>
      <p:pic>
        <p:nvPicPr>
          <p:cNvPr id="4570" name="Google Shape;4570;g3f5de024bf7_0_2354" title="308.jpg"/>
          <p:cNvPicPr preferRelativeResize="0"/>
          <p:nvPr/>
        </p:nvPicPr>
        <p:blipFill rotWithShape="1">
          <a:blip r:embed="rId11">
            <a:alphaModFix/>
          </a:blip>
          <a:srcRect b="62035" l="56487" r="30335" t="17531"/>
          <a:stretch/>
        </p:blipFill>
        <p:spPr>
          <a:xfrm>
            <a:off x="8502875" y="4350788"/>
            <a:ext cx="1999200" cy="1743873"/>
          </a:xfrm>
          <a:prstGeom prst="rect">
            <a:avLst/>
          </a:prstGeom>
          <a:noFill/>
          <a:ln>
            <a:noFill/>
          </a:ln>
        </p:spPr>
      </p:pic>
      <p:sp>
        <p:nvSpPr>
          <p:cNvPr id="4571" name="Google Shape;4571;g3f5de024bf7_0_2354"/>
          <p:cNvSpPr txBox="1"/>
          <p:nvPr/>
        </p:nvSpPr>
        <p:spPr>
          <a:xfrm>
            <a:off x="8475525" y="1929700"/>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A</a:t>
            </a:r>
            <a:endParaRPr b="0" i="0" sz="4000" u="none" cap="none" strike="noStrike">
              <a:solidFill>
                <a:schemeClr val="lt1"/>
              </a:solidFill>
              <a:latin typeface="Calibri"/>
              <a:ea typeface="Calibri"/>
              <a:cs typeface="Calibri"/>
              <a:sym typeface="Calibri"/>
            </a:endParaRPr>
          </a:p>
        </p:txBody>
      </p:sp>
      <p:sp>
        <p:nvSpPr>
          <p:cNvPr id="4572" name="Google Shape;4572;g3f5de024bf7_0_2354"/>
          <p:cNvSpPr txBox="1"/>
          <p:nvPr/>
        </p:nvSpPr>
        <p:spPr>
          <a:xfrm>
            <a:off x="8483825" y="54639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C</a:t>
            </a:r>
            <a:endParaRPr b="0" i="0" sz="4000" u="none" cap="none" strike="noStrike">
              <a:solidFill>
                <a:schemeClr val="lt1"/>
              </a:solidFill>
              <a:latin typeface="Calibri"/>
              <a:ea typeface="Calibri"/>
              <a:cs typeface="Calibri"/>
              <a:sym typeface="Calibri"/>
            </a:endParaRPr>
          </a:p>
        </p:txBody>
      </p:sp>
      <p:sp>
        <p:nvSpPr>
          <p:cNvPr id="4573" name="Google Shape;4573;g3f5de024bf7_0_2354"/>
          <p:cNvSpPr txBox="1"/>
          <p:nvPr/>
        </p:nvSpPr>
        <p:spPr>
          <a:xfrm>
            <a:off x="8475525" y="3638425"/>
            <a:ext cx="471300" cy="55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Calibri"/>
                <a:ea typeface="Calibri"/>
                <a:cs typeface="Calibri"/>
                <a:sym typeface="Calibri"/>
              </a:rPr>
              <a:t>B</a:t>
            </a:r>
            <a:endParaRPr b="0" i="0" sz="4000" u="none" cap="none" strike="noStrike">
              <a:solidFill>
                <a:schemeClr val="lt1"/>
              </a:solidFill>
              <a:latin typeface="Calibri"/>
              <a:ea typeface="Calibri"/>
              <a:cs typeface="Calibri"/>
              <a:sym typeface="Calibri"/>
            </a:endParaRPr>
          </a:p>
        </p:txBody>
      </p:sp>
      <p:sp>
        <p:nvSpPr>
          <p:cNvPr id="4574" name="Google Shape;4574;g3f5de024bf7_0_2354"/>
          <p:cNvSpPr txBox="1"/>
          <p:nvPr/>
        </p:nvSpPr>
        <p:spPr>
          <a:xfrm>
            <a:off x="4729525" y="2558500"/>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B</a:t>
            </a:r>
            <a:endParaRPr b="0" i="0" sz="2800" u="none" cap="none" strike="noStrike">
              <a:solidFill>
                <a:schemeClr val="dk1"/>
              </a:solidFill>
              <a:latin typeface="Calibri"/>
              <a:ea typeface="Calibri"/>
              <a:cs typeface="Calibri"/>
              <a:sym typeface="Calibri"/>
            </a:endParaRPr>
          </a:p>
        </p:txBody>
      </p:sp>
      <p:sp>
        <p:nvSpPr>
          <p:cNvPr id="4575" name="Google Shape;4575;g3f5de024bf7_0_2354"/>
          <p:cNvSpPr txBox="1"/>
          <p:nvPr/>
        </p:nvSpPr>
        <p:spPr>
          <a:xfrm>
            <a:off x="6401550" y="3414375"/>
            <a:ext cx="471300" cy="59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C</a:t>
            </a:r>
            <a:endParaRPr b="0" i="0" sz="2800" u="none" cap="none" strike="noStrike">
              <a:solidFill>
                <a:schemeClr val="dk1"/>
              </a:solidFill>
              <a:latin typeface="Calibri"/>
              <a:ea typeface="Calibri"/>
              <a:cs typeface="Calibri"/>
              <a:sym typeface="Calibri"/>
            </a:endParaRPr>
          </a:p>
        </p:txBody>
      </p:sp>
      <p:sp>
        <p:nvSpPr>
          <p:cNvPr id="4576" name="Google Shape;4576;g3f5de024bf7_0_2354"/>
          <p:cNvSpPr txBox="1"/>
          <p:nvPr>
            <p:ph type="title"/>
          </p:nvPr>
        </p:nvSpPr>
        <p:spPr>
          <a:xfrm>
            <a:off x="1586014" y="1700"/>
            <a:ext cx="61728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sz="3843"/>
              <a:t>Polarization Vs Fluorescence</a:t>
            </a:r>
            <a:endParaRPr/>
          </a:p>
          <a:p>
            <a:pPr indent="0" lvl="0" marL="0" rtl="0" algn="l">
              <a:lnSpc>
                <a:spcPct val="90000"/>
              </a:lnSpc>
              <a:spcBef>
                <a:spcPts val="0"/>
              </a:spcBef>
              <a:spcAft>
                <a:spcPts val="0"/>
              </a:spcAft>
              <a:buClr>
                <a:schemeClr val="dk1"/>
              </a:buClr>
              <a:buSzPts val="4400"/>
              <a:buFont typeface="Calibri"/>
              <a:buNone/>
            </a:pPr>
            <a:r>
              <a:t/>
            </a:r>
            <a:endParaRPr/>
          </a:p>
        </p:txBody>
      </p:sp>
      <p:pic>
        <p:nvPicPr>
          <p:cNvPr id="4577" name="Google Shape;4577;g3f5de024bf7_0_2354"/>
          <p:cNvPicPr preferRelativeResize="0"/>
          <p:nvPr/>
        </p:nvPicPr>
        <p:blipFill rotWithShape="1">
          <a:blip r:embed="rId12">
            <a:alphaModFix/>
          </a:blip>
          <a:srcRect b="0" l="0" r="0" t="0"/>
          <a:stretch/>
        </p:blipFill>
        <p:spPr>
          <a:xfrm>
            <a:off x="7346250" y="0"/>
            <a:ext cx="1078651" cy="680977"/>
          </a:xfrm>
          <a:prstGeom prst="rect">
            <a:avLst/>
          </a:prstGeom>
          <a:noFill/>
          <a:ln>
            <a:noFill/>
          </a:ln>
        </p:spPr>
      </p:pic>
      <p:sp>
        <p:nvSpPr>
          <p:cNvPr id="4578" name="Google Shape;4578;g3f5de024bf7_0_2354"/>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3" name="Shape 4583"/>
        <p:cNvGrpSpPr/>
        <p:nvPr/>
      </p:nvGrpSpPr>
      <p:grpSpPr>
        <a:xfrm>
          <a:off x="0" y="0"/>
          <a:ext cx="0" cy="0"/>
          <a:chOff x="0" y="0"/>
          <a:chExt cx="0" cy="0"/>
        </a:xfrm>
      </p:grpSpPr>
      <p:sp>
        <p:nvSpPr>
          <p:cNvPr id="4584" name="Google Shape;4584;g3f94b010865_1_0"/>
          <p:cNvSpPr txBox="1"/>
          <p:nvPr>
            <p:ph type="title"/>
          </p:nvPr>
        </p:nvSpPr>
        <p:spPr>
          <a:xfrm>
            <a:off x="1862400" y="63974"/>
            <a:ext cx="51927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4420"/>
              <a:buFont typeface="Calibri"/>
              <a:buNone/>
            </a:pPr>
            <a:r>
              <a:rPr lang="en-US" sz="3843"/>
              <a:t>Uncertainty in Polarization</a:t>
            </a:r>
            <a:endParaRPr sz="3843"/>
          </a:p>
          <a:p>
            <a:pPr indent="0" lvl="0" marL="0" rtl="0" algn="l">
              <a:lnSpc>
                <a:spcPct val="90000"/>
              </a:lnSpc>
              <a:spcBef>
                <a:spcPts val="0"/>
              </a:spcBef>
              <a:spcAft>
                <a:spcPts val="0"/>
              </a:spcAft>
              <a:buClr>
                <a:schemeClr val="dk1"/>
              </a:buClr>
              <a:buSzPct val="114420"/>
              <a:buFont typeface="Calibri"/>
              <a:buNone/>
            </a:pPr>
            <a:r>
              <a:rPr lang="en-US" sz="3843"/>
              <a:t>Detuning</a:t>
            </a:r>
            <a:endParaRPr sz="3843"/>
          </a:p>
          <a:p>
            <a:pPr indent="0" lvl="0" marL="0" rtl="0" algn="l">
              <a:lnSpc>
                <a:spcPct val="90000"/>
              </a:lnSpc>
              <a:spcBef>
                <a:spcPts val="0"/>
              </a:spcBef>
              <a:spcAft>
                <a:spcPts val="0"/>
              </a:spcAft>
              <a:buClr>
                <a:schemeClr val="dk1"/>
              </a:buClr>
              <a:buSzPct val="100000"/>
              <a:buFont typeface="Calibri"/>
              <a:buNone/>
            </a:pPr>
            <a:r>
              <a:t/>
            </a:r>
            <a:endParaRPr/>
          </a:p>
        </p:txBody>
      </p:sp>
      <p:grpSp>
        <p:nvGrpSpPr>
          <p:cNvPr id="4585" name="Google Shape;4585;g3f94b010865_1_0"/>
          <p:cNvGrpSpPr/>
          <p:nvPr/>
        </p:nvGrpSpPr>
        <p:grpSpPr>
          <a:xfrm>
            <a:off x="-7700" y="6324840"/>
            <a:ext cx="12206290" cy="332283"/>
            <a:chOff x="931692" y="4540806"/>
            <a:chExt cx="31987132" cy="2418359"/>
          </a:xfrm>
        </p:grpSpPr>
        <p:grpSp>
          <p:nvGrpSpPr>
            <p:cNvPr id="4586" name="Google Shape;4586;g3f94b010865_1_0"/>
            <p:cNvGrpSpPr/>
            <p:nvPr/>
          </p:nvGrpSpPr>
          <p:grpSpPr>
            <a:xfrm>
              <a:off x="931692" y="4540806"/>
              <a:ext cx="16002389" cy="2418359"/>
              <a:chOff x="1874938" y="4228518"/>
              <a:chExt cx="12714436" cy="29031919"/>
            </a:xfrm>
          </p:grpSpPr>
          <p:grpSp>
            <p:nvGrpSpPr>
              <p:cNvPr id="4587" name="Google Shape;4587;g3f94b010865_1_0"/>
              <p:cNvGrpSpPr/>
              <p:nvPr/>
            </p:nvGrpSpPr>
            <p:grpSpPr>
              <a:xfrm>
                <a:off x="1874938" y="4228545"/>
                <a:ext cx="724122" cy="29031869"/>
                <a:chOff x="6763779" y="3610074"/>
                <a:chExt cx="724122" cy="19543500"/>
              </a:xfrm>
            </p:grpSpPr>
            <p:sp>
              <p:nvSpPr>
                <p:cNvPr id="4588" name="Google Shape;4588;g3f94b010865_1_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89" name="Google Shape;4589;g3f94b010865_1_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0" name="Google Shape;4590;g3f94b010865_1_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1" name="Google Shape;4591;g3f94b010865_1_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592" name="Google Shape;4592;g3f94b010865_1_0"/>
              <p:cNvGrpSpPr/>
              <p:nvPr/>
            </p:nvGrpSpPr>
            <p:grpSpPr>
              <a:xfrm>
                <a:off x="2589876" y="4228518"/>
                <a:ext cx="4171622" cy="29031750"/>
                <a:chOff x="589212" y="5453559"/>
                <a:chExt cx="4171622" cy="19354500"/>
              </a:xfrm>
            </p:grpSpPr>
            <p:grpSp>
              <p:nvGrpSpPr>
                <p:cNvPr id="4593" name="Google Shape;4593;g3f94b010865_1_0"/>
                <p:cNvGrpSpPr/>
                <p:nvPr/>
              </p:nvGrpSpPr>
              <p:grpSpPr>
                <a:xfrm>
                  <a:off x="2213483" y="5453559"/>
                  <a:ext cx="2547351" cy="19354500"/>
                  <a:chOff x="2126394" y="6201753"/>
                  <a:chExt cx="2547351" cy="19354500"/>
                </a:xfrm>
              </p:grpSpPr>
              <p:sp>
                <p:nvSpPr>
                  <p:cNvPr id="4594" name="Google Shape;4594;g3f94b010865_1_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5" name="Google Shape;4595;g3f94b010865_1_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6" name="Google Shape;4596;g3f94b010865_1_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7" name="Google Shape;4597;g3f94b010865_1_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8" name="Google Shape;4598;g3f94b010865_1_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9" name="Google Shape;4599;g3f94b010865_1_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0" name="Google Shape;4600;g3f94b010865_1_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1" name="Google Shape;4601;g3f94b010865_1_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2" name="Google Shape;4602;g3f94b010865_1_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3" name="Google Shape;4603;g3f94b010865_1_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4" name="Google Shape;4604;g3f94b010865_1_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5" name="Google Shape;4605;g3f94b010865_1_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6" name="Google Shape;4606;g3f94b010865_1_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7" name="Google Shape;4607;g3f94b010865_1_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608" name="Google Shape;4608;g3f94b010865_1_0"/>
                <p:cNvGrpSpPr/>
                <p:nvPr/>
              </p:nvGrpSpPr>
              <p:grpSpPr>
                <a:xfrm>
                  <a:off x="589212" y="5453559"/>
                  <a:ext cx="1622103" cy="19354500"/>
                  <a:chOff x="589212" y="5453048"/>
                  <a:chExt cx="1622103" cy="19354500"/>
                </a:xfrm>
              </p:grpSpPr>
              <p:sp>
                <p:nvSpPr>
                  <p:cNvPr id="4609" name="Google Shape;4609;g3f94b010865_1_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0" name="Google Shape;4610;g3f94b010865_1_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1" name="Google Shape;4611;g3f94b010865_1_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2" name="Google Shape;4612;g3f94b010865_1_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3" name="Google Shape;4613;g3f94b010865_1_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4" name="Google Shape;4614;g3f94b010865_1_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5" name="Google Shape;4615;g3f94b010865_1_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6" name="Google Shape;4616;g3f94b010865_1_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7" name="Google Shape;4617;g3f94b010865_1_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618" name="Google Shape;4618;g3f94b010865_1_0"/>
              <p:cNvGrpSpPr/>
              <p:nvPr/>
            </p:nvGrpSpPr>
            <p:grpSpPr>
              <a:xfrm>
                <a:off x="6752314" y="4228568"/>
                <a:ext cx="911322" cy="29031869"/>
                <a:chOff x="11540841" y="6900050"/>
                <a:chExt cx="911322" cy="19543500"/>
              </a:xfrm>
            </p:grpSpPr>
            <p:sp>
              <p:nvSpPr>
                <p:cNvPr id="4619" name="Google Shape;4619;g3f94b010865_1_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0" name="Google Shape;4620;g3f94b010865_1_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1" name="Google Shape;4621;g3f94b010865_1_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2" name="Google Shape;4622;g3f94b010865_1_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3" name="Google Shape;4623;g3f94b010865_1_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624" name="Google Shape;4624;g3f94b010865_1_0"/>
              <p:cNvGrpSpPr/>
              <p:nvPr/>
            </p:nvGrpSpPr>
            <p:grpSpPr>
              <a:xfrm>
                <a:off x="7654454" y="4228555"/>
                <a:ext cx="2782652" cy="29031869"/>
                <a:chOff x="13486776" y="5144310"/>
                <a:chExt cx="2782652" cy="19543500"/>
              </a:xfrm>
            </p:grpSpPr>
            <p:sp>
              <p:nvSpPr>
                <p:cNvPr id="4625" name="Google Shape;4625;g3f94b010865_1_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6" name="Google Shape;4626;g3f94b010865_1_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7" name="Google Shape;4627;g3f94b010865_1_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8" name="Google Shape;4628;g3f94b010865_1_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9" name="Google Shape;4629;g3f94b010865_1_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0" name="Google Shape;4630;g3f94b010865_1_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1" name="Google Shape;4631;g3f94b010865_1_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2" name="Google Shape;4632;g3f94b010865_1_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3" name="Google Shape;4633;g3f94b010865_1_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4" name="Google Shape;4634;g3f94b010865_1_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5" name="Google Shape;4635;g3f94b010865_1_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6" name="Google Shape;4636;g3f94b010865_1_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7" name="Google Shape;4637;g3f94b010865_1_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8" name="Google Shape;4638;g3f94b010865_1_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39" name="Google Shape;4639;g3f94b010865_1_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0" name="Google Shape;4640;g3f94b010865_1_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641" name="Google Shape;4641;g3f94b010865_1_0"/>
              <p:cNvGrpSpPr/>
              <p:nvPr/>
            </p:nvGrpSpPr>
            <p:grpSpPr>
              <a:xfrm>
                <a:off x="10427923" y="4228549"/>
                <a:ext cx="4161451" cy="29031869"/>
                <a:chOff x="16176528" y="4317489"/>
                <a:chExt cx="4161451" cy="19543500"/>
              </a:xfrm>
            </p:grpSpPr>
            <p:sp>
              <p:nvSpPr>
                <p:cNvPr id="4642" name="Google Shape;4642;g3f94b010865_1_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3" name="Google Shape;4643;g3f94b010865_1_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4" name="Google Shape;4644;g3f94b010865_1_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5" name="Google Shape;4645;g3f94b010865_1_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6" name="Google Shape;4646;g3f94b010865_1_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7" name="Google Shape;4647;g3f94b010865_1_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8" name="Google Shape;4648;g3f94b010865_1_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49" name="Google Shape;4649;g3f94b010865_1_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0" name="Google Shape;4650;g3f94b010865_1_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1" name="Google Shape;4651;g3f94b010865_1_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2" name="Google Shape;4652;g3f94b010865_1_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3" name="Google Shape;4653;g3f94b010865_1_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4" name="Google Shape;4654;g3f94b010865_1_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5" name="Google Shape;4655;g3f94b010865_1_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6" name="Google Shape;4656;g3f94b010865_1_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7" name="Google Shape;4657;g3f94b010865_1_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8" name="Google Shape;4658;g3f94b010865_1_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9" name="Google Shape;4659;g3f94b010865_1_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0" name="Google Shape;4660;g3f94b010865_1_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1" name="Google Shape;4661;g3f94b010865_1_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2" name="Google Shape;4662;g3f94b010865_1_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3" name="Google Shape;4663;g3f94b010865_1_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4" name="Google Shape;4664;g3f94b010865_1_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665" name="Google Shape;4665;g3f94b010865_1_0"/>
            <p:cNvGrpSpPr/>
            <p:nvPr/>
          </p:nvGrpSpPr>
          <p:grpSpPr>
            <a:xfrm>
              <a:off x="16916435" y="4540806"/>
              <a:ext cx="16002389" cy="2418359"/>
              <a:chOff x="1874938" y="4228518"/>
              <a:chExt cx="12714436" cy="29031919"/>
            </a:xfrm>
          </p:grpSpPr>
          <p:grpSp>
            <p:nvGrpSpPr>
              <p:cNvPr id="4666" name="Google Shape;4666;g3f94b010865_1_0"/>
              <p:cNvGrpSpPr/>
              <p:nvPr/>
            </p:nvGrpSpPr>
            <p:grpSpPr>
              <a:xfrm>
                <a:off x="1874938" y="4228545"/>
                <a:ext cx="724122" cy="29031869"/>
                <a:chOff x="6763779" y="3610074"/>
                <a:chExt cx="724122" cy="19543500"/>
              </a:xfrm>
            </p:grpSpPr>
            <p:sp>
              <p:nvSpPr>
                <p:cNvPr id="4667" name="Google Shape;4667;g3f94b010865_1_0"/>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8" name="Google Shape;4668;g3f94b010865_1_0"/>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9" name="Google Shape;4669;g3f94b010865_1_0"/>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0" name="Google Shape;4670;g3f94b010865_1_0"/>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671" name="Google Shape;4671;g3f94b010865_1_0"/>
              <p:cNvGrpSpPr/>
              <p:nvPr/>
            </p:nvGrpSpPr>
            <p:grpSpPr>
              <a:xfrm>
                <a:off x="2589876" y="4228518"/>
                <a:ext cx="4171622" cy="29031750"/>
                <a:chOff x="589212" y="5453559"/>
                <a:chExt cx="4171622" cy="19354500"/>
              </a:xfrm>
            </p:grpSpPr>
            <p:grpSp>
              <p:nvGrpSpPr>
                <p:cNvPr id="4672" name="Google Shape;4672;g3f94b010865_1_0"/>
                <p:cNvGrpSpPr/>
                <p:nvPr/>
              </p:nvGrpSpPr>
              <p:grpSpPr>
                <a:xfrm>
                  <a:off x="2213483" y="5453559"/>
                  <a:ext cx="2547351" cy="19354500"/>
                  <a:chOff x="2126394" y="6201753"/>
                  <a:chExt cx="2547351" cy="19354500"/>
                </a:xfrm>
              </p:grpSpPr>
              <p:sp>
                <p:nvSpPr>
                  <p:cNvPr id="4673" name="Google Shape;4673;g3f94b010865_1_0"/>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4" name="Google Shape;4674;g3f94b010865_1_0"/>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5" name="Google Shape;4675;g3f94b010865_1_0"/>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6" name="Google Shape;4676;g3f94b010865_1_0"/>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7" name="Google Shape;4677;g3f94b010865_1_0"/>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8" name="Google Shape;4678;g3f94b010865_1_0"/>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9" name="Google Shape;4679;g3f94b010865_1_0"/>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0" name="Google Shape;4680;g3f94b010865_1_0"/>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1" name="Google Shape;4681;g3f94b010865_1_0"/>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2" name="Google Shape;4682;g3f94b010865_1_0"/>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3" name="Google Shape;4683;g3f94b010865_1_0"/>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4" name="Google Shape;4684;g3f94b010865_1_0"/>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5" name="Google Shape;4685;g3f94b010865_1_0"/>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6" name="Google Shape;4686;g3f94b010865_1_0"/>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687" name="Google Shape;4687;g3f94b010865_1_0"/>
                <p:cNvGrpSpPr/>
                <p:nvPr/>
              </p:nvGrpSpPr>
              <p:grpSpPr>
                <a:xfrm>
                  <a:off x="589212" y="5453559"/>
                  <a:ext cx="1622103" cy="19354500"/>
                  <a:chOff x="589212" y="5453048"/>
                  <a:chExt cx="1622103" cy="19354500"/>
                </a:xfrm>
              </p:grpSpPr>
              <p:sp>
                <p:nvSpPr>
                  <p:cNvPr id="4688" name="Google Shape;4688;g3f94b010865_1_0"/>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9" name="Google Shape;4689;g3f94b010865_1_0"/>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0" name="Google Shape;4690;g3f94b010865_1_0"/>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1" name="Google Shape;4691;g3f94b010865_1_0"/>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2" name="Google Shape;4692;g3f94b010865_1_0"/>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3" name="Google Shape;4693;g3f94b010865_1_0"/>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4" name="Google Shape;4694;g3f94b010865_1_0"/>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5" name="Google Shape;4695;g3f94b010865_1_0"/>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6" name="Google Shape;4696;g3f94b010865_1_0"/>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697" name="Google Shape;4697;g3f94b010865_1_0"/>
              <p:cNvGrpSpPr/>
              <p:nvPr/>
            </p:nvGrpSpPr>
            <p:grpSpPr>
              <a:xfrm>
                <a:off x="6752314" y="4228568"/>
                <a:ext cx="911322" cy="29031869"/>
                <a:chOff x="11540841" y="6900050"/>
                <a:chExt cx="911322" cy="19543500"/>
              </a:xfrm>
            </p:grpSpPr>
            <p:sp>
              <p:nvSpPr>
                <p:cNvPr id="4698" name="Google Shape;4698;g3f94b010865_1_0"/>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9" name="Google Shape;4699;g3f94b010865_1_0"/>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0" name="Google Shape;4700;g3f94b010865_1_0"/>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1" name="Google Shape;4701;g3f94b010865_1_0"/>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2" name="Google Shape;4702;g3f94b010865_1_0"/>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703" name="Google Shape;4703;g3f94b010865_1_0"/>
              <p:cNvGrpSpPr/>
              <p:nvPr/>
            </p:nvGrpSpPr>
            <p:grpSpPr>
              <a:xfrm>
                <a:off x="7654454" y="4228555"/>
                <a:ext cx="2782652" cy="29031869"/>
                <a:chOff x="13486776" y="5144310"/>
                <a:chExt cx="2782652" cy="19543500"/>
              </a:xfrm>
            </p:grpSpPr>
            <p:sp>
              <p:nvSpPr>
                <p:cNvPr id="4704" name="Google Shape;4704;g3f94b010865_1_0"/>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5" name="Google Shape;4705;g3f94b010865_1_0"/>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6" name="Google Shape;4706;g3f94b010865_1_0"/>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7" name="Google Shape;4707;g3f94b010865_1_0"/>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8" name="Google Shape;4708;g3f94b010865_1_0"/>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9" name="Google Shape;4709;g3f94b010865_1_0"/>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0" name="Google Shape;4710;g3f94b010865_1_0"/>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1" name="Google Shape;4711;g3f94b010865_1_0"/>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2" name="Google Shape;4712;g3f94b010865_1_0"/>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3" name="Google Shape;4713;g3f94b010865_1_0"/>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4" name="Google Shape;4714;g3f94b010865_1_0"/>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5" name="Google Shape;4715;g3f94b010865_1_0"/>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6" name="Google Shape;4716;g3f94b010865_1_0"/>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7" name="Google Shape;4717;g3f94b010865_1_0"/>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8" name="Google Shape;4718;g3f94b010865_1_0"/>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9" name="Google Shape;4719;g3f94b010865_1_0"/>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720" name="Google Shape;4720;g3f94b010865_1_0"/>
              <p:cNvGrpSpPr/>
              <p:nvPr/>
            </p:nvGrpSpPr>
            <p:grpSpPr>
              <a:xfrm>
                <a:off x="10427923" y="4228549"/>
                <a:ext cx="4161451" cy="29031869"/>
                <a:chOff x="16176528" y="4317489"/>
                <a:chExt cx="4161451" cy="19543500"/>
              </a:xfrm>
            </p:grpSpPr>
            <p:sp>
              <p:nvSpPr>
                <p:cNvPr id="4721" name="Google Shape;4721;g3f94b010865_1_0"/>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2" name="Google Shape;4722;g3f94b010865_1_0"/>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3" name="Google Shape;4723;g3f94b010865_1_0"/>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4" name="Google Shape;4724;g3f94b010865_1_0"/>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5" name="Google Shape;4725;g3f94b010865_1_0"/>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6" name="Google Shape;4726;g3f94b010865_1_0"/>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7" name="Google Shape;4727;g3f94b010865_1_0"/>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8" name="Google Shape;4728;g3f94b010865_1_0"/>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9" name="Google Shape;4729;g3f94b010865_1_0"/>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0" name="Google Shape;4730;g3f94b010865_1_0"/>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1" name="Google Shape;4731;g3f94b010865_1_0"/>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2" name="Google Shape;4732;g3f94b010865_1_0"/>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3" name="Google Shape;4733;g3f94b010865_1_0"/>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4" name="Google Shape;4734;g3f94b010865_1_0"/>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5" name="Google Shape;4735;g3f94b010865_1_0"/>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6" name="Google Shape;4736;g3f94b010865_1_0"/>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7" name="Google Shape;4737;g3f94b010865_1_0"/>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8" name="Google Shape;4738;g3f94b010865_1_0"/>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39" name="Google Shape;4739;g3f94b010865_1_0"/>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40" name="Google Shape;4740;g3f94b010865_1_0"/>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41" name="Google Shape;4741;g3f94b010865_1_0"/>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42" name="Google Shape;4742;g3f94b010865_1_0"/>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43" name="Google Shape;4743;g3f94b010865_1_0"/>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744" name="Google Shape;4744;g3f94b010865_1_0"/>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745" name="Google Shape;4745;g3f94b010865_1_0"/>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746" name="Google Shape;4746;g3f94b010865_1_0"/>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747" name="Google Shape;4747;g3f94b010865_1_0"/>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22</a:t>
            </a:r>
            <a:endParaRPr b="0" i="0" sz="1400" u="none" cap="none" strike="noStrike">
              <a:solidFill>
                <a:srgbClr val="000000"/>
              </a:solidFill>
              <a:latin typeface="Arial"/>
              <a:ea typeface="Arial"/>
              <a:cs typeface="Arial"/>
              <a:sym typeface="Arial"/>
            </a:endParaRPr>
          </a:p>
        </p:txBody>
      </p:sp>
      <p:sp>
        <p:nvSpPr>
          <p:cNvPr id="4748" name="Google Shape;4748;g3f94b010865_1_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4749" name="Google Shape;4749;g3f94b010865_1_0"/>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750" name="Google Shape;4750;g3f94b010865_1_0"/>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751" name="Google Shape;4751;g3f94b010865_1_0"/>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752" name="Google Shape;4752;g3f94b010865_1_0" title="MOT Laser Drift"/>
          <p:cNvPicPr preferRelativeResize="0"/>
          <p:nvPr/>
        </p:nvPicPr>
        <p:blipFill rotWithShape="1">
          <a:blip r:embed="rId8">
            <a:alphaModFix/>
          </a:blip>
          <a:srcRect b="0" l="0" r="0" t="0"/>
          <a:stretch/>
        </p:blipFill>
        <p:spPr>
          <a:xfrm>
            <a:off x="1177800" y="949544"/>
            <a:ext cx="9564850" cy="5483576"/>
          </a:xfrm>
          <a:prstGeom prst="rect">
            <a:avLst/>
          </a:prstGeom>
          <a:noFill/>
          <a:ln>
            <a:noFill/>
          </a:ln>
        </p:spPr>
      </p:pic>
      <p:pic>
        <p:nvPicPr>
          <p:cNvPr id="4753" name="Google Shape;4753;g3f94b010865_1_0"/>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4754" name="Google Shape;4754;g3f94b010865_1_0"/>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9" name="Shape 4759"/>
        <p:cNvGrpSpPr/>
        <p:nvPr/>
      </p:nvGrpSpPr>
      <p:grpSpPr>
        <a:xfrm>
          <a:off x="0" y="0"/>
          <a:ext cx="0" cy="0"/>
          <a:chOff x="0" y="0"/>
          <a:chExt cx="0" cy="0"/>
        </a:xfrm>
      </p:grpSpPr>
      <p:grpSp>
        <p:nvGrpSpPr>
          <p:cNvPr id="4760" name="Google Shape;4760;g3f5de024bf7_0_1815"/>
          <p:cNvGrpSpPr/>
          <p:nvPr/>
        </p:nvGrpSpPr>
        <p:grpSpPr>
          <a:xfrm>
            <a:off x="-7700" y="6324840"/>
            <a:ext cx="12206290" cy="332283"/>
            <a:chOff x="931692" y="4540806"/>
            <a:chExt cx="31987132" cy="2418359"/>
          </a:xfrm>
        </p:grpSpPr>
        <p:grpSp>
          <p:nvGrpSpPr>
            <p:cNvPr id="4761" name="Google Shape;4761;g3f5de024bf7_0_1815"/>
            <p:cNvGrpSpPr/>
            <p:nvPr/>
          </p:nvGrpSpPr>
          <p:grpSpPr>
            <a:xfrm>
              <a:off x="931692" y="4540806"/>
              <a:ext cx="16002389" cy="2418359"/>
              <a:chOff x="1874938" y="4228518"/>
              <a:chExt cx="12714436" cy="29031919"/>
            </a:xfrm>
          </p:grpSpPr>
          <p:grpSp>
            <p:nvGrpSpPr>
              <p:cNvPr id="4762" name="Google Shape;4762;g3f5de024bf7_0_1815"/>
              <p:cNvGrpSpPr/>
              <p:nvPr/>
            </p:nvGrpSpPr>
            <p:grpSpPr>
              <a:xfrm>
                <a:off x="1874938" y="4228545"/>
                <a:ext cx="724122" cy="29031869"/>
                <a:chOff x="6763779" y="3610074"/>
                <a:chExt cx="724122" cy="19543500"/>
              </a:xfrm>
            </p:grpSpPr>
            <p:sp>
              <p:nvSpPr>
                <p:cNvPr id="4763" name="Google Shape;4763;g3f5de024bf7_0_1815"/>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64" name="Google Shape;4764;g3f5de024bf7_0_1815"/>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65" name="Google Shape;4765;g3f5de024bf7_0_1815"/>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66" name="Google Shape;4766;g3f5de024bf7_0_1815"/>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767" name="Google Shape;4767;g3f5de024bf7_0_1815"/>
              <p:cNvGrpSpPr/>
              <p:nvPr/>
            </p:nvGrpSpPr>
            <p:grpSpPr>
              <a:xfrm>
                <a:off x="2589876" y="4228518"/>
                <a:ext cx="4171622" cy="29031750"/>
                <a:chOff x="589212" y="5453559"/>
                <a:chExt cx="4171622" cy="19354500"/>
              </a:xfrm>
            </p:grpSpPr>
            <p:grpSp>
              <p:nvGrpSpPr>
                <p:cNvPr id="4768" name="Google Shape;4768;g3f5de024bf7_0_1815"/>
                <p:cNvGrpSpPr/>
                <p:nvPr/>
              </p:nvGrpSpPr>
              <p:grpSpPr>
                <a:xfrm>
                  <a:off x="2213483" y="5453559"/>
                  <a:ext cx="2547351" cy="19354500"/>
                  <a:chOff x="2126394" y="6201753"/>
                  <a:chExt cx="2547351" cy="19354500"/>
                </a:xfrm>
              </p:grpSpPr>
              <p:sp>
                <p:nvSpPr>
                  <p:cNvPr id="4769" name="Google Shape;4769;g3f5de024bf7_0_1815"/>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0" name="Google Shape;4770;g3f5de024bf7_0_1815"/>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1" name="Google Shape;4771;g3f5de024bf7_0_1815"/>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2" name="Google Shape;4772;g3f5de024bf7_0_1815"/>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3" name="Google Shape;4773;g3f5de024bf7_0_1815"/>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4" name="Google Shape;4774;g3f5de024bf7_0_1815"/>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5" name="Google Shape;4775;g3f5de024bf7_0_1815"/>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6" name="Google Shape;4776;g3f5de024bf7_0_1815"/>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7" name="Google Shape;4777;g3f5de024bf7_0_1815"/>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8" name="Google Shape;4778;g3f5de024bf7_0_1815"/>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9" name="Google Shape;4779;g3f5de024bf7_0_1815"/>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0" name="Google Shape;4780;g3f5de024bf7_0_1815"/>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1" name="Google Shape;4781;g3f5de024bf7_0_1815"/>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2" name="Google Shape;4782;g3f5de024bf7_0_1815"/>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783" name="Google Shape;4783;g3f5de024bf7_0_1815"/>
                <p:cNvGrpSpPr/>
                <p:nvPr/>
              </p:nvGrpSpPr>
              <p:grpSpPr>
                <a:xfrm>
                  <a:off x="589212" y="5453559"/>
                  <a:ext cx="1622103" cy="19354500"/>
                  <a:chOff x="589212" y="5453048"/>
                  <a:chExt cx="1622103" cy="19354500"/>
                </a:xfrm>
              </p:grpSpPr>
              <p:sp>
                <p:nvSpPr>
                  <p:cNvPr id="4784" name="Google Shape;4784;g3f5de024bf7_0_1815"/>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5" name="Google Shape;4785;g3f5de024bf7_0_1815"/>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6" name="Google Shape;4786;g3f5de024bf7_0_1815"/>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7" name="Google Shape;4787;g3f5de024bf7_0_1815"/>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8" name="Google Shape;4788;g3f5de024bf7_0_1815"/>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9" name="Google Shape;4789;g3f5de024bf7_0_1815"/>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0" name="Google Shape;4790;g3f5de024bf7_0_1815"/>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1" name="Google Shape;4791;g3f5de024bf7_0_1815"/>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2" name="Google Shape;4792;g3f5de024bf7_0_1815"/>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793" name="Google Shape;4793;g3f5de024bf7_0_1815"/>
              <p:cNvGrpSpPr/>
              <p:nvPr/>
            </p:nvGrpSpPr>
            <p:grpSpPr>
              <a:xfrm>
                <a:off x="6752314" y="4228568"/>
                <a:ext cx="911322" cy="29031869"/>
                <a:chOff x="11540841" y="6900050"/>
                <a:chExt cx="911322" cy="19543500"/>
              </a:xfrm>
            </p:grpSpPr>
            <p:sp>
              <p:nvSpPr>
                <p:cNvPr id="4794" name="Google Shape;4794;g3f5de024bf7_0_1815"/>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5" name="Google Shape;4795;g3f5de024bf7_0_1815"/>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6" name="Google Shape;4796;g3f5de024bf7_0_1815"/>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7" name="Google Shape;4797;g3f5de024bf7_0_1815"/>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98" name="Google Shape;4798;g3f5de024bf7_0_1815"/>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799" name="Google Shape;4799;g3f5de024bf7_0_1815"/>
              <p:cNvGrpSpPr/>
              <p:nvPr/>
            </p:nvGrpSpPr>
            <p:grpSpPr>
              <a:xfrm>
                <a:off x="7654454" y="4228555"/>
                <a:ext cx="2782652" cy="29031869"/>
                <a:chOff x="13486776" y="5144310"/>
                <a:chExt cx="2782652" cy="19543500"/>
              </a:xfrm>
            </p:grpSpPr>
            <p:sp>
              <p:nvSpPr>
                <p:cNvPr id="4800" name="Google Shape;4800;g3f5de024bf7_0_1815"/>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1" name="Google Shape;4801;g3f5de024bf7_0_1815"/>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2" name="Google Shape;4802;g3f5de024bf7_0_1815"/>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3" name="Google Shape;4803;g3f5de024bf7_0_1815"/>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4" name="Google Shape;4804;g3f5de024bf7_0_1815"/>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5" name="Google Shape;4805;g3f5de024bf7_0_1815"/>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6" name="Google Shape;4806;g3f5de024bf7_0_1815"/>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7" name="Google Shape;4807;g3f5de024bf7_0_1815"/>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8" name="Google Shape;4808;g3f5de024bf7_0_1815"/>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09" name="Google Shape;4809;g3f5de024bf7_0_1815"/>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0" name="Google Shape;4810;g3f5de024bf7_0_1815"/>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1" name="Google Shape;4811;g3f5de024bf7_0_1815"/>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2" name="Google Shape;4812;g3f5de024bf7_0_1815"/>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3" name="Google Shape;4813;g3f5de024bf7_0_1815"/>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4" name="Google Shape;4814;g3f5de024bf7_0_1815"/>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5" name="Google Shape;4815;g3f5de024bf7_0_1815"/>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816" name="Google Shape;4816;g3f5de024bf7_0_1815"/>
              <p:cNvGrpSpPr/>
              <p:nvPr/>
            </p:nvGrpSpPr>
            <p:grpSpPr>
              <a:xfrm>
                <a:off x="10427923" y="4228549"/>
                <a:ext cx="4161451" cy="29031869"/>
                <a:chOff x="16176528" y="4317489"/>
                <a:chExt cx="4161451" cy="19543500"/>
              </a:xfrm>
            </p:grpSpPr>
            <p:sp>
              <p:nvSpPr>
                <p:cNvPr id="4817" name="Google Shape;4817;g3f5de024bf7_0_1815"/>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8" name="Google Shape;4818;g3f5de024bf7_0_1815"/>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9" name="Google Shape;4819;g3f5de024bf7_0_1815"/>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0" name="Google Shape;4820;g3f5de024bf7_0_1815"/>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1" name="Google Shape;4821;g3f5de024bf7_0_1815"/>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2" name="Google Shape;4822;g3f5de024bf7_0_1815"/>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3" name="Google Shape;4823;g3f5de024bf7_0_1815"/>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4" name="Google Shape;4824;g3f5de024bf7_0_1815"/>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5" name="Google Shape;4825;g3f5de024bf7_0_1815"/>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6" name="Google Shape;4826;g3f5de024bf7_0_1815"/>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7" name="Google Shape;4827;g3f5de024bf7_0_1815"/>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8" name="Google Shape;4828;g3f5de024bf7_0_1815"/>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9" name="Google Shape;4829;g3f5de024bf7_0_1815"/>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0" name="Google Shape;4830;g3f5de024bf7_0_1815"/>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1" name="Google Shape;4831;g3f5de024bf7_0_1815"/>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2" name="Google Shape;4832;g3f5de024bf7_0_1815"/>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3" name="Google Shape;4833;g3f5de024bf7_0_1815"/>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4" name="Google Shape;4834;g3f5de024bf7_0_1815"/>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5" name="Google Shape;4835;g3f5de024bf7_0_1815"/>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6" name="Google Shape;4836;g3f5de024bf7_0_1815"/>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7" name="Google Shape;4837;g3f5de024bf7_0_1815"/>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8" name="Google Shape;4838;g3f5de024bf7_0_1815"/>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9" name="Google Shape;4839;g3f5de024bf7_0_1815"/>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840" name="Google Shape;4840;g3f5de024bf7_0_1815"/>
            <p:cNvGrpSpPr/>
            <p:nvPr/>
          </p:nvGrpSpPr>
          <p:grpSpPr>
            <a:xfrm>
              <a:off x="16916435" y="4540806"/>
              <a:ext cx="16002389" cy="2418359"/>
              <a:chOff x="1874938" y="4228518"/>
              <a:chExt cx="12714436" cy="29031919"/>
            </a:xfrm>
          </p:grpSpPr>
          <p:grpSp>
            <p:nvGrpSpPr>
              <p:cNvPr id="4841" name="Google Shape;4841;g3f5de024bf7_0_1815"/>
              <p:cNvGrpSpPr/>
              <p:nvPr/>
            </p:nvGrpSpPr>
            <p:grpSpPr>
              <a:xfrm>
                <a:off x="1874938" y="4228545"/>
                <a:ext cx="724122" cy="29031869"/>
                <a:chOff x="6763779" y="3610074"/>
                <a:chExt cx="724122" cy="19543500"/>
              </a:xfrm>
            </p:grpSpPr>
            <p:sp>
              <p:nvSpPr>
                <p:cNvPr id="4842" name="Google Shape;4842;g3f5de024bf7_0_1815"/>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43" name="Google Shape;4843;g3f5de024bf7_0_1815"/>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44" name="Google Shape;4844;g3f5de024bf7_0_1815"/>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45" name="Google Shape;4845;g3f5de024bf7_0_1815"/>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846" name="Google Shape;4846;g3f5de024bf7_0_1815"/>
              <p:cNvGrpSpPr/>
              <p:nvPr/>
            </p:nvGrpSpPr>
            <p:grpSpPr>
              <a:xfrm>
                <a:off x="2589876" y="4228518"/>
                <a:ext cx="4171622" cy="29031750"/>
                <a:chOff x="589212" y="5453559"/>
                <a:chExt cx="4171622" cy="19354500"/>
              </a:xfrm>
            </p:grpSpPr>
            <p:grpSp>
              <p:nvGrpSpPr>
                <p:cNvPr id="4847" name="Google Shape;4847;g3f5de024bf7_0_1815"/>
                <p:cNvGrpSpPr/>
                <p:nvPr/>
              </p:nvGrpSpPr>
              <p:grpSpPr>
                <a:xfrm>
                  <a:off x="2213483" y="5453559"/>
                  <a:ext cx="2547351" cy="19354500"/>
                  <a:chOff x="2126394" y="6201753"/>
                  <a:chExt cx="2547351" cy="19354500"/>
                </a:xfrm>
              </p:grpSpPr>
              <p:sp>
                <p:nvSpPr>
                  <p:cNvPr id="4848" name="Google Shape;4848;g3f5de024bf7_0_1815"/>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49" name="Google Shape;4849;g3f5de024bf7_0_1815"/>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0" name="Google Shape;4850;g3f5de024bf7_0_1815"/>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1" name="Google Shape;4851;g3f5de024bf7_0_1815"/>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2" name="Google Shape;4852;g3f5de024bf7_0_1815"/>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3" name="Google Shape;4853;g3f5de024bf7_0_1815"/>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4" name="Google Shape;4854;g3f5de024bf7_0_1815"/>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5" name="Google Shape;4855;g3f5de024bf7_0_1815"/>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6" name="Google Shape;4856;g3f5de024bf7_0_1815"/>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7" name="Google Shape;4857;g3f5de024bf7_0_1815"/>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8" name="Google Shape;4858;g3f5de024bf7_0_1815"/>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9" name="Google Shape;4859;g3f5de024bf7_0_1815"/>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0" name="Google Shape;4860;g3f5de024bf7_0_1815"/>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1" name="Google Shape;4861;g3f5de024bf7_0_1815"/>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862" name="Google Shape;4862;g3f5de024bf7_0_1815"/>
                <p:cNvGrpSpPr/>
                <p:nvPr/>
              </p:nvGrpSpPr>
              <p:grpSpPr>
                <a:xfrm>
                  <a:off x="589212" y="5453559"/>
                  <a:ext cx="1622103" cy="19354500"/>
                  <a:chOff x="589212" y="5453048"/>
                  <a:chExt cx="1622103" cy="19354500"/>
                </a:xfrm>
              </p:grpSpPr>
              <p:sp>
                <p:nvSpPr>
                  <p:cNvPr id="4863" name="Google Shape;4863;g3f5de024bf7_0_1815"/>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4" name="Google Shape;4864;g3f5de024bf7_0_1815"/>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5" name="Google Shape;4865;g3f5de024bf7_0_1815"/>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6" name="Google Shape;4866;g3f5de024bf7_0_1815"/>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7" name="Google Shape;4867;g3f5de024bf7_0_1815"/>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8" name="Google Shape;4868;g3f5de024bf7_0_1815"/>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9" name="Google Shape;4869;g3f5de024bf7_0_1815"/>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0" name="Google Shape;4870;g3f5de024bf7_0_1815"/>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1" name="Google Shape;4871;g3f5de024bf7_0_1815"/>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872" name="Google Shape;4872;g3f5de024bf7_0_1815"/>
              <p:cNvGrpSpPr/>
              <p:nvPr/>
            </p:nvGrpSpPr>
            <p:grpSpPr>
              <a:xfrm>
                <a:off x="6752314" y="4228568"/>
                <a:ext cx="911322" cy="29031869"/>
                <a:chOff x="11540841" y="6900050"/>
                <a:chExt cx="911322" cy="19543500"/>
              </a:xfrm>
            </p:grpSpPr>
            <p:sp>
              <p:nvSpPr>
                <p:cNvPr id="4873" name="Google Shape;4873;g3f5de024bf7_0_1815"/>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4" name="Google Shape;4874;g3f5de024bf7_0_1815"/>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5" name="Google Shape;4875;g3f5de024bf7_0_1815"/>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6" name="Google Shape;4876;g3f5de024bf7_0_1815"/>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7" name="Google Shape;4877;g3f5de024bf7_0_1815"/>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878" name="Google Shape;4878;g3f5de024bf7_0_1815"/>
              <p:cNvGrpSpPr/>
              <p:nvPr/>
            </p:nvGrpSpPr>
            <p:grpSpPr>
              <a:xfrm>
                <a:off x="7654454" y="4228555"/>
                <a:ext cx="2782652" cy="29031869"/>
                <a:chOff x="13486776" y="5144310"/>
                <a:chExt cx="2782652" cy="19543500"/>
              </a:xfrm>
            </p:grpSpPr>
            <p:sp>
              <p:nvSpPr>
                <p:cNvPr id="4879" name="Google Shape;4879;g3f5de024bf7_0_1815"/>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0" name="Google Shape;4880;g3f5de024bf7_0_1815"/>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1" name="Google Shape;4881;g3f5de024bf7_0_1815"/>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2" name="Google Shape;4882;g3f5de024bf7_0_1815"/>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3" name="Google Shape;4883;g3f5de024bf7_0_1815"/>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4" name="Google Shape;4884;g3f5de024bf7_0_1815"/>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5" name="Google Shape;4885;g3f5de024bf7_0_1815"/>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6" name="Google Shape;4886;g3f5de024bf7_0_1815"/>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7" name="Google Shape;4887;g3f5de024bf7_0_1815"/>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8" name="Google Shape;4888;g3f5de024bf7_0_1815"/>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9" name="Google Shape;4889;g3f5de024bf7_0_1815"/>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0" name="Google Shape;4890;g3f5de024bf7_0_1815"/>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1" name="Google Shape;4891;g3f5de024bf7_0_1815"/>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2" name="Google Shape;4892;g3f5de024bf7_0_1815"/>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3" name="Google Shape;4893;g3f5de024bf7_0_1815"/>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4" name="Google Shape;4894;g3f5de024bf7_0_1815"/>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895" name="Google Shape;4895;g3f5de024bf7_0_1815"/>
              <p:cNvGrpSpPr/>
              <p:nvPr/>
            </p:nvGrpSpPr>
            <p:grpSpPr>
              <a:xfrm>
                <a:off x="10427923" y="4228549"/>
                <a:ext cx="4161451" cy="29031869"/>
                <a:chOff x="16176528" y="4317489"/>
                <a:chExt cx="4161451" cy="19543500"/>
              </a:xfrm>
            </p:grpSpPr>
            <p:sp>
              <p:nvSpPr>
                <p:cNvPr id="4896" name="Google Shape;4896;g3f5de024bf7_0_1815"/>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7" name="Google Shape;4897;g3f5de024bf7_0_1815"/>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8" name="Google Shape;4898;g3f5de024bf7_0_1815"/>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9" name="Google Shape;4899;g3f5de024bf7_0_1815"/>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0" name="Google Shape;4900;g3f5de024bf7_0_1815"/>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1" name="Google Shape;4901;g3f5de024bf7_0_1815"/>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2" name="Google Shape;4902;g3f5de024bf7_0_1815"/>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3" name="Google Shape;4903;g3f5de024bf7_0_1815"/>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4" name="Google Shape;4904;g3f5de024bf7_0_1815"/>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5" name="Google Shape;4905;g3f5de024bf7_0_1815"/>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6" name="Google Shape;4906;g3f5de024bf7_0_1815"/>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7" name="Google Shape;4907;g3f5de024bf7_0_1815"/>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8" name="Google Shape;4908;g3f5de024bf7_0_1815"/>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9" name="Google Shape;4909;g3f5de024bf7_0_1815"/>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0" name="Google Shape;4910;g3f5de024bf7_0_1815"/>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1" name="Google Shape;4911;g3f5de024bf7_0_1815"/>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2" name="Google Shape;4912;g3f5de024bf7_0_1815"/>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3" name="Google Shape;4913;g3f5de024bf7_0_1815"/>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4" name="Google Shape;4914;g3f5de024bf7_0_1815"/>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5" name="Google Shape;4915;g3f5de024bf7_0_1815"/>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6" name="Google Shape;4916;g3f5de024bf7_0_1815"/>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7" name="Google Shape;4917;g3f5de024bf7_0_1815"/>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8" name="Google Shape;4918;g3f5de024bf7_0_1815"/>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4919" name="Google Shape;4919;g3f5de024bf7_0_1815"/>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4920" name="Google Shape;4920;g3f5de024bf7_0_1815"/>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4921" name="Google Shape;4921;g3f5de024bf7_0_1815"/>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4922" name="Google Shape;4922;g3f5de024bf7_0_1815"/>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23</a:t>
            </a:r>
            <a:endParaRPr b="0" i="0" sz="1400" u="none" cap="none" strike="noStrike">
              <a:solidFill>
                <a:srgbClr val="000000"/>
              </a:solidFill>
              <a:latin typeface="Arial"/>
              <a:ea typeface="Arial"/>
              <a:cs typeface="Arial"/>
              <a:sym typeface="Arial"/>
            </a:endParaRPr>
          </a:p>
        </p:txBody>
      </p:sp>
      <p:sp>
        <p:nvSpPr>
          <p:cNvPr id="4923" name="Google Shape;4923;g3f5de024bf7_0_18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4924" name="Google Shape;4924;g3f5de024bf7_0_1815"/>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4925" name="Google Shape;4925;g3f5de024bf7_0_1815"/>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4926" name="Google Shape;4926;g3f5de024bf7_0_1815"/>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4927" name="Google Shape;4927;g3f5de024bf7_0_1815" title="Fluorescence vs Delta (degree of ellipticity)"/>
          <p:cNvPicPr preferRelativeResize="0"/>
          <p:nvPr/>
        </p:nvPicPr>
        <p:blipFill rotWithShape="1">
          <a:blip r:embed="rId8">
            <a:alphaModFix/>
          </a:blip>
          <a:srcRect b="0" l="0" r="0" t="0"/>
          <a:stretch/>
        </p:blipFill>
        <p:spPr>
          <a:xfrm>
            <a:off x="367500" y="950856"/>
            <a:ext cx="8572500" cy="5300663"/>
          </a:xfrm>
          <a:prstGeom prst="rect">
            <a:avLst/>
          </a:prstGeom>
          <a:noFill/>
          <a:ln>
            <a:noFill/>
          </a:ln>
        </p:spPr>
      </p:pic>
      <p:sp>
        <p:nvSpPr>
          <p:cNvPr id="4928" name="Google Shape;4928;g3f5de024bf7_0_1815"/>
          <p:cNvSpPr txBox="1"/>
          <p:nvPr/>
        </p:nvSpPr>
        <p:spPr>
          <a:xfrm>
            <a:off x="8863772" y="1583757"/>
            <a:ext cx="3381300" cy="295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Calibri"/>
                <a:ea typeface="Calibri"/>
                <a:cs typeface="Calibri"/>
                <a:sym typeface="Calibri"/>
              </a:rPr>
              <a:t>Laser power: 2.73 mW</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Calibri"/>
                <a:ea typeface="Calibri"/>
                <a:cs typeface="Calibri"/>
                <a:sym typeface="Calibri"/>
              </a:rPr>
              <a:t>vs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Calibri"/>
                <a:ea typeface="Calibri"/>
                <a:cs typeface="Calibri"/>
                <a:sym typeface="Calibri"/>
              </a:rPr>
              <a:t>Avg Laser Power: 2.54 mW</a:t>
            </a:r>
            <a:endParaRPr b="0" i="0" sz="3600" u="none" cap="none" strike="noStrike">
              <a:solidFill>
                <a:schemeClr val="dk1"/>
              </a:solidFill>
              <a:latin typeface="Calibri"/>
              <a:ea typeface="Calibri"/>
              <a:cs typeface="Calibri"/>
              <a:sym typeface="Calibri"/>
            </a:endParaRPr>
          </a:p>
        </p:txBody>
      </p:sp>
      <p:sp>
        <p:nvSpPr>
          <p:cNvPr id="4929" name="Google Shape;4929;g3f5de024bf7_0_1815"/>
          <p:cNvSpPr txBox="1"/>
          <p:nvPr>
            <p:ph type="title"/>
          </p:nvPr>
        </p:nvSpPr>
        <p:spPr>
          <a:xfrm>
            <a:off x="1862400" y="63974"/>
            <a:ext cx="51927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14420"/>
              <a:buFont typeface="Calibri"/>
              <a:buNone/>
            </a:pPr>
            <a:r>
              <a:rPr lang="en-US" sz="3843"/>
              <a:t>Uncertainty in Polarization</a:t>
            </a:r>
            <a:endParaRPr sz="3843"/>
          </a:p>
          <a:p>
            <a:pPr indent="0" lvl="0" marL="0" rtl="0" algn="l">
              <a:lnSpc>
                <a:spcPct val="90000"/>
              </a:lnSpc>
              <a:spcBef>
                <a:spcPts val="0"/>
              </a:spcBef>
              <a:spcAft>
                <a:spcPts val="0"/>
              </a:spcAft>
              <a:buClr>
                <a:schemeClr val="dk1"/>
              </a:buClr>
              <a:buSzPct val="114420"/>
              <a:buFont typeface="Calibri"/>
              <a:buNone/>
            </a:pPr>
            <a:r>
              <a:rPr lang="en-US" sz="3843"/>
              <a:t>Detuning</a:t>
            </a:r>
            <a:endParaRPr sz="3843"/>
          </a:p>
          <a:p>
            <a:pPr indent="0" lvl="0" marL="0" rtl="0" algn="l">
              <a:lnSpc>
                <a:spcPct val="90000"/>
              </a:lnSpc>
              <a:spcBef>
                <a:spcPts val="0"/>
              </a:spcBef>
              <a:spcAft>
                <a:spcPts val="0"/>
              </a:spcAft>
              <a:buClr>
                <a:schemeClr val="dk1"/>
              </a:buClr>
              <a:buSzPct val="100000"/>
              <a:buFont typeface="Calibri"/>
              <a:buNone/>
            </a:pPr>
            <a:r>
              <a:t/>
            </a:r>
            <a:endParaRPr/>
          </a:p>
        </p:txBody>
      </p:sp>
      <p:pic>
        <p:nvPicPr>
          <p:cNvPr id="4930" name="Google Shape;4930;g3f5de024bf7_0_1815"/>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4931" name="Google Shape;4931;g3f5de024bf7_0_1815"/>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6" name="Shape 4936"/>
        <p:cNvGrpSpPr/>
        <p:nvPr/>
      </p:nvGrpSpPr>
      <p:grpSpPr>
        <a:xfrm>
          <a:off x="0" y="0"/>
          <a:ext cx="0" cy="0"/>
          <a:chOff x="0" y="0"/>
          <a:chExt cx="0" cy="0"/>
        </a:xfrm>
      </p:grpSpPr>
      <p:sp>
        <p:nvSpPr>
          <p:cNvPr id="4937" name="Google Shape;4937;g3f97a1d3a3e_0_742"/>
          <p:cNvSpPr txBox="1"/>
          <p:nvPr>
            <p:ph type="title"/>
          </p:nvPr>
        </p:nvSpPr>
        <p:spPr>
          <a:xfrm>
            <a:off x="1803525" y="1700"/>
            <a:ext cx="6748200" cy="1372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397"/>
              <a:buFont typeface="Calibri"/>
              <a:buNone/>
            </a:pPr>
            <a:r>
              <a:rPr lang="en-US" sz="3843"/>
              <a:t>Future Work</a:t>
            </a:r>
            <a:endParaRPr/>
          </a:p>
          <a:p>
            <a:pPr indent="0" lvl="0" marL="0" rtl="0" algn="l">
              <a:lnSpc>
                <a:spcPct val="90000"/>
              </a:lnSpc>
              <a:spcBef>
                <a:spcPts val="0"/>
              </a:spcBef>
              <a:spcAft>
                <a:spcPts val="0"/>
              </a:spcAft>
              <a:buClr>
                <a:schemeClr val="dk1"/>
              </a:buClr>
              <a:buSzPts val="4400"/>
              <a:buFont typeface="Calibri"/>
              <a:buNone/>
            </a:pPr>
            <a:r>
              <a:t/>
            </a:r>
            <a:endParaRPr/>
          </a:p>
        </p:txBody>
      </p:sp>
      <p:grpSp>
        <p:nvGrpSpPr>
          <p:cNvPr id="4938" name="Google Shape;4938;g3f97a1d3a3e_0_742"/>
          <p:cNvGrpSpPr/>
          <p:nvPr/>
        </p:nvGrpSpPr>
        <p:grpSpPr>
          <a:xfrm>
            <a:off x="-7700" y="6324840"/>
            <a:ext cx="12206290" cy="332283"/>
            <a:chOff x="931692" y="4540806"/>
            <a:chExt cx="31987132" cy="2418359"/>
          </a:xfrm>
        </p:grpSpPr>
        <p:grpSp>
          <p:nvGrpSpPr>
            <p:cNvPr id="4939" name="Google Shape;4939;g3f97a1d3a3e_0_742"/>
            <p:cNvGrpSpPr/>
            <p:nvPr/>
          </p:nvGrpSpPr>
          <p:grpSpPr>
            <a:xfrm>
              <a:off x="931692" y="4540806"/>
              <a:ext cx="16002389" cy="2418359"/>
              <a:chOff x="1874938" y="4228518"/>
              <a:chExt cx="12714436" cy="29031919"/>
            </a:xfrm>
          </p:grpSpPr>
          <p:grpSp>
            <p:nvGrpSpPr>
              <p:cNvPr id="4940" name="Google Shape;4940;g3f97a1d3a3e_0_742"/>
              <p:cNvGrpSpPr/>
              <p:nvPr/>
            </p:nvGrpSpPr>
            <p:grpSpPr>
              <a:xfrm>
                <a:off x="1874938" y="4228545"/>
                <a:ext cx="724122" cy="29031869"/>
                <a:chOff x="6763779" y="3610074"/>
                <a:chExt cx="724122" cy="19543500"/>
              </a:xfrm>
            </p:grpSpPr>
            <p:sp>
              <p:nvSpPr>
                <p:cNvPr id="4941" name="Google Shape;4941;g3f97a1d3a3e_0_742"/>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42" name="Google Shape;4942;g3f97a1d3a3e_0_742"/>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43" name="Google Shape;4943;g3f97a1d3a3e_0_742"/>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44" name="Google Shape;4944;g3f97a1d3a3e_0_742"/>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945" name="Google Shape;4945;g3f97a1d3a3e_0_742"/>
              <p:cNvGrpSpPr/>
              <p:nvPr/>
            </p:nvGrpSpPr>
            <p:grpSpPr>
              <a:xfrm>
                <a:off x="2589876" y="4228518"/>
                <a:ext cx="4171622" cy="29031750"/>
                <a:chOff x="589212" y="5453559"/>
                <a:chExt cx="4171622" cy="19354500"/>
              </a:xfrm>
            </p:grpSpPr>
            <p:grpSp>
              <p:nvGrpSpPr>
                <p:cNvPr id="4946" name="Google Shape;4946;g3f97a1d3a3e_0_742"/>
                <p:cNvGrpSpPr/>
                <p:nvPr/>
              </p:nvGrpSpPr>
              <p:grpSpPr>
                <a:xfrm>
                  <a:off x="2213483" y="5453559"/>
                  <a:ext cx="2547351" cy="19354500"/>
                  <a:chOff x="2126394" y="6201753"/>
                  <a:chExt cx="2547351" cy="19354500"/>
                </a:xfrm>
              </p:grpSpPr>
              <p:sp>
                <p:nvSpPr>
                  <p:cNvPr id="4947" name="Google Shape;4947;g3f97a1d3a3e_0_742"/>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48" name="Google Shape;4948;g3f97a1d3a3e_0_742"/>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49" name="Google Shape;4949;g3f97a1d3a3e_0_742"/>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0" name="Google Shape;4950;g3f97a1d3a3e_0_742"/>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1" name="Google Shape;4951;g3f97a1d3a3e_0_742"/>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2" name="Google Shape;4952;g3f97a1d3a3e_0_742"/>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3" name="Google Shape;4953;g3f97a1d3a3e_0_742"/>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4" name="Google Shape;4954;g3f97a1d3a3e_0_742"/>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5" name="Google Shape;4955;g3f97a1d3a3e_0_742"/>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6" name="Google Shape;4956;g3f97a1d3a3e_0_742"/>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7" name="Google Shape;4957;g3f97a1d3a3e_0_742"/>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8" name="Google Shape;4958;g3f97a1d3a3e_0_742"/>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9" name="Google Shape;4959;g3f97a1d3a3e_0_742"/>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0" name="Google Shape;4960;g3f97a1d3a3e_0_742"/>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961" name="Google Shape;4961;g3f97a1d3a3e_0_742"/>
                <p:cNvGrpSpPr/>
                <p:nvPr/>
              </p:nvGrpSpPr>
              <p:grpSpPr>
                <a:xfrm>
                  <a:off x="589212" y="5453559"/>
                  <a:ext cx="1622103" cy="19354500"/>
                  <a:chOff x="589212" y="5453048"/>
                  <a:chExt cx="1622103" cy="19354500"/>
                </a:xfrm>
              </p:grpSpPr>
              <p:sp>
                <p:nvSpPr>
                  <p:cNvPr id="4962" name="Google Shape;4962;g3f97a1d3a3e_0_742"/>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3" name="Google Shape;4963;g3f97a1d3a3e_0_742"/>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4" name="Google Shape;4964;g3f97a1d3a3e_0_742"/>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5" name="Google Shape;4965;g3f97a1d3a3e_0_742"/>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6" name="Google Shape;4966;g3f97a1d3a3e_0_742"/>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7" name="Google Shape;4967;g3f97a1d3a3e_0_742"/>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8" name="Google Shape;4968;g3f97a1d3a3e_0_742"/>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69" name="Google Shape;4969;g3f97a1d3a3e_0_742"/>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70" name="Google Shape;4970;g3f97a1d3a3e_0_742"/>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971" name="Google Shape;4971;g3f97a1d3a3e_0_742"/>
              <p:cNvGrpSpPr/>
              <p:nvPr/>
            </p:nvGrpSpPr>
            <p:grpSpPr>
              <a:xfrm>
                <a:off x="6752314" y="4228568"/>
                <a:ext cx="911322" cy="29031869"/>
                <a:chOff x="11540841" y="6900050"/>
                <a:chExt cx="911322" cy="19543500"/>
              </a:xfrm>
            </p:grpSpPr>
            <p:sp>
              <p:nvSpPr>
                <p:cNvPr id="4972" name="Google Shape;4972;g3f97a1d3a3e_0_742"/>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73" name="Google Shape;4973;g3f97a1d3a3e_0_742"/>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74" name="Google Shape;4974;g3f97a1d3a3e_0_742"/>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75" name="Google Shape;4975;g3f97a1d3a3e_0_742"/>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76" name="Google Shape;4976;g3f97a1d3a3e_0_742"/>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977" name="Google Shape;4977;g3f97a1d3a3e_0_742"/>
              <p:cNvGrpSpPr/>
              <p:nvPr/>
            </p:nvGrpSpPr>
            <p:grpSpPr>
              <a:xfrm>
                <a:off x="7654454" y="4228555"/>
                <a:ext cx="2782652" cy="29031869"/>
                <a:chOff x="13486776" y="5144310"/>
                <a:chExt cx="2782652" cy="19543500"/>
              </a:xfrm>
            </p:grpSpPr>
            <p:sp>
              <p:nvSpPr>
                <p:cNvPr id="4978" name="Google Shape;4978;g3f97a1d3a3e_0_742"/>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79" name="Google Shape;4979;g3f97a1d3a3e_0_742"/>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0" name="Google Shape;4980;g3f97a1d3a3e_0_742"/>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1" name="Google Shape;4981;g3f97a1d3a3e_0_742"/>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2" name="Google Shape;4982;g3f97a1d3a3e_0_742"/>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3" name="Google Shape;4983;g3f97a1d3a3e_0_742"/>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4" name="Google Shape;4984;g3f97a1d3a3e_0_742"/>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5" name="Google Shape;4985;g3f97a1d3a3e_0_742"/>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6" name="Google Shape;4986;g3f97a1d3a3e_0_742"/>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7" name="Google Shape;4987;g3f97a1d3a3e_0_742"/>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8" name="Google Shape;4988;g3f97a1d3a3e_0_742"/>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9" name="Google Shape;4989;g3f97a1d3a3e_0_742"/>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0" name="Google Shape;4990;g3f97a1d3a3e_0_742"/>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1" name="Google Shape;4991;g3f97a1d3a3e_0_742"/>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2" name="Google Shape;4992;g3f97a1d3a3e_0_742"/>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3" name="Google Shape;4993;g3f97a1d3a3e_0_742"/>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994" name="Google Shape;4994;g3f97a1d3a3e_0_742"/>
              <p:cNvGrpSpPr/>
              <p:nvPr/>
            </p:nvGrpSpPr>
            <p:grpSpPr>
              <a:xfrm>
                <a:off x="10427923" y="4228549"/>
                <a:ext cx="4161451" cy="29031869"/>
                <a:chOff x="16176528" y="4317489"/>
                <a:chExt cx="4161451" cy="19543500"/>
              </a:xfrm>
            </p:grpSpPr>
            <p:sp>
              <p:nvSpPr>
                <p:cNvPr id="4995" name="Google Shape;4995;g3f97a1d3a3e_0_742"/>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6" name="Google Shape;4996;g3f97a1d3a3e_0_742"/>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7" name="Google Shape;4997;g3f97a1d3a3e_0_742"/>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8" name="Google Shape;4998;g3f97a1d3a3e_0_742"/>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9" name="Google Shape;4999;g3f97a1d3a3e_0_742"/>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0" name="Google Shape;5000;g3f97a1d3a3e_0_742"/>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1" name="Google Shape;5001;g3f97a1d3a3e_0_742"/>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2" name="Google Shape;5002;g3f97a1d3a3e_0_742"/>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3" name="Google Shape;5003;g3f97a1d3a3e_0_742"/>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4" name="Google Shape;5004;g3f97a1d3a3e_0_742"/>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5" name="Google Shape;5005;g3f97a1d3a3e_0_742"/>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6" name="Google Shape;5006;g3f97a1d3a3e_0_742"/>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7" name="Google Shape;5007;g3f97a1d3a3e_0_742"/>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8" name="Google Shape;5008;g3f97a1d3a3e_0_742"/>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9" name="Google Shape;5009;g3f97a1d3a3e_0_742"/>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0" name="Google Shape;5010;g3f97a1d3a3e_0_742"/>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1" name="Google Shape;5011;g3f97a1d3a3e_0_742"/>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2" name="Google Shape;5012;g3f97a1d3a3e_0_742"/>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3" name="Google Shape;5013;g3f97a1d3a3e_0_742"/>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4" name="Google Shape;5014;g3f97a1d3a3e_0_742"/>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5" name="Google Shape;5015;g3f97a1d3a3e_0_742"/>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6" name="Google Shape;5016;g3f97a1d3a3e_0_742"/>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7" name="Google Shape;5017;g3f97a1d3a3e_0_742"/>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018" name="Google Shape;5018;g3f97a1d3a3e_0_742"/>
            <p:cNvGrpSpPr/>
            <p:nvPr/>
          </p:nvGrpSpPr>
          <p:grpSpPr>
            <a:xfrm>
              <a:off x="16916435" y="4540806"/>
              <a:ext cx="16002389" cy="2418359"/>
              <a:chOff x="1874938" y="4228518"/>
              <a:chExt cx="12714436" cy="29031919"/>
            </a:xfrm>
          </p:grpSpPr>
          <p:grpSp>
            <p:nvGrpSpPr>
              <p:cNvPr id="5019" name="Google Shape;5019;g3f97a1d3a3e_0_742"/>
              <p:cNvGrpSpPr/>
              <p:nvPr/>
            </p:nvGrpSpPr>
            <p:grpSpPr>
              <a:xfrm>
                <a:off x="1874938" y="4228545"/>
                <a:ext cx="724122" cy="29031869"/>
                <a:chOff x="6763779" y="3610074"/>
                <a:chExt cx="724122" cy="19543500"/>
              </a:xfrm>
            </p:grpSpPr>
            <p:sp>
              <p:nvSpPr>
                <p:cNvPr id="5020" name="Google Shape;5020;g3f97a1d3a3e_0_742"/>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1" name="Google Shape;5021;g3f97a1d3a3e_0_742"/>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2" name="Google Shape;5022;g3f97a1d3a3e_0_742"/>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3" name="Google Shape;5023;g3f97a1d3a3e_0_742"/>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024" name="Google Shape;5024;g3f97a1d3a3e_0_742"/>
              <p:cNvGrpSpPr/>
              <p:nvPr/>
            </p:nvGrpSpPr>
            <p:grpSpPr>
              <a:xfrm>
                <a:off x="2589876" y="4228518"/>
                <a:ext cx="4171622" cy="29031750"/>
                <a:chOff x="589212" y="5453559"/>
                <a:chExt cx="4171622" cy="19354500"/>
              </a:xfrm>
            </p:grpSpPr>
            <p:grpSp>
              <p:nvGrpSpPr>
                <p:cNvPr id="5025" name="Google Shape;5025;g3f97a1d3a3e_0_742"/>
                <p:cNvGrpSpPr/>
                <p:nvPr/>
              </p:nvGrpSpPr>
              <p:grpSpPr>
                <a:xfrm>
                  <a:off x="2213483" y="5453559"/>
                  <a:ext cx="2547351" cy="19354500"/>
                  <a:chOff x="2126394" y="6201753"/>
                  <a:chExt cx="2547351" cy="19354500"/>
                </a:xfrm>
              </p:grpSpPr>
              <p:sp>
                <p:nvSpPr>
                  <p:cNvPr id="5026" name="Google Shape;5026;g3f97a1d3a3e_0_742"/>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7" name="Google Shape;5027;g3f97a1d3a3e_0_742"/>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8" name="Google Shape;5028;g3f97a1d3a3e_0_742"/>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9" name="Google Shape;5029;g3f97a1d3a3e_0_742"/>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0" name="Google Shape;5030;g3f97a1d3a3e_0_742"/>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1" name="Google Shape;5031;g3f97a1d3a3e_0_742"/>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2" name="Google Shape;5032;g3f97a1d3a3e_0_742"/>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3" name="Google Shape;5033;g3f97a1d3a3e_0_742"/>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4" name="Google Shape;5034;g3f97a1d3a3e_0_742"/>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5" name="Google Shape;5035;g3f97a1d3a3e_0_742"/>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6" name="Google Shape;5036;g3f97a1d3a3e_0_742"/>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7" name="Google Shape;5037;g3f97a1d3a3e_0_742"/>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8" name="Google Shape;5038;g3f97a1d3a3e_0_742"/>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9" name="Google Shape;5039;g3f97a1d3a3e_0_742"/>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040" name="Google Shape;5040;g3f97a1d3a3e_0_742"/>
                <p:cNvGrpSpPr/>
                <p:nvPr/>
              </p:nvGrpSpPr>
              <p:grpSpPr>
                <a:xfrm>
                  <a:off x="589212" y="5453559"/>
                  <a:ext cx="1622103" cy="19354500"/>
                  <a:chOff x="589212" y="5453048"/>
                  <a:chExt cx="1622103" cy="19354500"/>
                </a:xfrm>
              </p:grpSpPr>
              <p:sp>
                <p:nvSpPr>
                  <p:cNvPr id="5041" name="Google Shape;5041;g3f97a1d3a3e_0_742"/>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2" name="Google Shape;5042;g3f97a1d3a3e_0_742"/>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3" name="Google Shape;5043;g3f97a1d3a3e_0_742"/>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4" name="Google Shape;5044;g3f97a1d3a3e_0_742"/>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5" name="Google Shape;5045;g3f97a1d3a3e_0_742"/>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6" name="Google Shape;5046;g3f97a1d3a3e_0_742"/>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7" name="Google Shape;5047;g3f97a1d3a3e_0_742"/>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8" name="Google Shape;5048;g3f97a1d3a3e_0_742"/>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9" name="Google Shape;5049;g3f97a1d3a3e_0_742"/>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050" name="Google Shape;5050;g3f97a1d3a3e_0_742"/>
              <p:cNvGrpSpPr/>
              <p:nvPr/>
            </p:nvGrpSpPr>
            <p:grpSpPr>
              <a:xfrm>
                <a:off x="6752314" y="4228568"/>
                <a:ext cx="911322" cy="29031869"/>
                <a:chOff x="11540841" y="6900050"/>
                <a:chExt cx="911322" cy="19543500"/>
              </a:xfrm>
            </p:grpSpPr>
            <p:sp>
              <p:nvSpPr>
                <p:cNvPr id="5051" name="Google Shape;5051;g3f97a1d3a3e_0_742"/>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2" name="Google Shape;5052;g3f97a1d3a3e_0_742"/>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3" name="Google Shape;5053;g3f97a1d3a3e_0_742"/>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4" name="Google Shape;5054;g3f97a1d3a3e_0_742"/>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5" name="Google Shape;5055;g3f97a1d3a3e_0_742"/>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056" name="Google Shape;5056;g3f97a1d3a3e_0_742"/>
              <p:cNvGrpSpPr/>
              <p:nvPr/>
            </p:nvGrpSpPr>
            <p:grpSpPr>
              <a:xfrm>
                <a:off x="7654454" y="4228555"/>
                <a:ext cx="2782652" cy="29031869"/>
                <a:chOff x="13486776" y="5144310"/>
                <a:chExt cx="2782652" cy="19543500"/>
              </a:xfrm>
            </p:grpSpPr>
            <p:sp>
              <p:nvSpPr>
                <p:cNvPr id="5057" name="Google Shape;5057;g3f97a1d3a3e_0_742"/>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8" name="Google Shape;5058;g3f97a1d3a3e_0_742"/>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9" name="Google Shape;5059;g3f97a1d3a3e_0_742"/>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0" name="Google Shape;5060;g3f97a1d3a3e_0_742"/>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1" name="Google Shape;5061;g3f97a1d3a3e_0_742"/>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2" name="Google Shape;5062;g3f97a1d3a3e_0_742"/>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3" name="Google Shape;5063;g3f97a1d3a3e_0_742"/>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4" name="Google Shape;5064;g3f97a1d3a3e_0_742"/>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5" name="Google Shape;5065;g3f97a1d3a3e_0_742"/>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6" name="Google Shape;5066;g3f97a1d3a3e_0_742"/>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7" name="Google Shape;5067;g3f97a1d3a3e_0_742"/>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8" name="Google Shape;5068;g3f97a1d3a3e_0_742"/>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9" name="Google Shape;5069;g3f97a1d3a3e_0_742"/>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0" name="Google Shape;5070;g3f97a1d3a3e_0_742"/>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1" name="Google Shape;5071;g3f97a1d3a3e_0_742"/>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2" name="Google Shape;5072;g3f97a1d3a3e_0_742"/>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073" name="Google Shape;5073;g3f97a1d3a3e_0_742"/>
              <p:cNvGrpSpPr/>
              <p:nvPr/>
            </p:nvGrpSpPr>
            <p:grpSpPr>
              <a:xfrm>
                <a:off x="10427923" y="4228549"/>
                <a:ext cx="4161451" cy="29031869"/>
                <a:chOff x="16176528" y="4317489"/>
                <a:chExt cx="4161451" cy="19543500"/>
              </a:xfrm>
            </p:grpSpPr>
            <p:sp>
              <p:nvSpPr>
                <p:cNvPr id="5074" name="Google Shape;5074;g3f97a1d3a3e_0_742"/>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5" name="Google Shape;5075;g3f97a1d3a3e_0_742"/>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6" name="Google Shape;5076;g3f97a1d3a3e_0_742"/>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7" name="Google Shape;5077;g3f97a1d3a3e_0_742"/>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8" name="Google Shape;5078;g3f97a1d3a3e_0_742"/>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9" name="Google Shape;5079;g3f97a1d3a3e_0_742"/>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0" name="Google Shape;5080;g3f97a1d3a3e_0_742"/>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1" name="Google Shape;5081;g3f97a1d3a3e_0_742"/>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2" name="Google Shape;5082;g3f97a1d3a3e_0_742"/>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3" name="Google Shape;5083;g3f97a1d3a3e_0_742"/>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4" name="Google Shape;5084;g3f97a1d3a3e_0_742"/>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5" name="Google Shape;5085;g3f97a1d3a3e_0_742"/>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6" name="Google Shape;5086;g3f97a1d3a3e_0_742"/>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7" name="Google Shape;5087;g3f97a1d3a3e_0_742"/>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8" name="Google Shape;5088;g3f97a1d3a3e_0_742"/>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9" name="Google Shape;5089;g3f97a1d3a3e_0_742"/>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0" name="Google Shape;5090;g3f97a1d3a3e_0_742"/>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1" name="Google Shape;5091;g3f97a1d3a3e_0_742"/>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2" name="Google Shape;5092;g3f97a1d3a3e_0_742"/>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3" name="Google Shape;5093;g3f97a1d3a3e_0_742"/>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4" name="Google Shape;5094;g3f97a1d3a3e_0_742"/>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5" name="Google Shape;5095;g3f97a1d3a3e_0_742"/>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6" name="Google Shape;5096;g3f97a1d3a3e_0_742"/>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5097" name="Google Shape;5097;g3f97a1d3a3e_0_742"/>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5098" name="Google Shape;5098;g3f97a1d3a3e_0_742"/>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5099" name="Google Shape;5099;g3f97a1d3a3e_0_742"/>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5100" name="Google Shape;5100;g3f97a1d3a3e_0_742"/>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24</a:t>
            </a:r>
            <a:endParaRPr b="0" i="0" sz="1400" u="none" cap="none" strike="noStrike">
              <a:solidFill>
                <a:srgbClr val="000000"/>
              </a:solidFill>
              <a:latin typeface="Arial"/>
              <a:ea typeface="Arial"/>
              <a:cs typeface="Arial"/>
              <a:sym typeface="Arial"/>
            </a:endParaRPr>
          </a:p>
        </p:txBody>
      </p:sp>
      <p:sp>
        <p:nvSpPr>
          <p:cNvPr id="5101" name="Google Shape;5101;g3f97a1d3a3e_0_74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5102" name="Google Shape;5102;g3f97a1d3a3e_0_742"/>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5103" name="Google Shape;5103;g3f97a1d3a3e_0_742"/>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5104" name="Google Shape;5104;g3f97a1d3a3e_0_742"/>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5105" name="Google Shape;5105;g3f97a1d3a3e_0_742"/>
          <p:cNvSpPr txBox="1"/>
          <p:nvPr/>
        </p:nvSpPr>
        <p:spPr>
          <a:xfrm>
            <a:off x="926350" y="1558400"/>
            <a:ext cx="9928800" cy="2955600"/>
          </a:xfrm>
          <a:prstGeom prst="rect">
            <a:avLst/>
          </a:prstGeom>
          <a:noFill/>
          <a:ln>
            <a:noFill/>
          </a:ln>
        </p:spPr>
        <p:txBody>
          <a:bodyPr anchorCtr="0" anchor="t" bIns="91425" lIns="91425" spcFirstLastPara="1" rIns="91425" wrap="square" tIns="91425">
            <a:noAutofit/>
          </a:bodyPr>
          <a:lstStyle/>
          <a:p>
            <a:pPr indent="-419100" lvl="0" marL="457200" marR="0" rtl="0" algn="l">
              <a:lnSpc>
                <a:spcPct val="115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Finding optimal velocity at which atoms are moving to trap.</a:t>
            </a:r>
            <a:endParaRPr b="0" i="0" sz="3000" u="none" cap="none" strike="noStrike">
              <a:solidFill>
                <a:schemeClr val="dk1"/>
              </a:solidFill>
              <a:latin typeface="Calibri"/>
              <a:ea typeface="Calibri"/>
              <a:cs typeface="Calibri"/>
              <a:sym typeface="Calibri"/>
            </a:endParaRPr>
          </a:p>
          <a:p>
            <a:pPr indent="-419100" lvl="0" marL="457200" marR="0" rtl="0" algn="l">
              <a:lnSpc>
                <a:spcPct val="115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Calibrate the laser frequency to determine exact detuning value from cooling transition</a:t>
            </a:r>
            <a:endParaRPr b="0" i="0" sz="3000" u="none" cap="none" strike="noStrike">
              <a:solidFill>
                <a:schemeClr val="dk1"/>
              </a:solidFill>
              <a:latin typeface="Calibri"/>
              <a:ea typeface="Calibri"/>
              <a:cs typeface="Calibri"/>
              <a:sym typeface="Calibri"/>
            </a:endParaRPr>
          </a:p>
          <a:p>
            <a:pPr indent="-419100" lvl="0" marL="457200" marR="0" rtl="0" algn="l">
              <a:lnSpc>
                <a:spcPct val="115000"/>
              </a:lnSpc>
              <a:spcBef>
                <a:spcPts val="0"/>
              </a:spcBef>
              <a:spcAft>
                <a:spcPts val="0"/>
              </a:spcAft>
              <a:buClr>
                <a:schemeClr val="dk1"/>
              </a:buClr>
              <a:buSzPts val="3000"/>
              <a:buFont typeface="Calibri"/>
              <a:buChar char="-"/>
            </a:pPr>
            <a:r>
              <a:rPr b="0" i="0" lang="en-US" sz="3000" u="none" cap="none" strike="noStrike">
                <a:solidFill>
                  <a:schemeClr val="dk1"/>
                </a:solidFill>
                <a:latin typeface="Calibri"/>
                <a:ea typeface="Calibri"/>
                <a:cs typeface="Calibri"/>
                <a:sym typeface="Calibri"/>
              </a:rPr>
              <a:t>Foundational work in quantum sensing</a:t>
            </a:r>
            <a:endParaRPr b="0" i="0" sz="2800" u="none" cap="none" strike="noStrike">
              <a:solidFill>
                <a:schemeClr val="dk1"/>
              </a:solidFill>
              <a:latin typeface="Calibri"/>
              <a:ea typeface="Calibri"/>
              <a:cs typeface="Calibri"/>
              <a:sym typeface="Calibri"/>
            </a:endParaRPr>
          </a:p>
        </p:txBody>
      </p:sp>
      <p:sp>
        <p:nvSpPr>
          <p:cNvPr id="5106" name="Google Shape;5106;g3f97a1d3a3e_0_742"/>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1" name="Shape 5111"/>
        <p:cNvGrpSpPr/>
        <p:nvPr/>
      </p:nvGrpSpPr>
      <p:grpSpPr>
        <a:xfrm>
          <a:off x="0" y="0"/>
          <a:ext cx="0" cy="0"/>
          <a:chOff x="0" y="0"/>
          <a:chExt cx="0" cy="0"/>
        </a:xfrm>
      </p:grpSpPr>
      <p:sp>
        <p:nvSpPr>
          <p:cNvPr id="5112" name="Google Shape;5112;g3f5de024bf7_0_3449"/>
          <p:cNvSpPr txBox="1"/>
          <p:nvPr>
            <p:ph type="title"/>
          </p:nvPr>
        </p:nvSpPr>
        <p:spPr>
          <a:xfrm>
            <a:off x="1803525" y="1700"/>
            <a:ext cx="67482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a:t>References</a:t>
            </a:r>
            <a:endParaRPr/>
          </a:p>
          <a:p>
            <a:pPr indent="0" lvl="0" marL="0" rtl="0" algn="l">
              <a:lnSpc>
                <a:spcPct val="90000"/>
              </a:lnSpc>
              <a:spcBef>
                <a:spcPts val="0"/>
              </a:spcBef>
              <a:spcAft>
                <a:spcPts val="0"/>
              </a:spcAft>
              <a:buClr>
                <a:schemeClr val="dk1"/>
              </a:buClr>
              <a:buSzPts val="4400"/>
              <a:buFont typeface="Calibri"/>
              <a:buNone/>
            </a:pPr>
            <a:r>
              <a:t/>
            </a:r>
            <a:endParaRPr/>
          </a:p>
        </p:txBody>
      </p:sp>
      <p:grpSp>
        <p:nvGrpSpPr>
          <p:cNvPr id="5113" name="Google Shape;5113;g3f5de024bf7_0_3449"/>
          <p:cNvGrpSpPr/>
          <p:nvPr/>
        </p:nvGrpSpPr>
        <p:grpSpPr>
          <a:xfrm>
            <a:off x="-7700" y="6324840"/>
            <a:ext cx="12206290" cy="332283"/>
            <a:chOff x="931692" y="4540806"/>
            <a:chExt cx="31987132" cy="2418359"/>
          </a:xfrm>
        </p:grpSpPr>
        <p:grpSp>
          <p:nvGrpSpPr>
            <p:cNvPr id="5114" name="Google Shape;5114;g3f5de024bf7_0_3449"/>
            <p:cNvGrpSpPr/>
            <p:nvPr/>
          </p:nvGrpSpPr>
          <p:grpSpPr>
            <a:xfrm>
              <a:off x="931692" y="4540806"/>
              <a:ext cx="16002389" cy="2418359"/>
              <a:chOff x="1874938" y="4228518"/>
              <a:chExt cx="12714436" cy="29031919"/>
            </a:xfrm>
          </p:grpSpPr>
          <p:grpSp>
            <p:nvGrpSpPr>
              <p:cNvPr id="5115" name="Google Shape;5115;g3f5de024bf7_0_3449"/>
              <p:cNvGrpSpPr/>
              <p:nvPr/>
            </p:nvGrpSpPr>
            <p:grpSpPr>
              <a:xfrm>
                <a:off x="1874938" y="4228545"/>
                <a:ext cx="724122" cy="29031869"/>
                <a:chOff x="6763779" y="3610074"/>
                <a:chExt cx="724122" cy="19543500"/>
              </a:xfrm>
            </p:grpSpPr>
            <p:sp>
              <p:nvSpPr>
                <p:cNvPr id="5116" name="Google Shape;5116;g3f5de024bf7_0_3449"/>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17" name="Google Shape;5117;g3f5de024bf7_0_3449"/>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18" name="Google Shape;5118;g3f5de024bf7_0_3449"/>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19" name="Google Shape;5119;g3f5de024bf7_0_3449"/>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120" name="Google Shape;5120;g3f5de024bf7_0_3449"/>
              <p:cNvGrpSpPr/>
              <p:nvPr/>
            </p:nvGrpSpPr>
            <p:grpSpPr>
              <a:xfrm>
                <a:off x="2589876" y="4228518"/>
                <a:ext cx="4171622" cy="29031750"/>
                <a:chOff x="589212" y="5453559"/>
                <a:chExt cx="4171622" cy="19354500"/>
              </a:xfrm>
            </p:grpSpPr>
            <p:grpSp>
              <p:nvGrpSpPr>
                <p:cNvPr id="5121" name="Google Shape;5121;g3f5de024bf7_0_3449"/>
                <p:cNvGrpSpPr/>
                <p:nvPr/>
              </p:nvGrpSpPr>
              <p:grpSpPr>
                <a:xfrm>
                  <a:off x="2213483" y="5453559"/>
                  <a:ext cx="2547351" cy="19354500"/>
                  <a:chOff x="2126394" y="6201753"/>
                  <a:chExt cx="2547351" cy="19354500"/>
                </a:xfrm>
              </p:grpSpPr>
              <p:sp>
                <p:nvSpPr>
                  <p:cNvPr id="5122" name="Google Shape;5122;g3f5de024bf7_0_3449"/>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3" name="Google Shape;5123;g3f5de024bf7_0_3449"/>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4" name="Google Shape;5124;g3f5de024bf7_0_3449"/>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5" name="Google Shape;5125;g3f5de024bf7_0_3449"/>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6" name="Google Shape;5126;g3f5de024bf7_0_3449"/>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7" name="Google Shape;5127;g3f5de024bf7_0_3449"/>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8" name="Google Shape;5128;g3f5de024bf7_0_3449"/>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9" name="Google Shape;5129;g3f5de024bf7_0_3449"/>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0" name="Google Shape;5130;g3f5de024bf7_0_3449"/>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1" name="Google Shape;5131;g3f5de024bf7_0_3449"/>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2" name="Google Shape;5132;g3f5de024bf7_0_3449"/>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3" name="Google Shape;5133;g3f5de024bf7_0_3449"/>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4" name="Google Shape;5134;g3f5de024bf7_0_3449"/>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5" name="Google Shape;5135;g3f5de024bf7_0_3449"/>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136" name="Google Shape;5136;g3f5de024bf7_0_3449"/>
                <p:cNvGrpSpPr/>
                <p:nvPr/>
              </p:nvGrpSpPr>
              <p:grpSpPr>
                <a:xfrm>
                  <a:off x="589212" y="5453559"/>
                  <a:ext cx="1622103" cy="19354500"/>
                  <a:chOff x="589212" y="5453048"/>
                  <a:chExt cx="1622103" cy="19354500"/>
                </a:xfrm>
              </p:grpSpPr>
              <p:sp>
                <p:nvSpPr>
                  <p:cNvPr id="5137" name="Google Shape;5137;g3f5de024bf7_0_3449"/>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8" name="Google Shape;5138;g3f5de024bf7_0_3449"/>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9" name="Google Shape;5139;g3f5de024bf7_0_3449"/>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0" name="Google Shape;5140;g3f5de024bf7_0_3449"/>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1" name="Google Shape;5141;g3f5de024bf7_0_3449"/>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2" name="Google Shape;5142;g3f5de024bf7_0_3449"/>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3" name="Google Shape;5143;g3f5de024bf7_0_3449"/>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4" name="Google Shape;5144;g3f5de024bf7_0_3449"/>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5" name="Google Shape;5145;g3f5de024bf7_0_3449"/>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146" name="Google Shape;5146;g3f5de024bf7_0_3449"/>
              <p:cNvGrpSpPr/>
              <p:nvPr/>
            </p:nvGrpSpPr>
            <p:grpSpPr>
              <a:xfrm>
                <a:off x="6752314" y="4228568"/>
                <a:ext cx="911322" cy="29031869"/>
                <a:chOff x="11540841" y="6900050"/>
                <a:chExt cx="911322" cy="19543500"/>
              </a:xfrm>
            </p:grpSpPr>
            <p:sp>
              <p:nvSpPr>
                <p:cNvPr id="5147" name="Google Shape;5147;g3f5de024bf7_0_3449"/>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8" name="Google Shape;5148;g3f5de024bf7_0_3449"/>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9" name="Google Shape;5149;g3f5de024bf7_0_3449"/>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0" name="Google Shape;5150;g3f5de024bf7_0_3449"/>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1" name="Google Shape;5151;g3f5de024bf7_0_3449"/>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152" name="Google Shape;5152;g3f5de024bf7_0_3449"/>
              <p:cNvGrpSpPr/>
              <p:nvPr/>
            </p:nvGrpSpPr>
            <p:grpSpPr>
              <a:xfrm>
                <a:off x="7654454" y="4228555"/>
                <a:ext cx="2782652" cy="29031869"/>
                <a:chOff x="13486776" y="5144310"/>
                <a:chExt cx="2782652" cy="19543500"/>
              </a:xfrm>
            </p:grpSpPr>
            <p:sp>
              <p:nvSpPr>
                <p:cNvPr id="5153" name="Google Shape;5153;g3f5de024bf7_0_3449"/>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4" name="Google Shape;5154;g3f5de024bf7_0_3449"/>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5" name="Google Shape;5155;g3f5de024bf7_0_3449"/>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6" name="Google Shape;5156;g3f5de024bf7_0_3449"/>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7" name="Google Shape;5157;g3f5de024bf7_0_3449"/>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8" name="Google Shape;5158;g3f5de024bf7_0_3449"/>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9" name="Google Shape;5159;g3f5de024bf7_0_3449"/>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0" name="Google Shape;5160;g3f5de024bf7_0_3449"/>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1" name="Google Shape;5161;g3f5de024bf7_0_3449"/>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2" name="Google Shape;5162;g3f5de024bf7_0_3449"/>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3" name="Google Shape;5163;g3f5de024bf7_0_3449"/>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4" name="Google Shape;5164;g3f5de024bf7_0_3449"/>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5" name="Google Shape;5165;g3f5de024bf7_0_3449"/>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6" name="Google Shape;5166;g3f5de024bf7_0_3449"/>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7" name="Google Shape;5167;g3f5de024bf7_0_3449"/>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8" name="Google Shape;5168;g3f5de024bf7_0_3449"/>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169" name="Google Shape;5169;g3f5de024bf7_0_3449"/>
              <p:cNvGrpSpPr/>
              <p:nvPr/>
            </p:nvGrpSpPr>
            <p:grpSpPr>
              <a:xfrm>
                <a:off x="10427923" y="4228549"/>
                <a:ext cx="4161451" cy="29031869"/>
                <a:chOff x="16176528" y="4317489"/>
                <a:chExt cx="4161451" cy="19543500"/>
              </a:xfrm>
            </p:grpSpPr>
            <p:sp>
              <p:nvSpPr>
                <p:cNvPr id="5170" name="Google Shape;5170;g3f5de024bf7_0_3449"/>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1" name="Google Shape;5171;g3f5de024bf7_0_3449"/>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2" name="Google Shape;5172;g3f5de024bf7_0_3449"/>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3" name="Google Shape;5173;g3f5de024bf7_0_3449"/>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4" name="Google Shape;5174;g3f5de024bf7_0_3449"/>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5" name="Google Shape;5175;g3f5de024bf7_0_3449"/>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6" name="Google Shape;5176;g3f5de024bf7_0_3449"/>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7" name="Google Shape;5177;g3f5de024bf7_0_3449"/>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8" name="Google Shape;5178;g3f5de024bf7_0_3449"/>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9" name="Google Shape;5179;g3f5de024bf7_0_3449"/>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0" name="Google Shape;5180;g3f5de024bf7_0_3449"/>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1" name="Google Shape;5181;g3f5de024bf7_0_3449"/>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2" name="Google Shape;5182;g3f5de024bf7_0_3449"/>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3" name="Google Shape;5183;g3f5de024bf7_0_3449"/>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4" name="Google Shape;5184;g3f5de024bf7_0_3449"/>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5" name="Google Shape;5185;g3f5de024bf7_0_3449"/>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6" name="Google Shape;5186;g3f5de024bf7_0_3449"/>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7" name="Google Shape;5187;g3f5de024bf7_0_3449"/>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8" name="Google Shape;5188;g3f5de024bf7_0_3449"/>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9" name="Google Shape;5189;g3f5de024bf7_0_3449"/>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0" name="Google Shape;5190;g3f5de024bf7_0_3449"/>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1" name="Google Shape;5191;g3f5de024bf7_0_3449"/>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2" name="Google Shape;5192;g3f5de024bf7_0_3449"/>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193" name="Google Shape;5193;g3f5de024bf7_0_3449"/>
            <p:cNvGrpSpPr/>
            <p:nvPr/>
          </p:nvGrpSpPr>
          <p:grpSpPr>
            <a:xfrm>
              <a:off x="16916435" y="4540806"/>
              <a:ext cx="16002389" cy="2418359"/>
              <a:chOff x="1874938" y="4228518"/>
              <a:chExt cx="12714436" cy="29031919"/>
            </a:xfrm>
          </p:grpSpPr>
          <p:grpSp>
            <p:nvGrpSpPr>
              <p:cNvPr id="5194" name="Google Shape;5194;g3f5de024bf7_0_3449"/>
              <p:cNvGrpSpPr/>
              <p:nvPr/>
            </p:nvGrpSpPr>
            <p:grpSpPr>
              <a:xfrm>
                <a:off x="1874938" y="4228545"/>
                <a:ext cx="724122" cy="29031869"/>
                <a:chOff x="6763779" y="3610074"/>
                <a:chExt cx="724122" cy="19543500"/>
              </a:xfrm>
            </p:grpSpPr>
            <p:sp>
              <p:nvSpPr>
                <p:cNvPr id="5195" name="Google Shape;5195;g3f5de024bf7_0_3449"/>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6" name="Google Shape;5196;g3f5de024bf7_0_3449"/>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7" name="Google Shape;5197;g3f5de024bf7_0_3449"/>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8" name="Google Shape;5198;g3f5de024bf7_0_3449"/>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199" name="Google Shape;5199;g3f5de024bf7_0_3449"/>
              <p:cNvGrpSpPr/>
              <p:nvPr/>
            </p:nvGrpSpPr>
            <p:grpSpPr>
              <a:xfrm>
                <a:off x="2589876" y="4228518"/>
                <a:ext cx="4171622" cy="29031750"/>
                <a:chOff x="589212" y="5453559"/>
                <a:chExt cx="4171622" cy="19354500"/>
              </a:xfrm>
            </p:grpSpPr>
            <p:grpSp>
              <p:nvGrpSpPr>
                <p:cNvPr id="5200" name="Google Shape;5200;g3f5de024bf7_0_3449"/>
                <p:cNvGrpSpPr/>
                <p:nvPr/>
              </p:nvGrpSpPr>
              <p:grpSpPr>
                <a:xfrm>
                  <a:off x="2213483" y="5453559"/>
                  <a:ext cx="2547351" cy="19354500"/>
                  <a:chOff x="2126394" y="6201753"/>
                  <a:chExt cx="2547351" cy="19354500"/>
                </a:xfrm>
              </p:grpSpPr>
              <p:sp>
                <p:nvSpPr>
                  <p:cNvPr id="5201" name="Google Shape;5201;g3f5de024bf7_0_3449"/>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2" name="Google Shape;5202;g3f5de024bf7_0_3449"/>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3" name="Google Shape;5203;g3f5de024bf7_0_3449"/>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4" name="Google Shape;5204;g3f5de024bf7_0_3449"/>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5" name="Google Shape;5205;g3f5de024bf7_0_3449"/>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6" name="Google Shape;5206;g3f5de024bf7_0_3449"/>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7" name="Google Shape;5207;g3f5de024bf7_0_3449"/>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8" name="Google Shape;5208;g3f5de024bf7_0_3449"/>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09" name="Google Shape;5209;g3f5de024bf7_0_3449"/>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0" name="Google Shape;5210;g3f5de024bf7_0_3449"/>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1" name="Google Shape;5211;g3f5de024bf7_0_3449"/>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2" name="Google Shape;5212;g3f5de024bf7_0_3449"/>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3" name="Google Shape;5213;g3f5de024bf7_0_3449"/>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4" name="Google Shape;5214;g3f5de024bf7_0_3449"/>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215" name="Google Shape;5215;g3f5de024bf7_0_3449"/>
                <p:cNvGrpSpPr/>
                <p:nvPr/>
              </p:nvGrpSpPr>
              <p:grpSpPr>
                <a:xfrm>
                  <a:off x="589212" y="5453559"/>
                  <a:ext cx="1622103" cy="19354500"/>
                  <a:chOff x="589212" y="5453048"/>
                  <a:chExt cx="1622103" cy="19354500"/>
                </a:xfrm>
              </p:grpSpPr>
              <p:sp>
                <p:nvSpPr>
                  <p:cNvPr id="5216" name="Google Shape;5216;g3f5de024bf7_0_3449"/>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7" name="Google Shape;5217;g3f5de024bf7_0_3449"/>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8" name="Google Shape;5218;g3f5de024bf7_0_3449"/>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19" name="Google Shape;5219;g3f5de024bf7_0_3449"/>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0" name="Google Shape;5220;g3f5de024bf7_0_3449"/>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1" name="Google Shape;5221;g3f5de024bf7_0_3449"/>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2" name="Google Shape;5222;g3f5de024bf7_0_3449"/>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3" name="Google Shape;5223;g3f5de024bf7_0_3449"/>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4" name="Google Shape;5224;g3f5de024bf7_0_3449"/>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225" name="Google Shape;5225;g3f5de024bf7_0_3449"/>
              <p:cNvGrpSpPr/>
              <p:nvPr/>
            </p:nvGrpSpPr>
            <p:grpSpPr>
              <a:xfrm>
                <a:off x="6752314" y="4228568"/>
                <a:ext cx="911322" cy="29031869"/>
                <a:chOff x="11540841" y="6900050"/>
                <a:chExt cx="911322" cy="19543500"/>
              </a:xfrm>
            </p:grpSpPr>
            <p:sp>
              <p:nvSpPr>
                <p:cNvPr id="5226" name="Google Shape;5226;g3f5de024bf7_0_3449"/>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7" name="Google Shape;5227;g3f5de024bf7_0_3449"/>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8" name="Google Shape;5228;g3f5de024bf7_0_3449"/>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29" name="Google Shape;5229;g3f5de024bf7_0_3449"/>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0" name="Google Shape;5230;g3f5de024bf7_0_3449"/>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231" name="Google Shape;5231;g3f5de024bf7_0_3449"/>
              <p:cNvGrpSpPr/>
              <p:nvPr/>
            </p:nvGrpSpPr>
            <p:grpSpPr>
              <a:xfrm>
                <a:off x="7654454" y="4228555"/>
                <a:ext cx="2782652" cy="29031869"/>
                <a:chOff x="13486776" y="5144310"/>
                <a:chExt cx="2782652" cy="19543500"/>
              </a:xfrm>
            </p:grpSpPr>
            <p:sp>
              <p:nvSpPr>
                <p:cNvPr id="5232" name="Google Shape;5232;g3f5de024bf7_0_3449"/>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3" name="Google Shape;5233;g3f5de024bf7_0_3449"/>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4" name="Google Shape;5234;g3f5de024bf7_0_3449"/>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5" name="Google Shape;5235;g3f5de024bf7_0_3449"/>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6" name="Google Shape;5236;g3f5de024bf7_0_3449"/>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7" name="Google Shape;5237;g3f5de024bf7_0_3449"/>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8" name="Google Shape;5238;g3f5de024bf7_0_3449"/>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9" name="Google Shape;5239;g3f5de024bf7_0_3449"/>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0" name="Google Shape;5240;g3f5de024bf7_0_3449"/>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1" name="Google Shape;5241;g3f5de024bf7_0_3449"/>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2" name="Google Shape;5242;g3f5de024bf7_0_3449"/>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3" name="Google Shape;5243;g3f5de024bf7_0_3449"/>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4" name="Google Shape;5244;g3f5de024bf7_0_3449"/>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5" name="Google Shape;5245;g3f5de024bf7_0_3449"/>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6" name="Google Shape;5246;g3f5de024bf7_0_3449"/>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7" name="Google Shape;5247;g3f5de024bf7_0_3449"/>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248" name="Google Shape;5248;g3f5de024bf7_0_3449"/>
              <p:cNvGrpSpPr/>
              <p:nvPr/>
            </p:nvGrpSpPr>
            <p:grpSpPr>
              <a:xfrm>
                <a:off x="10427923" y="4228549"/>
                <a:ext cx="4161451" cy="29031869"/>
                <a:chOff x="16176528" y="4317489"/>
                <a:chExt cx="4161451" cy="19543500"/>
              </a:xfrm>
            </p:grpSpPr>
            <p:sp>
              <p:nvSpPr>
                <p:cNvPr id="5249" name="Google Shape;5249;g3f5de024bf7_0_3449"/>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0" name="Google Shape;5250;g3f5de024bf7_0_3449"/>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1" name="Google Shape;5251;g3f5de024bf7_0_3449"/>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2" name="Google Shape;5252;g3f5de024bf7_0_3449"/>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3" name="Google Shape;5253;g3f5de024bf7_0_3449"/>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4" name="Google Shape;5254;g3f5de024bf7_0_3449"/>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5" name="Google Shape;5255;g3f5de024bf7_0_3449"/>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6" name="Google Shape;5256;g3f5de024bf7_0_3449"/>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7" name="Google Shape;5257;g3f5de024bf7_0_3449"/>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8" name="Google Shape;5258;g3f5de024bf7_0_3449"/>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9" name="Google Shape;5259;g3f5de024bf7_0_3449"/>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0" name="Google Shape;5260;g3f5de024bf7_0_3449"/>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1" name="Google Shape;5261;g3f5de024bf7_0_3449"/>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2" name="Google Shape;5262;g3f5de024bf7_0_3449"/>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3" name="Google Shape;5263;g3f5de024bf7_0_3449"/>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4" name="Google Shape;5264;g3f5de024bf7_0_3449"/>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5" name="Google Shape;5265;g3f5de024bf7_0_3449"/>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6" name="Google Shape;5266;g3f5de024bf7_0_3449"/>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7" name="Google Shape;5267;g3f5de024bf7_0_3449"/>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8" name="Google Shape;5268;g3f5de024bf7_0_3449"/>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69" name="Google Shape;5269;g3f5de024bf7_0_3449"/>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70" name="Google Shape;5270;g3f5de024bf7_0_3449"/>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71" name="Google Shape;5271;g3f5de024bf7_0_3449"/>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5272" name="Google Shape;5272;g3f5de024bf7_0_3449"/>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5273" name="Google Shape;5273;g3f5de024bf7_0_3449"/>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5274" name="Google Shape;5274;g3f5de024bf7_0_3449"/>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5275" name="Google Shape;5275;g3f5de024bf7_0_3449"/>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25</a:t>
            </a:r>
            <a:endParaRPr b="0" i="0" sz="1400" u="none" cap="none" strike="noStrike">
              <a:solidFill>
                <a:srgbClr val="000000"/>
              </a:solidFill>
              <a:latin typeface="Arial"/>
              <a:ea typeface="Arial"/>
              <a:cs typeface="Arial"/>
              <a:sym typeface="Arial"/>
            </a:endParaRPr>
          </a:p>
        </p:txBody>
      </p:sp>
      <p:sp>
        <p:nvSpPr>
          <p:cNvPr id="5276" name="Google Shape;5276;g3f5de024bf7_0_344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5277" name="Google Shape;5277;g3f5de024bf7_0_3449"/>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5278" name="Google Shape;5278;g3f5de024bf7_0_3449"/>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5279" name="Google Shape;5279;g3f5de024bf7_0_3449"/>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5280" name="Google Shape;5280;g3f5de024bf7_0_3449"/>
          <p:cNvSpPr txBox="1"/>
          <p:nvPr/>
        </p:nvSpPr>
        <p:spPr>
          <a:xfrm>
            <a:off x="495325" y="1184582"/>
            <a:ext cx="11532900" cy="1554300"/>
          </a:xfrm>
          <a:prstGeom prst="rect">
            <a:avLst/>
          </a:prstGeom>
          <a:noFill/>
          <a:ln>
            <a:noFill/>
          </a:ln>
        </p:spPr>
        <p:txBody>
          <a:bodyPr anchorCtr="0" anchor="t" bIns="91425" lIns="91425" spcFirstLastPara="1" rIns="91425" wrap="square" tIns="91425">
            <a:noAutofit/>
          </a:bodyPr>
          <a:lstStyle/>
          <a:p>
            <a:pPr indent="-12700" lvl="0" marL="355600" marR="0" rtl="0" algn="l">
              <a:lnSpc>
                <a:spcPct val="100000"/>
              </a:lnSpc>
              <a:spcBef>
                <a:spcPts val="0"/>
              </a:spcBef>
              <a:spcAft>
                <a:spcPts val="0"/>
              </a:spcAft>
              <a:buClr>
                <a:srgbClr val="000000"/>
              </a:buClr>
              <a:buSzPts val="1100"/>
              <a:buFont typeface="Arial"/>
              <a:buNone/>
            </a:pPr>
            <a:r>
              <a:rPr b="1" i="0" lang="en-US" sz="1500" u="none" cap="none" strike="noStrike">
                <a:solidFill>
                  <a:srgbClr val="000000"/>
                </a:solidFill>
                <a:latin typeface="Calibri"/>
                <a:ea typeface="Calibri"/>
                <a:cs typeface="Calibri"/>
                <a:sym typeface="Calibri"/>
              </a:rPr>
              <a:t>References:</a:t>
            </a:r>
            <a:endParaRPr b="1" i="0" sz="1500" u="none" cap="none" strike="noStrike">
              <a:solidFill>
                <a:srgbClr val="000000"/>
              </a:solidFill>
              <a:latin typeface="Calibri"/>
              <a:ea typeface="Calibri"/>
              <a:cs typeface="Calibri"/>
              <a:sym typeface="Calibri"/>
            </a:endParaRPr>
          </a:p>
          <a:p>
            <a:pPr indent="-12700" lvl="0" marL="355600" marR="0" rtl="0" algn="l">
              <a:lnSpc>
                <a:spcPct val="100000"/>
              </a:lnSpc>
              <a:spcBef>
                <a:spcPts val="0"/>
              </a:spcBef>
              <a:spcAft>
                <a:spcPts val="0"/>
              </a:spcAft>
              <a:buClr>
                <a:srgbClr val="000000"/>
              </a:buClr>
              <a:buSzPts val="1100"/>
              <a:buFont typeface="Arial"/>
              <a:buNone/>
            </a:pPr>
            <a:r>
              <a:rPr b="0" i="0" lang="en-US" sz="1500" u="none" cap="none" strike="noStrike">
                <a:solidFill>
                  <a:srgbClr val="000000"/>
                </a:solidFill>
                <a:latin typeface="Calibri"/>
                <a:ea typeface="Calibri"/>
                <a:cs typeface="Calibri"/>
                <a:sym typeface="Calibri"/>
              </a:rPr>
              <a:t>[1] Aalto, M. (n.d.). Open Quantum qMOT v4: Technical Manual. Open Quantum.</a:t>
            </a:r>
            <a:endParaRPr b="0" i="0" sz="1500" u="none" cap="none" strike="noStrike">
              <a:solidFill>
                <a:srgbClr val="000000"/>
              </a:solidFill>
              <a:latin typeface="Calibri"/>
              <a:ea typeface="Calibri"/>
              <a:cs typeface="Calibri"/>
              <a:sym typeface="Calibri"/>
            </a:endParaRPr>
          </a:p>
          <a:p>
            <a:pPr indent="-12700" lvl="0" marL="355600" marR="0" rtl="0" algn="l">
              <a:lnSpc>
                <a:spcPct val="100000"/>
              </a:lnSpc>
              <a:spcBef>
                <a:spcPts val="0"/>
              </a:spcBef>
              <a:spcAft>
                <a:spcPts val="0"/>
              </a:spcAft>
              <a:buClr>
                <a:srgbClr val="000000"/>
              </a:buClr>
              <a:buSzPts val="1100"/>
              <a:buFont typeface="Arial"/>
              <a:buNone/>
            </a:pPr>
            <a:r>
              <a:rPr b="0" i="0" lang="en-US" sz="1500" u="none" cap="none" strike="noStrike">
                <a:solidFill>
                  <a:srgbClr val="000000"/>
                </a:solidFill>
                <a:latin typeface="Calibri"/>
                <a:ea typeface="Calibri"/>
                <a:cs typeface="Calibri"/>
                <a:sym typeface="Calibri"/>
              </a:rPr>
              <a:t>[2] Leykauf, B. (2024, August 15). LinienVersion (v2.1.0). </a:t>
            </a:r>
            <a:r>
              <a:rPr b="0" i="1" lang="en-US" sz="1500" u="none" cap="none" strike="noStrike">
                <a:solidFill>
                  <a:srgbClr val="000000"/>
                </a:solidFill>
                <a:latin typeface="Calibri"/>
                <a:ea typeface="Calibri"/>
                <a:cs typeface="Calibri"/>
                <a:sym typeface="Calibri"/>
              </a:rPr>
              <a:t>GitHub</a:t>
            </a:r>
            <a:r>
              <a:rPr b="0" i="0" lang="en-US" sz="1500" u="none" cap="none" strike="noStrike">
                <a:solidFill>
                  <a:srgbClr val="000000"/>
                </a:solidFill>
                <a:latin typeface="Calibri"/>
                <a:ea typeface="Calibri"/>
                <a:cs typeface="Calibri"/>
                <a:sym typeface="Calibri"/>
              </a:rPr>
              <a:t>. Retrieved June 1, 2026, from https://github.com/linien-org/linien.</a:t>
            </a:r>
            <a:endParaRPr b="0" i="0" sz="1500" u="none" cap="none" strike="noStrike">
              <a:solidFill>
                <a:srgbClr val="000000"/>
              </a:solidFill>
              <a:latin typeface="Calibri"/>
              <a:ea typeface="Calibri"/>
              <a:cs typeface="Calibri"/>
              <a:sym typeface="Calibri"/>
            </a:endParaRPr>
          </a:p>
          <a:p>
            <a:pPr indent="-12700" lvl="0" marL="355600" marR="0" rtl="0" algn="l">
              <a:lnSpc>
                <a:spcPct val="100000"/>
              </a:lnSpc>
              <a:spcBef>
                <a:spcPts val="0"/>
              </a:spcBef>
              <a:spcAft>
                <a:spcPts val="0"/>
              </a:spcAft>
              <a:buClr>
                <a:srgbClr val="000000"/>
              </a:buClr>
              <a:buSzPts val="1100"/>
              <a:buFont typeface="Arial"/>
              <a:buNone/>
            </a:pPr>
            <a:r>
              <a:rPr b="0" i="0" lang="en-US" sz="1500" u="none" cap="none" strike="noStrike">
                <a:solidFill>
                  <a:srgbClr val="000000"/>
                </a:solidFill>
                <a:latin typeface="Calibri"/>
                <a:ea typeface="Calibri"/>
                <a:cs typeface="Calibri"/>
                <a:sym typeface="Calibri"/>
              </a:rPr>
              <a:t>[3] Magneto-optical trap - wikipedia. (n.d.). https://en.wikipedia.org/wiki/Magneto-optical_trap</a:t>
            </a:r>
            <a:endParaRPr b="0" i="0" sz="1500" u="none" cap="none" strike="noStrike">
              <a:solidFill>
                <a:srgbClr val="000000"/>
              </a:solidFill>
              <a:latin typeface="Calibri"/>
              <a:ea typeface="Calibri"/>
              <a:cs typeface="Calibri"/>
              <a:sym typeface="Calibri"/>
            </a:endParaRPr>
          </a:p>
          <a:p>
            <a:pPr indent="-12700" lvl="0" marL="355600" marR="0" rtl="0" algn="l">
              <a:lnSpc>
                <a:spcPct val="100000"/>
              </a:lnSpc>
              <a:spcBef>
                <a:spcPts val="0"/>
              </a:spcBef>
              <a:spcAft>
                <a:spcPts val="0"/>
              </a:spcAft>
              <a:buClr>
                <a:srgbClr val="000000"/>
              </a:buClr>
              <a:buSzPts val="1100"/>
              <a:buFont typeface="Arial"/>
              <a:buNone/>
            </a:pPr>
            <a:r>
              <a:rPr b="0" i="0" lang="en-US" sz="1500" u="none" cap="none" strike="noStrike">
                <a:solidFill>
                  <a:srgbClr val="000000"/>
                </a:solidFill>
                <a:latin typeface="Calibri"/>
                <a:ea typeface="Calibri"/>
                <a:cs typeface="Calibri"/>
                <a:sym typeface="Calibri"/>
              </a:rPr>
              <a:t>[4] Thorlabs. (n.d.). https://www.thorlabs.com/</a:t>
            </a:r>
            <a:endParaRPr b="0" i="0" sz="1500" u="none" cap="none" strike="noStrike">
              <a:solidFill>
                <a:srgbClr val="000000"/>
              </a:solidFill>
              <a:latin typeface="Calibri"/>
              <a:ea typeface="Calibri"/>
              <a:cs typeface="Calibri"/>
              <a:sym typeface="Calibri"/>
            </a:endParaRPr>
          </a:p>
          <a:p>
            <a:pPr indent="-12700" lvl="0" marL="355600" marR="0" rtl="0" algn="l">
              <a:lnSpc>
                <a:spcPct val="100000"/>
              </a:lnSpc>
              <a:spcBef>
                <a:spcPts val="0"/>
              </a:spcBef>
              <a:spcAft>
                <a:spcPts val="0"/>
              </a:spcAft>
              <a:buClr>
                <a:srgbClr val="000000"/>
              </a:buClr>
              <a:buSzPts val="1100"/>
              <a:buFont typeface="Arial"/>
              <a:buNone/>
            </a:pPr>
            <a:r>
              <a:rPr b="0" i="0" lang="en-US" sz="1500" u="none" cap="none" strike="noStrike">
                <a:solidFill>
                  <a:srgbClr val="000000"/>
                </a:solidFill>
                <a:latin typeface="Calibri"/>
                <a:ea typeface="Calibri"/>
                <a:cs typeface="Calibri"/>
                <a:sym typeface="Calibri"/>
              </a:rPr>
              <a:t>[5] University of New Mexico. (n.d.). Zeeman writeup: Study of the Zeeman effect in rubidium using saturated absorption spectroscopy. Albuquerque.</a:t>
            </a:r>
            <a:endParaRPr b="0" i="0" sz="1500" u="none" cap="none" strike="noStrike">
              <a:solidFill>
                <a:srgbClr val="000000"/>
              </a:solidFill>
              <a:latin typeface="Calibri"/>
              <a:ea typeface="Calibri"/>
              <a:cs typeface="Calibri"/>
              <a:sym typeface="Calibri"/>
            </a:endParaRPr>
          </a:p>
        </p:txBody>
      </p:sp>
      <p:sp>
        <p:nvSpPr>
          <p:cNvPr id="5281" name="Google Shape;5281;g3f5de024bf7_0_3449"/>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grpSp>
        <p:nvGrpSpPr>
          <p:cNvPr id="440" name="Google Shape;440;g3f5de024bf7_0_3974"/>
          <p:cNvGrpSpPr/>
          <p:nvPr/>
        </p:nvGrpSpPr>
        <p:grpSpPr>
          <a:xfrm>
            <a:off x="-7700" y="6324840"/>
            <a:ext cx="12206290" cy="332283"/>
            <a:chOff x="931692" y="4540806"/>
            <a:chExt cx="31987132" cy="2418359"/>
          </a:xfrm>
        </p:grpSpPr>
        <p:grpSp>
          <p:nvGrpSpPr>
            <p:cNvPr id="441" name="Google Shape;441;g3f5de024bf7_0_3974"/>
            <p:cNvGrpSpPr/>
            <p:nvPr/>
          </p:nvGrpSpPr>
          <p:grpSpPr>
            <a:xfrm>
              <a:off x="931692" y="4540806"/>
              <a:ext cx="16002389" cy="2418359"/>
              <a:chOff x="1874938" y="4228518"/>
              <a:chExt cx="12714436" cy="29031919"/>
            </a:xfrm>
          </p:grpSpPr>
          <p:grpSp>
            <p:nvGrpSpPr>
              <p:cNvPr id="442" name="Google Shape;442;g3f5de024bf7_0_3974"/>
              <p:cNvGrpSpPr/>
              <p:nvPr/>
            </p:nvGrpSpPr>
            <p:grpSpPr>
              <a:xfrm>
                <a:off x="1874938" y="4228545"/>
                <a:ext cx="724122" cy="29031869"/>
                <a:chOff x="6763779" y="3610074"/>
                <a:chExt cx="724122" cy="19543500"/>
              </a:xfrm>
            </p:grpSpPr>
            <p:sp>
              <p:nvSpPr>
                <p:cNvPr id="443" name="Google Shape;443;g3f5de024bf7_0_397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4" name="Google Shape;444;g3f5de024bf7_0_397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5" name="Google Shape;445;g3f5de024bf7_0_397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46" name="Google Shape;446;g3f5de024bf7_0_397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47" name="Google Shape;447;g3f5de024bf7_0_3974"/>
              <p:cNvGrpSpPr/>
              <p:nvPr/>
            </p:nvGrpSpPr>
            <p:grpSpPr>
              <a:xfrm>
                <a:off x="2589876" y="4228518"/>
                <a:ext cx="4171622" cy="29031750"/>
                <a:chOff x="589212" y="5453559"/>
                <a:chExt cx="4171622" cy="19354500"/>
              </a:xfrm>
            </p:grpSpPr>
            <p:grpSp>
              <p:nvGrpSpPr>
                <p:cNvPr id="448" name="Google Shape;448;g3f5de024bf7_0_3974"/>
                <p:cNvGrpSpPr/>
                <p:nvPr/>
              </p:nvGrpSpPr>
              <p:grpSpPr>
                <a:xfrm>
                  <a:off x="2213483" y="5453559"/>
                  <a:ext cx="2547351" cy="19354500"/>
                  <a:chOff x="2126394" y="6201753"/>
                  <a:chExt cx="2547351" cy="19354500"/>
                </a:xfrm>
              </p:grpSpPr>
              <p:sp>
                <p:nvSpPr>
                  <p:cNvPr id="449" name="Google Shape;449;g3f5de024bf7_0_397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0" name="Google Shape;450;g3f5de024bf7_0_397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1" name="Google Shape;451;g3f5de024bf7_0_397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2" name="Google Shape;452;g3f5de024bf7_0_397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3" name="Google Shape;453;g3f5de024bf7_0_397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4" name="Google Shape;454;g3f5de024bf7_0_397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5" name="Google Shape;455;g3f5de024bf7_0_397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6" name="Google Shape;456;g3f5de024bf7_0_397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7" name="Google Shape;457;g3f5de024bf7_0_397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8" name="Google Shape;458;g3f5de024bf7_0_397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59" name="Google Shape;459;g3f5de024bf7_0_397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0" name="Google Shape;460;g3f5de024bf7_0_397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1" name="Google Shape;461;g3f5de024bf7_0_397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2" name="Google Shape;462;g3f5de024bf7_0_397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63" name="Google Shape;463;g3f5de024bf7_0_3974"/>
                <p:cNvGrpSpPr/>
                <p:nvPr/>
              </p:nvGrpSpPr>
              <p:grpSpPr>
                <a:xfrm>
                  <a:off x="589212" y="5453559"/>
                  <a:ext cx="1622103" cy="19354500"/>
                  <a:chOff x="589212" y="5453048"/>
                  <a:chExt cx="1622103" cy="19354500"/>
                </a:xfrm>
              </p:grpSpPr>
              <p:sp>
                <p:nvSpPr>
                  <p:cNvPr id="464" name="Google Shape;464;g3f5de024bf7_0_397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5" name="Google Shape;465;g3f5de024bf7_0_397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6" name="Google Shape;466;g3f5de024bf7_0_397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7" name="Google Shape;467;g3f5de024bf7_0_397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8" name="Google Shape;468;g3f5de024bf7_0_397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69" name="Google Shape;469;g3f5de024bf7_0_397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0" name="Google Shape;470;g3f5de024bf7_0_397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1" name="Google Shape;471;g3f5de024bf7_0_397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2" name="Google Shape;472;g3f5de024bf7_0_397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473" name="Google Shape;473;g3f5de024bf7_0_3974"/>
              <p:cNvGrpSpPr/>
              <p:nvPr/>
            </p:nvGrpSpPr>
            <p:grpSpPr>
              <a:xfrm>
                <a:off x="6752314" y="4228568"/>
                <a:ext cx="911322" cy="29031869"/>
                <a:chOff x="11540841" y="6900050"/>
                <a:chExt cx="911322" cy="19543500"/>
              </a:xfrm>
            </p:grpSpPr>
            <p:sp>
              <p:nvSpPr>
                <p:cNvPr id="474" name="Google Shape;474;g3f5de024bf7_0_397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5" name="Google Shape;475;g3f5de024bf7_0_397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6" name="Google Shape;476;g3f5de024bf7_0_397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7" name="Google Shape;477;g3f5de024bf7_0_397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78" name="Google Shape;478;g3f5de024bf7_0_397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79" name="Google Shape;479;g3f5de024bf7_0_3974"/>
              <p:cNvGrpSpPr/>
              <p:nvPr/>
            </p:nvGrpSpPr>
            <p:grpSpPr>
              <a:xfrm>
                <a:off x="7654454" y="4228555"/>
                <a:ext cx="2782652" cy="29031869"/>
                <a:chOff x="13486776" y="5144310"/>
                <a:chExt cx="2782652" cy="19543500"/>
              </a:xfrm>
            </p:grpSpPr>
            <p:sp>
              <p:nvSpPr>
                <p:cNvPr id="480" name="Google Shape;480;g3f5de024bf7_0_397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1" name="Google Shape;481;g3f5de024bf7_0_397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2" name="Google Shape;482;g3f5de024bf7_0_397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3" name="Google Shape;483;g3f5de024bf7_0_397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4" name="Google Shape;484;g3f5de024bf7_0_397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5" name="Google Shape;485;g3f5de024bf7_0_397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6" name="Google Shape;486;g3f5de024bf7_0_397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7" name="Google Shape;487;g3f5de024bf7_0_397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8" name="Google Shape;488;g3f5de024bf7_0_397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89" name="Google Shape;489;g3f5de024bf7_0_397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0" name="Google Shape;490;g3f5de024bf7_0_397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1" name="Google Shape;491;g3f5de024bf7_0_397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2" name="Google Shape;492;g3f5de024bf7_0_397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3" name="Google Shape;493;g3f5de024bf7_0_397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4" name="Google Shape;494;g3f5de024bf7_0_397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5" name="Google Shape;495;g3f5de024bf7_0_397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496" name="Google Shape;496;g3f5de024bf7_0_3974"/>
              <p:cNvGrpSpPr/>
              <p:nvPr/>
            </p:nvGrpSpPr>
            <p:grpSpPr>
              <a:xfrm>
                <a:off x="10427923" y="4228549"/>
                <a:ext cx="4161451" cy="29031869"/>
                <a:chOff x="16176528" y="4317489"/>
                <a:chExt cx="4161451" cy="19543500"/>
              </a:xfrm>
            </p:grpSpPr>
            <p:sp>
              <p:nvSpPr>
                <p:cNvPr id="497" name="Google Shape;497;g3f5de024bf7_0_397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8" name="Google Shape;498;g3f5de024bf7_0_397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499" name="Google Shape;499;g3f5de024bf7_0_397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0" name="Google Shape;500;g3f5de024bf7_0_397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1" name="Google Shape;501;g3f5de024bf7_0_397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2" name="Google Shape;502;g3f5de024bf7_0_397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3" name="Google Shape;503;g3f5de024bf7_0_397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4" name="Google Shape;504;g3f5de024bf7_0_397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5" name="Google Shape;505;g3f5de024bf7_0_397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6" name="Google Shape;506;g3f5de024bf7_0_397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7" name="Google Shape;507;g3f5de024bf7_0_397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8" name="Google Shape;508;g3f5de024bf7_0_397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09" name="Google Shape;509;g3f5de024bf7_0_397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0" name="Google Shape;510;g3f5de024bf7_0_397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1" name="Google Shape;511;g3f5de024bf7_0_397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2" name="Google Shape;512;g3f5de024bf7_0_397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3" name="Google Shape;513;g3f5de024bf7_0_397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4" name="Google Shape;514;g3f5de024bf7_0_397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5" name="Google Shape;515;g3f5de024bf7_0_397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6" name="Google Shape;516;g3f5de024bf7_0_397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7" name="Google Shape;517;g3f5de024bf7_0_397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8" name="Google Shape;518;g3f5de024bf7_0_397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19" name="Google Shape;519;g3f5de024bf7_0_397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20" name="Google Shape;520;g3f5de024bf7_0_3974"/>
            <p:cNvGrpSpPr/>
            <p:nvPr/>
          </p:nvGrpSpPr>
          <p:grpSpPr>
            <a:xfrm>
              <a:off x="16916435" y="4540806"/>
              <a:ext cx="16002389" cy="2418359"/>
              <a:chOff x="1874938" y="4228518"/>
              <a:chExt cx="12714436" cy="29031919"/>
            </a:xfrm>
          </p:grpSpPr>
          <p:grpSp>
            <p:nvGrpSpPr>
              <p:cNvPr id="521" name="Google Shape;521;g3f5de024bf7_0_3974"/>
              <p:cNvGrpSpPr/>
              <p:nvPr/>
            </p:nvGrpSpPr>
            <p:grpSpPr>
              <a:xfrm>
                <a:off x="1874938" y="4228545"/>
                <a:ext cx="724122" cy="29031869"/>
                <a:chOff x="6763779" y="3610074"/>
                <a:chExt cx="724122" cy="19543500"/>
              </a:xfrm>
            </p:grpSpPr>
            <p:sp>
              <p:nvSpPr>
                <p:cNvPr id="522" name="Google Shape;522;g3f5de024bf7_0_397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3" name="Google Shape;523;g3f5de024bf7_0_397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4" name="Google Shape;524;g3f5de024bf7_0_397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5" name="Google Shape;525;g3f5de024bf7_0_397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26" name="Google Shape;526;g3f5de024bf7_0_3974"/>
              <p:cNvGrpSpPr/>
              <p:nvPr/>
            </p:nvGrpSpPr>
            <p:grpSpPr>
              <a:xfrm>
                <a:off x="2589876" y="4228518"/>
                <a:ext cx="4171622" cy="29031750"/>
                <a:chOff x="589212" y="5453559"/>
                <a:chExt cx="4171622" cy="19354500"/>
              </a:xfrm>
            </p:grpSpPr>
            <p:grpSp>
              <p:nvGrpSpPr>
                <p:cNvPr id="527" name="Google Shape;527;g3f5de024bf7_0_3974"/>
                <p:cNvGrpSpPr/>
                <p:nvPr/>
              </p:nvGrpSpPr>
              <p:grpSpPr>
                <a:xfrm>
                  <a:off x="2213483" y="5453559"/>
                  <a:ext cx="2547351" cy="19354500"/>
                  <a:chOff x="2126394" y="6201753"/>
                  <a:chExt cx="2547351" cy="19354500"/>
                </a:xfrm>
              </p:grpSpPr>
              <p:sp>
                <p:nvSpPr>
                  <p:cNvPr id="528" name="Google Shape;528;g3f5de024bf7_0_397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9" name="Google Shape;529;g3f5de024bf7_0_397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 name="Google Shape;530;g3f5de024bf7_0_397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 name="Google Shape;531;g3f5de024bf7_0_397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 name="Google Shape;532;g3f5de024bf7_0_397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 name="Google Shape;533;g3f5de024bf7_0_397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 name="Google Shape;534;g3f5de024bf7_0_397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 name="Google Shape;535;g3f5de024bf7_0_397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 name="Google Shape;536;g3f5de024bf7_0_397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 name="Google Shape;537;g3f5de024bf7_0_397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 name="Google Shape;538;g3f5de024bf7_0_397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 name="Google Shape;539;g3f5de024bf7_0_397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 name="Google Shape;540;g3f5de024bf7_0_397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 name="Google Shape;541;g3f5de024bf7_0_397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42" name="Google Shape;542;g3f5de024bf7_0_3974"/>
                <p:cNvGrpSpPr/>
                <p:nvPr/>
              </p:nvGrpSpPr>
              <p:grpSpPr>
                <a:xfrm>
                  <a:off x="589212" y="5453559"/>
                  <a:ext cx="1622103" cy="19354500"/>
                  <a:chOff x="589212" y="5453048"/>
                  <a:chExt cx="1622103" cy="19354500"/>
                </a:xfrm>
              </p:grpSpPr>
              <p:sp>
                <p:nvSpPr>
                  <p:cNvPr id="543" name="Google Shape;543;g3f5de024bf7_0_397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 name="Google Shape;544;g3f5de024bf7_0_397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5" name="Google Shape;545;g3f5de024bf7_0_397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6" name="Google Shape;546;g3f5de024bf7_0_397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 name="Google Shape;547;g3f5de024bf7_0_397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 name="Google Shape;548;g3f5de024bf7_0_397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 name="Google Shape;549;g3f5de024bf7_0_397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 name="Google Shape;550;g3f5de024bf7_0_397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 name="Google Shape;551;g3f5de024bf7_0_397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52" name="Google Shape;552;g3f5de024bf7_0_3974"/>
              <p:cNvGrpSpPr/>
              <p:nvPr/>
            </p:nvGrpSpPr>
            <p:grpSpPr>
              <a:xfrm>
                <a:off x="6752314" y="4228568"/>
                <a:ext cx="911322" cy="29031869"/>
                <a:chOff x="11540841" y="6900050"/>
                <a:chExt cx="911322" cy="19543500"/>
              </a:xfrm>
            </p:grpSpPr>
            <p:sp>
              <p:nvSpPr>
                <p:cNvPr id="553" name="Google Shape;553;g3f5de024bf7_0_397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 name="Google Shape;554;g3f5de024bf7_0_397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 name="Google Shape;555;g3f5de024bf7_0_397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 name="Google Shape;556;g3f5de024bf7_0_397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 name="Google Shape;557;g3f5de024bf7_0_397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58" name="Google Shape;558;g3f5de024bf7_0_3974"/>
              <p:cNvGrpSpPr/>
              <p:nvPr/>
            </p:nvGrpSpPr>
            <p:grpSpPr>
              <a:xfrm>
                <a:off x="7654454" y="4228555"/>
                <a:ext cx="2782652" cy="29031869"/>
                <a:chOff x="13486776" y="5144310"/>
                <a:chExt cx="2782652" cy="19543500"/>
              </a:xfrm>
            </p:grpSpPr>
            <p:sp>
              <p:nvSpPr>
                <p:cNvPr id="559" name="Google Shape;559;g3f5de024bf7_0_397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 name="Google Shape;560;g3f5de024bf7_0_397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 name="Google Shape;561;g3f5de024bf7_0_397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2" name="Google Shape;562;g3f5de024bf7_0_397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3" name="Google Shape;563;g3f5de024bf7_0_397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4" name="Google Shape;564;g3f5de024bf7_0_397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5" name="Google Shape;565;g3f5de024bf7_0_397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6" name="Google Shape;566;g3f5de024bf7_0_397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7" name="Google Shape;567;g3f5de024bf7_0_397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8" name="Google Shape;568;g3f5de024bf7_0_397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9" name="Google Shape;569;g3f5de024bf7_0_397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0" name="Google Shape;570;g3f5de024bf7_0_397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1" name="Google Shape;571;g3f5de024bf7_0_397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2" name="Google Shape;572;g3f5de024bf7_0_397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3" name="Google Shape;573;g3f5de024bf7_0_397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4" name="Google Shape;574;g3f5de024bf7_0_397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75" name="Google Shape;575;g3f5de024bf7_0_3974"/>
              <p:cNvGrpSpPr/>
              <p:nvPr/>
            </p:nvGrpSpPr>
            <p:grpSpPr>
              <a:xfrm>
                <a:off x="10427923" y="4228549"/>
                <a:ext cx="4161451" cy="29031869"/>
                <a:chOff x="16176528" y="4317489"/>
                <a:chExt cx="4161451" cy="19543500"/>
              </a:xfrm>
            </p:grpSpPr>
            <p:sp>
              <p:nvSpPr>
                <p:cNvPr id="576" name="Google Shape;576;g3f5de024bf7_0_397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7" name="Google Shape;577;g3f5de024bf7_0_397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8" name="Google Shape;578;g3f5de024bf7_0_397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79" name="Google Shape;579;g3f5de024bf7_0_397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0" name="Google Shape;580;g3f5de024bf7_0_397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1" name="Google Shape;581;g3f5de024bf7_0_397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2" name="Google Shape;582;g3f5de024bf7_0_397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3" name="Google Shape;583;g3f5de024bf7_0_397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4" name="Google Shape;584;g3f5de024bf7_0_397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5" name="Google Shape;585;g3f5de024bf7_0_397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6" name="Google Shape;586;g3f5de024bf7_0_397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7" name="Google Shape;587;g3f5de024bf7_0_397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8" name="Google Shape;588;g3f5de024bf7_0_397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89" name="Google Shape;589;g3f5de024bf7_0_397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0" name="Google Shape;590;g3f5de024bf7_0_397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1" name="Google Shape;591;g3f5de024bf7_0_397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2" name="Google Shape;592;g3f5de024bf7_0_397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3" name="Google Shape;593;g3f5de024bf7_0_397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4" name="Google Shape;594;g3f5de024bf7_0_397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5" name="Google Shape;595;g3f5de024bf7_0_397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6" name="Google Shape;596;g3f5de024bf7_0_397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7" name="Google Shape;597;g3f5de024bf7_0_397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98" name="Google Shape;598;g3f5de024bf7_0_397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599" name="Google Shape;599;g3f5de024bf7_0_3974"/>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600" name="Google Shape;600;g3f5de024bf7_0_3974"/>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601" name="Google Shape;601;g3f5de024bf7_0_3974"/>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602" name="Google Shape;602;g3f5de024bf7_0_3974"/>
          <p:cNvSpPr txBox="1"/>
          <p:nvPr/>
        </p:nvSpPr>
        <p:spPr>
          <a:xfrm>
            <a:off x="5934410" y="6557143"/>
            <a:ext cx="3315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Arial"/>
                <a:ea typeface="Arial"/>
                <a:cs typeface="Arial"/>
                <a:sym typeface="Arial"/>
              </a:rPr>
              <a:t>3</a:t>
            </a:r>
            <a:endParaRPr b="0" i="0" sz="2000" u="none" cap="none" strike="noStrike">
              <a:solidFill>
                <a:schemeClr val="lt1"/>
              </a:solidFill>
              <a:latin typeface="Arial"/>
              <a:ea typeface="Arial"/>
              <a:cs typeface="Arial"/>
              <a:sym typeface="Arial"/>
            </a:endParaRPr>
          </a:p>
        </p:txBody>
      </p:sp>
      <p:sp>
        <p:nvSpPr>
          <p:cNvPr id="603" name="Google Shape;603;g3f5de024bf7_0_397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604" name="Google Shape;604;g3f5de024bf7_0_3974"/>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605" name="Google Shape;605;g3f5de024bf7_0_3974"/>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606" name="Google Shape;606;g3f5de024bf7_0_3974"/>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607" name="Google Shape;607;g3f5de024bf7_0_3974"/>
          <p:cNvPicPr preferRelativeResize="0"/>
          <p:nvPr/>
        </p:nvPicPr>
        <p:blipFill rotWithShape="1">
          <a:blip r:embed="rId8">
            <a:alphaModFix/>
          </a:blip>
          <a:srcRect b="0" l="0" r="0" t="0"/>
          <a:stretch/>
        </p:blipFill>
        <p:spPr>
          <a:xfrm>
            <a:off x="6729309" y="1431196"/>
            <a:ext cx="5429549" cy="4314848"/>
          </a:xfrm>
          <a:prstGeom prst="rect">
            <a:avLst/>
          </a:prstGeom>
          <a:noFill/>
          <a:ln>
            <a:noFill/>
          </a:ln>
        </p:spPr>
      </p:pic>
      <p:sp>
        <p:nvSpPr>
          <p:cNvPr id="608" name="Google Shape;608;g3f5de024bf7_0_3974"/>
          <p:cNvSpPr txBox="1"/>
          <p:nvPr>
            <p:ph type="title"/>
          </p:nvPr>
        </p:nvSpPr>
        <p:spPr>
          <a:xfrm>
            <a:off x="1989300" y="35538"/>
            <a:ext cx="6621300" cy="871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Magneto-Optical Trap</a:t>
            </a:r>
            <a:endParaRPr/>
          </a:p>
        </p:txBody>
      </p:sp>
      <p:sp>
        <p:nvSpPr>
          <p:cNvPr id="609" name="Google Shape;609;g3f5de024bf7_0_3974"/>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610" name="Google Shape;610;g3f5de024bf7_0_3974" title="IMG_2399.PNG"/>
          <p:cNvPicPr preferRelativeResize="0"/>
          <p:nvPr/>
        </p:nvPicPr>
        <p:blipFill rotWithShape="1">
          <a:blip r:embed="rId9">
            <a:alphaModFix/>
          </a:blip>
          <a:srcRect b="0" l="0" r="0" t="0"/>
          <a:stretch/>
        </p:blipFill>
        <p:spPr>
          <a:xfrm>
            <a:off x="404975" y="113975"/>
            <a:ext cx="4857924" cy="6957348"/>
          </a:xfrm>
          <a:prstGeom prst="rect">
            <a:avLst/>
          </a:prstGeom>
          <a:noFill/>
          <a:ln>
            <a:noFill/>
          </a:ln>
        </p:spPr>
      </p:pic>
      <p:pic>
        <p:nvPicPr>
          <p:cNvPr id="611" name="Google Shape;611;g3f5de024bf7_0_3974"/>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6" name="Shape 5286"/>
        <p:cNvGrpSpPr/>
        <p:nvPr/>
      </p:nvGrpSpPr>
      <p:grpSpPr>
        <a:xfrm>
          <a:off x="0" y="0"/>
          <a:ext cx="0" cy="0"/>
          <a:chOff x="0" y="0"/>
          <a:chExt cx="0" cy="0"/>
        </a:xfrm>
      </p:grpSpPr>
      <p:sp>
        <p:nvSpPr>
          <p:cNvPr id="5287" name="Google Shape;5287;g3f978c46dfc_0_7"/>
          <p:cNvSpPr txBox="1"/>
          <p:nvPr>
            <p:ph type="title"/>
          </p:nvPr>
        </p:nvSpPr>
        <p:spPr>
          <a:xfrm>
            <a:off x="1803525" y="1700"/>
            <a:ext cx="6748200" cy="1372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397"/>
              <a:buFont typeface="Calibri"/>
              <a:buNone/>
            </a:pPr>
            <a:r>
              <a:rPr lang="en-US"/>
              <a:t>Acknowledgements</a:t>
            </a:r>
            <a:endParaRPr/>
          </a:p>
          <a:p>
            <a:pPr indent="0" lvl="0" marL="0" rtl="0" algn="l">
              <a:lnSpc>
                <a:spcPct val="90000"/>
              </a:lnSpc>
              <a:spcBef>
                <a:spcPts val="0"/>
              </a:spcBef>
              <a:spcAft>
                <a:spcPts val="0"/>
              </a:spcAft>
              <a:buClr>
                <a:schemeClr val="dk1"/>
              </a:buClr>
              <a:buSzPts val="4400"/>
              <a:buFont typeface="Calibri"/>
              <a:buNone/>
            </a:pPr>
            <a:r>
              <a:t/>
            </a:r>
            <a:endParaRPr/>
          </a:p>
        </p:txBody>
      </p:sp>
      <p:grpSp>
        <p:nvGrpSpPr>
          <p:cNvPr id="5288" name="Google Shape;5288;g3f978c46dfc_0_7"/>
          <p:cNvGrpSpPr/>
          <p:nvPr/>
        </p:nvGrpSpPr>
        <p:grpSpPr>
          <a:xfrm>
            <a:off x="-7700" y="6324840"/>
            <a:ext cx="12206290" cy="332283"/>
            <a:chOff x="931692" y="4540806"/>
            <a:chExt cx="31987132" cy="2418359"/>
          </a:xfrm>
        </p:grpSpPr>
        <p:grpSp>
          <p:nvGrpSpPr>
            <p:cNvPr id="5289" name="Google Shape;5289;g3f978c46dfc_0_7"/>
            <p:cNvGrpSpPr/>
            <p:nvPr/>
          </p:nvGrpSpPr>
          <p:grpSpPr>
            <a:xfrm>
              <a:off x="931692" y="4540806"/>
              <a:ext cx="16002389" cy="2418359"/>
              <a:chOff x="1874938" y="4228518"/>
              <a:chExt cx="12714436" cy="29031919"/>
            </a:xfrm>
          </p:grpSpPr>
          <p:grpSp>
            <p:nvGrpSpPr>
              <p:cNvPr id="5290" name="Google Shape;5290;g3f978c46dfc_0_7"/>
              <p:cNvGrpSpPr/>
              <p:nvPr/>
            </p:nvGrpSpPr>
            <p:grpSpPr>
              <a:xfrm>
                <a:off x="1874938" y="4228545"/>
                <a:ext cx="724122" cy="29031869"/>
                <a:chOff x="6763779" y="3610074"/>
                <a:chExt cx="724122" cy="19543500"/>
              </a:xfrm>
            </p:grpSpPr>
            <p:sp>
              <p:nvSpPr>
                <p:cNvPr id="5291" name="Google Shape;5291;g3f978c46dfc_0_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92" name="Google Shape;5292;g3f978c46dfc_0_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93" name="Google Shape;5293;g3f978c46dfc_0_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94" name="Google Shape;5294;g3f978c46dfc_0_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295" name="Google Shape;5295;g3f978c46dfc_0_7"/>
              <p:cNvGrpSpPr/>
              <p:nvPr/>
            </p:nvGrpSpPr>
            <p:grpSpPr>
              <a:xfrm>
                <a:off x="2589876" y="4228518"/>
                <a:ext cx="4171622" cy="29031750"/>
                <a:chOff x="589212" y="5453559"/>
                <a:chExt cx="4171622" cy="19354500"/>
              </a:xfrm>
            </p:grpSpPr>
            <p:grpSp>
              <p:nvGrpSpPr>
                <p:cNvPr id="5296" name="Google Shape;5296;g3f978c46dfc_0_7"/>
                <p:cNvGrpSpPr/>
                <p:nvPr/>
              </p:nvGrpSpPr>
              <p:grpSpPr>
                <a:xfrm>
                  <a:off x="2213483" y="5453559"/>
                  <a:ext cx="2547351" cy="19354500"/>
                  <a:chOff x="2126394" y="6201753"/>
                  <a:chExt cx="2547351" cy="19354500"/>
                </a:xfrm>
              </p:grpSpPr>
              <p:sp>
                <p:nvSpPr>
                  <p:cNvPr id="5297" name="Google Shape;5297;g3f978c46dfc_0_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98" name="Google Shape;5298;g3f978c46dfc_0_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299" name="Google Shape;5299;g3f978c46dfc_0_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0" name="Google Shape;5300;g3f978c46dfc_0_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1" name="Google Shape;5301;g3f978c46dfc_0_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2" name="Google Shape;5302;g3f978c46dfc_0_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3" name="Google Shape;5303;g3f978c46dfc_0_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4" name="Google Shape;5304;g3f978c46dfc_0_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5" name="Google Shape;5305;g3f978c46dfc_0_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6" name="Google Shape;5306;g3f978c46dfc_0_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7" name="Google Shape;5307;g3f978c46dfc_0_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8" name="Google Shape;5308;g3f978c46dfc_0_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09" name="Google Shape;5309;g3f978c46dfc_0_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0" name="Google Shape;5310;g3f978c46dfc_0_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311" name="Google Shape;5311;g3f978c46dfc_0_7"/>
                <p:cNvGrpSpPr/>
                <p:nvPr/>
              </p:nvGrpSpPr>
              <p:grpSpPr>
                <a:xfrm>
                  <a:off x="589212" y="5453559"/>
                  <a:ext cx="1622103" cy="19354500"/>
                  <a:chOff x="589212" y="5453048"/>
                  <a:chExt cx="1622103" cy="19354500"/>
                </a:xfrm>
              </p:grpSpPr>
              <p:sp>
                <p:nvSpPr>
                  <p:cNvPr id="5312" name="Google Shape;5312;g3f978c46dfc_0_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3" name="Google Shape;5313;g3f978c46dfc_0_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4" name="Google Shape;5314;g3f978c46dfc_0_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5" name="Google Shape;5315;g3f978c46dfc_0_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6" name="Google Shape;5316;g3f978c46dfc_0_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7" name="Google Shape;5317;g3f978c46dfc_0_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8" name="Google Shape;5318;g3f978c46dfc_0_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19" name="Google Shape;5319;g3f978c46dfc_0_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0" name="Google Shape;5320;g3f978c46dfc_0_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321" name="Google Shape;5321;g3f978c46dfc_0_7"/>
              <p:cNvGrpSpPr/>
              <p:nvPr/>
            </p:nvGrpSpPr>
            <p:grpSpPr>
              <a:xfrm>
                <a:off x="6752314" y="4228568"/>
                <a:ext cx="911322" cy="29031869"/>
                <a:chOff x="11540841" y="6900050"/>
                <a:chExt cx="911322" cy="19543500"/>
              </a:xfrm>
            </p:grpSpPr>
            <p:sp>
              <p:nvSpPr>
                <p:cNvPr id="5322" name="Google Shape;5322;g3f978c46dfc_0_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3" name="Google Shape;5323;g3f978c46dfc_0_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4" name="Google Shape;5324;g3f978c46dfc_0_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5" name="Google Shape;5325;g3f978c46dfc_0_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6" name="Google Shape;5326;g3f978c46dfc_0_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327" name="Google Shape;5327;g3f978c46dfc_0_7"/>
              <p:cNvGrpSpPr/>
              <p:nvPr/>
            </p:nvGrpSpPr>
            <p:grpSpPr>
              <a:xfrm>
                <a:off x="7654454" y="4228555"/>
                <a:ext cx="2782652" cy="29031869"/>
                <a:chOff x="13486776" y="5144310"/>
                <a:chExt cx="2782652" cy="19543500"/>
              </a:xfrm>
            </p:grpSpPr>
            <p:sp>
              <p:nvSpPr>
                <p:cNvPr id="5328" name="Google Shape;5328;g3f978c46dfc_0_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29" name="Google Shape;5329;g3f978c46dfc_0_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0" name="Google Shape;5330;g3f978c46dfc_0_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1" name="Google Shape;5331;g3f978c46dfc_0_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2" name="Google Shape;5332;g3f978c46dfc_0_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3" name="Google Shape;5333;g3f978c46dfc_0_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4" name="Google Shape;5334;g3f978c46dfc_0_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5" name="Google Shape;5335;g3f978c46dfc_0_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6" name="Google Shape;5336;g3f978c46dfc_0_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7" name="Google Shape;5337;g3f978c46dfc_0_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8" name="Google Shape;5338;g3f978c46dfc_0_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39" name="Google Shape;5339;g3f978c46dfc_0_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0" name="Google Shape;5340;g3f978c46dfc_0_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1" name="Google Shape;5341;g3f978c46dfc_0_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2" name="Google Shape;5342;g3f978c46dfc_0_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3" name="Google Shape;5343;g3f978c46dfc_0_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344" name="Google Shape;5344;g3f978c46dfc_0_7"/>
              <p:cNvGrpSpPr/>
              <p:nvPr/>
            </p:nvGrpSpPr>
            <p:grpSpPr>
              <a:xfrm>
                <a:off x="10427923" y="4228549"/>
                <a:ext cx="4161451" cy="29031869"/>
                <a:chOff x="16176528" y="4317489"/>
                <a:chExt cx="4161451" cy="19543500"/>
              </a:xfrm>
            </p:grpSpPr>
            <p:sp>
              <p:nvSpPr>
                <p:cNvPr id="5345" name="Google Shape;5345;g3f978c46dfc_0_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6" name="Google Shape;5346;g3f978c46dfc_0_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7" name="Google Shape;5347;g3f978c46dfc_0_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8" name="Google Shape;5348;g3f978c46dfc_0_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49" name="Google Shape;5349;g3f978c46dfc_0_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0" name="Google Shape;5350;g3f978c46dfc_0_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1" name="Google Shape;5351;g3f978c46dfc_0_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2" name="Google Shape;5352;g3f978c46dfc_0_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3" name="Google Shape;5353;g3f978c46dfc_0_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4" name="Google Shape;5354;g3f978c46dfc_0_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5" name="Google Shape;5355;g3f978c46dfc_0_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6" name="Google Shape;5356;g3f978c46dfc_0_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7" name="Google Shape;5357;g3f978c46dfc_0_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8" name="Google Shape;5358;g3f978c46dfc_0_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59" name="Google Shape;5359;g3f978c46dfc_0_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0" name="Google Shape;5360;g3f978c46dfc_0_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1" name="Google Shape;5361;g3f978c46dfc_0_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2" name="Google Shape;5362;g3f978c46dfc_0_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3" name="Google Shape;5363;g3f978c46dfc_0_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4" name="Google Shape;5364;g3f978c46dfc_0_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5" name="Google Shape;5365;g3f978c46dfc_0_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6" name="Google Shape;5366;g3f978c46dfc_0_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67" name="Google Shape;5367;g3f978c46dfc_0_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368" name="Google Shape;5368;g3f978c46dfc_0_7"/>
            <p:cNvGrpSpPr/>
            <p:nvPr/>
          </p:nvGrpSpPr>
          <p:grpSpPr>
            <a:xfrm>
              <a:off x="16916435" y="4540806"/>
              <a:ext cx="16002389" cy="2418359"/>
              <a:chOff x="1874938" y="4228518"/>
              <a:chExt cx="12714436" cy="29031919"/>
            </a:xfrm>
          </p:grpSpPr>
          <p:grpSp>
            <p:nvGrpSpPr>
              <p:cNvPr id="5369" name="Google Shape;5369;g3f978c46dfc_0_7"/>
              <p:cNvGrpSpPr/>
              <p:nvPr/>
            </p:nvGrpSpPr>
            <p:grpSpPr>
              <a:xfrm>
                <a:off x="1874938" y="4228545"/>
                <a:ext cx="724122" cy="29031869"/>
                <a:chOff x="6763779" y="3610074"/>
                <a:chExt cx="724122" cy="19543500"/>
              </a:xfrm>
            </p:grpSpPr>
            <p:sp>
              <p:nvSpPr>
                <p:cNvPr id="5370" name="Google Shape;5370;g3f978c46dfc_0_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1" name="Google Shape;5371;g3f978c46dfc_0_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2" name="Google Shape;5372;g3f978c46dfc_0_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3" name="Google Shape;5373;g3f978c46dfc_0_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374" name="Google Shape;5374;g3f978c46dfc_0_7"/>
              <p:cNvGrpSpPr/>
              <p:nvPr/>
            </p:nvGrpSpPr>
            <p:grpSpPr>
              <a:xfrm>
                <a:off x="2589876" y="4228518"/>
                <a:ext cx="4171622" cy="29031750"/>
                <a:chOff x="589212" y="5453559"/>
                <a:chExt cx="4171622" cy="19354500"/>
              </a:xfrm>
            </p:grpSpPr>
            <p:grpSp>
              <p:nvGrpSpPr>
                <p:cNvPr id="5375" name="Google Shape;5375;g3f978c46dfc_0_7"/>
                <p:cNvGrpSpPr/>
                <p:nvPr/>
              </p:nvGrpSpPr>
              <p:grpSpPr>
                <a:xfrm>
                  <a:off x="2213483" y="5453559"/>
                  <a:ext cx="2547351" cy="19354500"/>
                  <a:chOff x="2126394" y="6201753"/>
                  <a:chExt cx="2547351" cy="19354500"/>
                </a:xfrm>
              </p:grpSpPr>
              <p:sp>
                <p:nvSpPr>
                  <p:cNvPr id="5376" name="Google Shape;5376;g3f978c46dfc_0_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7" name="Google Shape;5377;g3f978c46dfc_0_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8" name="Google Shape;5378;g3f978c46dfc_0_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79" name="Google Shape;5379;g3f978c46dfc_0_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0" name="Google Shape;5380;g3f978c46dfc_0_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1" name="Google Shape;5381;g3f978c46dfc_0_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2" name="Google Shape;5382;g3f978c46dfc_0_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3" name="Google Shape;5383;g3f978c46dfc_0_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4" name="Google Shape;5384;g3f978c46dfc_0_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5" name="Google Shape;5385;g3f978c46dfc_0_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6" name="Google Shape;5386;g3f978c46dfc_0_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7" name="Google Shape;5387;g3f978c46dfc_0_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8" name="Google Shape;5388;g3f978c46dfc_0_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89" name="Google Shape;5389;g3f978c46dfc_0_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390" name="Google Shape;5390;g3f978c46dfc_0_7"/>
                <p:cNvGrpSpPr/>
                <p:nvPr/>
              </p:nvGrpSpPr>
              <p:grpSpPr>
                <a:xfrm>
                  <a:off x="589212" y="5453559"/>
                  <a:ext cx="1622103" cy="19354500"/>
                  <a:chOff x="589212" y="5453048"/>
                  <a:chExt cx="1622103" cy="19354500"/>
                </a:xfrm>
              </p:grpSpPr>
              <p:sp>
                <p:nvSpPr>
                  <p:cNvPr id="5391" name="Google Shape;5391;g3f978c46dfc_0_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2" name="Google Shape;5392;g3f978c46dfc_0_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3" name="Google Shape;5393;g3f978c46dfc_0_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4" name="Google Shape;5394;g3f978c46dfc_0_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5" name="Google Shape;5395;g3f978c46dfc_0_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6" name="Google Shape;5396;g3f978c46dfc_0_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7" name="Google Shape;5397;g3f978c46dfc_0_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8" name="Google Shape;5398;g3f978c46dfc_0_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399" name="Google Shape;5399;g3f978c46dfc_0_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400" name="Google Shape;5400;g3f978c46dfc_0_7"/>
              <p:cNvGrpSpPr/>
              <p:nvPr/>
            </p:nvGrpSpPr>
            <p:grpSpPr>
              <a:xfrm>
                <a:off x="6752314" y="4228568"/>
                <a:ext cx="911322" cy="29031869"/>
                <a:chOff x="11540841" y="6900050"/>
                <a:chExt cx="911322" cy="19543500"/>
              </a:xfrm>
            </p:grpSpPr>
            <p:sp>
              <p:nvSpPr>
                <p:cNvPr id="5401" name="Google Shape;5401;g3f978c46dfc_0_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2" name="Google Shape;5402;g3f978c46dfc_0_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3" name="Google Shape;5403;g3f978c46dfc_0_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4" name="Google Shape;5404;g3f978c46dfc_0_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5" name="Google Shape;5405;g3f978c46dfc_0_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406" name="Google Shape;5406;g3f978c46dfc_0_7"/>
              <p:cNvGrpSpPr/>
              <p:nvPr/>
            </p:nvGrpSpPr>
            <p:grpSpPr>
              <a:xfrm>
                <a:off x="7654454" y="4228555"/>
                <a:ext cx="2782652" cy="29031869"/>
                <a:chOff x="13486776" y="5144310"/>
                <a:chExt cx="2782652" cy="19543500"/>
              </a:xfrm>
            </p:grpSpPr>
            <p:sp>
              <p:nvSpPr>
                <p:cNvPr id="5407" name="Google Shape;5407;g3f978c46dfc_0_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8" name="Google Shape;5408;g3f978c46dfc_0_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09" name="Google Shape;5409;g3f978c46dfc_0_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0" name="Google Shape;5410;g3f978c46dfc_0_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1" name="Google Shape;5411;g3f978c46dfc_0_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2" name="Google Shape;5412;g3f978c46dfc_0_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3" name="Google Shape;5413;g3f978c46dfc_0_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4" name="Google Shape;5414;g3f978c46dfc_0_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5" name="Google Shape;5415;g3f978c46dfc_0_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6" name="Google Shape;5416;g3f978c46dfc_0_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7" name="Google Shape;5417;g3f978c46dfc_0_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8" name="Google Shape;5418;g3f978c46dfc_0_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19" name="Google Shape;5419;g3f978c46dfc_0_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0" name="Google Shape;5420;g3f978c46dfc_0_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1" name="Google Shape;5421;g3f978c46dfc_0_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2" name="Google Shape;5422;g3f978c46dfc_0_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423" name="Google Shape;5423;g3f978c46dfc_0_7"/>
              <p:cNvGrpSpPr/>
              <p:nvPr/>
            </p:nvGrpSpPr>
            <p:grpSpPr>
              <a:xfrm>
                <a:off x="10427923" y="4228549"/>
                <a:ext cx="4161451" cy="29031869"/>
                <a:chOff x="16176528" y="4317489"/>
                <a:chExt cx="4161451" cy="19543500"/>
              </a:xfrm>
            </p:grpSpPr>
            <p:sp>
              <p:nvSpPr>
                <p:cNvPr id="5424" name="Google Shape;5424;g3f978c46dfc_0_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5" name="Google Shape;5425;g3f978c46dfc_0_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6" name="Google Shape;5426;g3f978c46dfc_0_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7" name="Google Shape;5427;g3f978c46dfc_0_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8" name="Google Shape;5428;g3f978c46dfc_0_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29" name="Google Shape;5429;g3f978c46dfc_0_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0" name="Google Shape;5430;g3f978c46dfc_0_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1" name="Google Shape;5431;g3f978c46dfc_0_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2" name="Google Shape;5432;g3f978c46dfc_0_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3" name="Google Shape;5433;g3f978c46dfc_0_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4" name="Google Shape;5434;g3f978c46dfc_0_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5" name="Google Shape;5435;g3f978c46dfc_0_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6" name="Google Shape;5436;g3f978c46dfc_0_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7" name="Google Shape;5437;g3f978c46dfc_0_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8" name="Google Shape;5438;g3f978c46dfc_0_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39" name="Google Shape;5439;g3f978c46dfc_0_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0" name="Google Shape;5440;g3f978c46dfc_0_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1" name="Google Shape;5441;g3f978c46dfc_0_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2" name="Google Shape;5442;g3f978c46dfc_0_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3" name="Google Shape;5443;g3f978c46dfc_0_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4" name="Google Shape;5444;g3f978c46dfc_0_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5" name="Google Shape;5445;g3f978c46dfc_0_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46" name="Google Shape;5446;g3f978c46dfc_0_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5447" name="Google Shape;5447;g3f978c46dfc_0_7"/>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5448" name="Google Shape;5448;g3f978c46dfc_0_7"/>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5449" name="Google Shape;5449;g3f978c46dfc_0_7"/>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5450" name="Google Shape;5450;g3f978c46dfc_0_7"/>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26</a:t>
            </a:r>
            <a:endParaRPr b="0" i="0" sz="1400" u="none" cap="none" strike="noStrike">
              <a:solidFill>
                <a:srgbClr val="000000"/>
              </a:solidFill>
              <a:latin typeface="Arial"/>
              <a:ea typeface="Arial"/>
              <a:cs typeface="Arial"/>
              <a:sym typeface="Arial"/>
            </a:endParaRPr>
          </a:p>
        </p:txBody>
      </p:sp>
      <p:sp>
        <p:nvSpPr>
          <p:cNvPr id="5451" name="Google Shape;5451;g3f978c46dfc_0_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5452" name="Google Shape;5452;g3f978c46dfc_0_7"/>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5453" name="Google Shape;5453;g3f978c46dfc_0_7"/>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5454" name="Google Shape;5454;g3f978c46dfc_0_7"/>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5455" name="Google Shape;5455;g3f978c46dfc_0_7"/>
          <p:cNvSpPr txBox="1"/>
          <p:nvPr/>
        </p:nvSpPr>
        <p:spPr>
          <a:xfrm>
            <a:off x="-7700" y="1018250"/>
            <a:ext cx="5041200" cy="155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2500" u="none" cap="none" strike="noStrike">
                <a:solidFill>
                  <a:schemeClr val="dk1"/>
                </a:solidFill>
                <a:latin typeface="Calibri"/>
                <a:ea typeface="Calibri"/>
                <a:cs typeface="Calibri"/>
                <a:sym typeface="Calibri"/>
              </a:rPr>
              <a:t>NNCI - </a:t>
            </a:r>
            <a:r>
              <a:rPr b="1" i="0" lang="en-US" sz="2500" u="none" cap="none" strike="noStrike">
                <a:solidFill>
                  <a:schemeClr val="dk1"/>
                </a:solidFill>
                <a:latin typeface="Calibri"/>
                <a:ea typeface="Calibri"/>
                <a:cs typeface="Calibri"/>
                <a:sym typeface="Calibri"/>
              </a:rPr>
              <a:t>The National Nanotechnology Coordinated Infrastructure (NNCI)</a:t>
            </a:r>
            <a:endParaRPr b="1"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2500" u="none" cap="none" strike="noStrike">
                <a:solidFill>
                  <a:schemeClr val="dk1"/>
                </a:solidFill>
                <a:latin typeface="Calibri"/>
                <a:ea typeface="Calibri"/>
                <a:cs typeface="Calibri"/>
                <a:sym typeface="Calibri"/>
              </a:rPr>
              <a:t>NCI-Southwest- Nanotechnology Collaborative Infrastructure Southwest</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2500" u="none" cap="none" strike="noStrike">
                <a:solidFill>
                  <a:schemeClr val="dk1"/>
                </a:solidFill>
                <a:latin typeface="Calibri"/>
                <a:ea typeface="Calibri"/>
                <a:cs typeface="Calibri"/>
                <a:sym typeface="Calibri"/>
              </a:rPr>
              <a:t>NSF - National Science Foundation</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t/>
            </a:r>
            <a:endParaRPr b="1" i="0" sz="4500" u="none" cap="none" strike="noStrike">
              <a:solidFill>
                <a:srgbClr val="000000"/>
              </a:solidFill>
              <a:latin typeface="Calibri"/>
              <a:ea typeface="Calibri"/>
              <a:cs typeface="Calibri"/>
              <a:sym typeface="Calibri"/>
            </a:endParaRPr>
          </a:p>
        </p:txBody>
      </p:sp>
      <p:sp>
        <p:nvSpPr>
          <p:cNvPr id="5456" name="Google Shape;5456;g3f978c46dfc_0_7"/>
          <p:cNvSpPr txBox="1"/>
          <p:nvPr/>
        </p:nvSpPr>
        <p:spPr>
          <a:xfrm>
            <a:off x="6261775" y="1200150"/>
            <a:ext cx="5893500" cy="40305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Jaden Brewer, Northern Arizona University</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Jaime Diaz, Northern Arizona University </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Ines montano, Northern Arizona University </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Cele Rodriguez, Northern Arizona University</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Jessica Hauer, Arizona State University</a:t>
            </a:r>
            <a:endParaRPr b="0" i="0" sz="2800" u="none" cap="none" strike="noStrike">
              <a:solidFill>
                <a:schemeClr val="dk1"/>
              </a:solidFill>
              <a:latin typeface="Calibri"/>
              <a:ea typeface="Calibri"/>
              <a:cs typeface="Calibri"/>
              <a:sym typeface="Calibri"/>
            </a:endParaRPr>
          </a:p>
        </p:txBody>
      </p:sp>
      <p:pic>
        <p:nvPicPr>
          <p:cNvPr descr="REU at Harvard University (CNS) | NNCI" id="5457" name="Google Shape;5457;g3f978c46dfc_0_7"/>
          <p:cNvPicPr preferRelativeResize="0"/>
          <p:nvPr/>
        </p:nvPicPr>
        <p:blipFill rotWithShape="1">
          <a:blip r:embed="rId7">
            <a:alphaModFix/>
          </a:blip>
          <a:srcRect b="0" l="0" r="0" t="0"/>
          <a:stretch/>
        </p:blipFill>
        <p:spPr>
          <a:xfrm>
            <a:off x="1736524" y="3069513"/>
            <a:ext cx="2609524" cy="1120625"/>
          </a:xfrm>
          <a:prstGeom prst="rect">
            <a:avLst/>
          </a:prstGeom>
          <a:noFill/>
          <a:ln>
            <a:noFill/>
          </a:ln>
        </p:spPr>
      </p:pic>
      <p:pic>
        <p:nvPicPr>
          <p:cNvPr id="5458" name="Google Shape;5458;g3f978c46dfc_0_7"/>
          <p:cNvPicPr preferRelativeResize="0"/>
          <p:nvPr/>
        </p:nvPicPr>
        <p:blipFill rotWithShape="1">
          <a:blip r:embed="rId8">
            <a:alphaModFix/>
          </a:blip>
          <a:srcRect b="0" l="0" r="0" t="0"/>
          <a:stretch/>
        </p:blipFill>
        <p:spPr>
          <a:xfrm>
            <a:off x="1883550" y="4865279"/>
            <a:ext cx="1453900" cy="1459732"/>
          </a:xfrm>
          <a:prstGeom prst="rect">
            <a:avLst/>
          </a:prstGeom>
          <a:noFill/>
          <a:ln>
            <a:noFill/>
          </a:ln>
        </p:spPr>
      </p:pic>
      <p:sp>
        <p:nvSpPr>
          <p:cNvPr id="5459" name="Google Shape;5459;g3f978c46dfc_0_7"/>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4" name="Shape 5464"/>
        <p:cNvGrpSpPr/>
        <p:nvPr/>
      </p:nvGrpSpPr>
      <p:grpSpPr>
        <a:xfrm>
          <a:off x="0" y="0"/>
          <a:ext cx="0" cy="0"/>
          <a:chOff x="0" y="0"/>
          <a:chExt cx="0" cy="0"/>
        </a:xfrm>
      </p:grpSpPr>
      <p:sp>
        <p:nvSpPr>
          <p:cNvPr id="5465" name="Google Shape;5465;g3f5de024bf7_0_3624"/>
          <p:cNvSpPr txBox="1"/>
          <p:nvPr>
            <p:ph type="title"/>
          </p:nvPr>
        </p:nvSpPr>
        <p:spPr>
          <a:xfrm>
            <a:off x="178725" y="2668700"/>
            <a:ext cx="6748200" cy="1372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46017"/>
              <a:buFont typeface="Calibri"/>
              <a:buNone/>
            </a:pPr>
            <a:r>
              <a:rPr lang="en-US" sz="9556"/>
              <a:t>That’s All Folks</a:t>
            </a:r>
            <a:endParaRPr sz="9556"/>
          </a:p>
          <a:p>
            <a:pPr indent="0" lvl="0" marL="0" rtl="0" algn="l">
              <a:lnSpc>
                <a:spcPct val="90000"/>
              </a:lnSpc>
              <a:spcBef>
                <a:spcPts val="0"/>
              </a:spcBef>
              <a:spcAft>
                <a:spcPts val="0"/>
              </a:spcAft>
              <a:buClr>
                <a:schemeClr val="dk1"/>
              </a:buClr>
              <a:buSzPct val="46017"/>
              <a:buFont typeface="Calibri"/>
              <a:buNone/>
            </a:pPr>
            <a:r>
              <a:rPr lang="en-US" sz="9556"/>
              <a:t>Thanks for Listening</a:t>
            </a:r>
            <a:endParaRPr sz="9556"/>
          </a:p>
          <a:p>
            <a:pPr indent="0" lvl="0" marL="0" rtl="0" algn="l">
              <a:lnSpc>
                <a:spcPct val="90000"/>
              </a:lnSpc>
              <a:spcBef>
                <a:spcPts val="0"/>
              </a:spcBef>
              <a:spcAft>
                <a:spcPts val="0"/>
              </a:spcAft>
              <a:buClr>
                <a:schemeClr val="dk1"/>
              </a:buClr>
              <a:buSzPct val="100000"/>
              <a:buFont typeface="Calibri"/>
              <a:buNone/>
            </a:pPr>
            <a:r>
              <a:t/>
            </a:r>
            <a:endParaRPr/>
          </a:p>
        </p:txBody>
      </p:sp>
      <p:grpSp>
        <p:nvGrpSpPr>
          <p:cNvPr id="5466" name="Google Shape;5466;g3f5de024bf7_0_3624"/>
          <p:cNvGrpSpPr/>
          <p:nvPr/>
        </p:nvGrpSpPr>
        <p:grpSpPr>
          <a:xfrm>
            <a:off x="-7700" y="6324840"/>
            <a:ext cx="12206290" cy="332283"/>
            <a:chOff x="931692" y="4540806"/>
            <a:chExt cx="31987132" cy="2418359"/>
          </a:xfrm>
        </p:grpSpPr>
        <p:grpSp>
          <p:nvGrpSpPr>
            <p:cNvPr id="5467" name="Google Shape;5467;g3f5de024bf7_0_3624"/>
            <p:cNvGrpSpPr/>
            <p:nvPr/>
          </p:nvGrpSpPr>
          <p:grpSpPr>
            <a:xfrm>
              <a:off x="931692" y="4540806"/>
              <a:ext cx="16002389" cy="2418359"/>
              <a:chOff x="1874938" y="4228518"/>
              <a:chExt cx="12714436" cy="29031919"/>
            </a:xfrm>
          </p:grpSpPr>
          <p:grpSp>
            <p:nvGrpSpPr>
              <p:cNvPr id="5468" name="Google Shape;5468;g3f5de024bf7_0_3624"/>
              <p:cNvGrpSpPr/>
              <p:nvPr/>
            </p:nvGrpSpPr>
            <p:grpSpPr>
              <a:xfrm>
                <a:off x="1874938" y="4228545"/>
                <a:ext cx="724122" cy="29031869"/>
                <a:chOff x="6763779" y="3610074"/>
                <a:chExt cx="724122" cy="19543500"/>
              </a:xfrm>
            </p:grpSpPr>
            <p:sp>
              <p:nvSpPr>
                <p:cNvPr id="5469" name="Google Shape;5469;g3f5de024bf7_0_362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0" name="Google Shape;5470;g3f5de024bf7_0_362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1" name="Google Shape;5471;g3f5de024bf7_0_362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2" name="Google Shape;5472;g3f5de024bf7_0_362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473" name="Google Shape;5473;g3f5de024bf7_0_3624"/>
              <p:cNvGrpSpPr/>
              <p:nvPr/>
            </p:nvGrpSpPr>
            <p:grpSpPr>
              <a:xfrm>
                <a:off x="2589876" y="4228518"/>
                <a:ext cx="4171622" cy="29031750"/>
                <a:chOff x="589212" y="5453559"/>
                <a:chExt cx="4171622" cy="19354500"/>
              </a:xfrm>
            </p:grpSpPr>
            <p:grpSp>
              <p:nvGrpSpPr>
                <p:cNvPr id="5474" name="Google Shape;5474;g3f5de024bf7_0_3624"/>
                <p:cNvGrpSpPr/>
                <p:nvPr/>
              </p:nvGrpSpPr>
              <p:grpSpPr>
                <a:xfrm>
                  <a:off x="2213483" y="5453559"/>
                  <a:ext cx="2547351" cy="19354500"/>
                  <a:chOff x="2126394" y="6201753"/>
                  <a:chExt cx="2547351" cy="19354500"/>
                </a:xfrm>
              </p:grpSpPr>
              <p:sp>
                <p:nvSpPr>
                  <p:cNvPr id="5475" name="Google Shape;5475;g3f5de024bf7_0_362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6" name="Google Shape;5476;g3f5de024bf7_0_362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7" name="Google Shape;5477;g3f5de024bf7_0_362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8" name="Google Shape;5478;g3f5de024bf7_0_362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79" name="Google Shape;5479;g3f5de024bf7_0_362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0" name="Google Shape;5480;g3f5de024bf7_0_362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1" name="Google Shape;5481;g3f5de024bf7_0_362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2" name="Google Shape;5482;g3f5de024bf7_0_362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3" name="Google Shape;5483;g3f5de024bf7_0_362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4" name="Google Shape;5484;g3f5de024bf7_0_362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5" name="Google Shape;5485;g3f5de024bf7_0_362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6" name="Google Shape;5486;g3f5de024bf7_0_362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7" name="Google Shape;5487;g3f5de024bf7_0_362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88" name="Google Shape;5488;g3f5de024bf7_0_362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489" name="Google Shape;5489;g3f5de024bf7_0_3624"/>
                <p:cNvGrpSpPr/>
                <p:nvPr/>
              </p:nvGrpSpPr>
              <p:grpSpPr>
                <a:xfrm>
                  <a:off x="589212" y="5453559"/>
                  <a:ext cx="1622103" cy="19354500"/>
                  <a:chOff x="589212" y="5453048"/>
                  <a:chExt cx="1622103" cy="19354500"/>
                </a:xfrm>
              </p:grpSpPr>
              <p:sp>
                <p:nvSpPr>
                  <p:cNvPr id="5490" name="Google Shape;5490;g3f5de024bf7_0_362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1" name="Google Shape;5491;g3f5de024bf7_0_362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2" name="Google Shape;5492;g3f5de024bf7_0_362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3" name="Google Shape;5493;g3f5de024bf7_0_362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4" name="Google Shape;5494;g3f5de024bf7_0_362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5" name="Google Shape;5495;g3f5de024bf7_0_362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6" name="Google Shape;5496;g3f5de024bf7_0_362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7" name="Google Shape;5497;g3f5de024bf7_0_362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498" name="Google Shape;5498;g3f5de024bf7_0_362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499" name="Google Shape;5499;g3f5de024bf7_0_3624"/>
              <p:cNvGrpSpPr/>
              <p:nvPr/>
            </p:nvGrpSpPr>
            <p:grpSpPr>
              <a:xfrm>
                <a:off x="6752314" y="4228568"/>
                <a:ext cx="911322" cy="29031869"/>
                <a:chOff x="11540841" y="6900050"/>
                <a:chExt cx="911322" cy="19543500"/>
              </a:xfrm>
            </p:grpSpPr>
            <p:sp>
              <p:nvSpPr>
                <p:cNvPr id="5500" name="Google Shape;5500;g3f5de024bf7_0_362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1" name="Google Shape;5501;g3f5de024bf7_0_362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2" name="Google Shape;5502;g3f5de024bf7_0_362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3" name="Google Shape;5503;g3f5de024bf7_0_362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4" name="Google Shape;5504;g3f5de024bf7_0_362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505" name="Google Shape;5505;g3f5de024bf7_0_3624"/>
              <p:cNvGrpSpPr/>
              <p:nvPr/>
            </p:nvGrpSpPr>
            <p:grpSpPr>
              <a:xfrm>
                <a:off x="7654454" y="4228555"/>
                <a:ext cx="2782652" cy="29031869"/>
                <a:chOff x="13486776" y="5144310"/>
                <a:chExt cx="2782652" cy="19543500"/>
              </a:xfrm>
            </p:grpSpPr>
            <p:sp>
              <p:nvSpPr>
                <p:cNvPr id="5506" name="Google Shape;5506;g3f5de024bf7_0_362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7" name="Google Shape;5507;g3f5de024bf7_0_362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8" name="Google Shape;5508;g3f5de024bf7_0_362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09" name="Google Shape;5509;g3f5de024bf7_0_362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0" name="Google Shape;5510;g3f5de024bf7_0_362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1" name="Google Shape;5511;g3f5de024bf7_0_362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2" name="Google Shape;5512;g3f5de024bf7_0_362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3" name="Google Shape;5513;g3f5de024bf7_0_362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4" name="Google Shape;5514;g3f5de024bf7_0_362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5" name="Google Shape;5515;g3f5de024bf7_0_362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6" name="Google Shape;5516;g3f5de024bf7_0_362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7" name="Google Shape;5517;g3f5de024bf7_0_362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8" name="Google Shape;5518;g3f5de024bf7_0_362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19" name="Google Shape;5519;g3f5de024bf7_0_362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0" name="Google Shape;5520;g3f5de024bf7_0_362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1" name="Google Shape;5521;g3f5de024bf7_0_362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522" name="Google Shape;5522;g3f5de024bf7_0_3624"/>
              <p:cNvGrpSpPr/>
              <p:nvPr/>
            </p:nvGrpSpPr>
            <p:grpSpPr>
              <a:xfrm>
                <a:off x="10427923" y="4228549"/>
                <a:ext cx="4161451" cy="29031869"/>
                <a:chOff x="16176528" y="4317489"/>
                <a:chExt cx="4161451" cy="19543500"/>
              </a:xfrm>
            </p:grpSpPr>
            <p:sp>
              <p:nvSpPr>
                <p:cNvPr id="5523" name="Google Shape;5523;g3f5de024bf7_0_362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4" name="Google Shape;5524;g3f5de024bf7_0_362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5" name="Google Shape;5525;g3f5de024bf7_0_362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6" name="Google Shape;5526;g3f5de024bf7_0_362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7" name="Google Shape;5527;g3f5de024bf7_0_362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8" name="Google Shape;5528;g3f5de024bf7_0_362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29" name="Google Shape;5529;g3f5de024bf7_0_362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0" name="Google Shape;5530;g3f5de024bf7_0_362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1" name="Google Shape;5531;g3f5de024bf7_0_362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2" name="Google Shape;5532;g3f5de024bf7_0_362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3" name="Google Shape;5533;g3f5de024bf7_0_362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4" name="Google Shape;5534;g3f5de024bf7_0_362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5" name="Google Shape;5535;g3f5de024bf7_0_362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6" name="Google Shape;5536;g3f5de024bf7_0_362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7" name="Google Shape;5537;g3f5de024bf7_0_362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8" name="Google Shape;5538;g3f5de024bf7_0_362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39" name="Google Shape;5539;g3f5de024bf7_0_362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0" name="Google Shape;5540;g3f5de024bf7_0_362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1" name="Google Shape;5541;g3f5de024bf7_0_362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2" name="Google Shape;5542;g3f5de024bf7_0_362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3" name="Google Shape;5543;g3f5de024bf7_0_362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4" name="Google Shape;5544;g3f5de024bf7_0_362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5" name="Google Shape;5545;g3f5de024bf7_0_362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546" name="Google Shape;5546;g3f5de024bf7_0_3624"/>
            <p:cNvGrpSpPr/>
            <p:nvPr/>
          </p:nvGrpSpPr>
          <p:grpSpPr>
            <a:xfrm>
              <a:off x="16916435" y="4540806"/>
              <a:ext cx="16002389" cy="2418359"/>
              <a:chOff x="1874938" y="4228518"/>
              <a:chExt cx="12714436" cy="29031919"/>
            </a:xfrm>
          </p:grpSpPr>
          <p:grpSp>
            <p:nvGrpSpPr>
              <p:cNvPr id="5547" name="Google Shape;5547;g3f5de024bf7_0_3624"/>
              <p:cNvGrpSpPr/>
              <p:nvPr/>
            </p:nvGrpSpPr>
            <p:grpSpPr>
              <a:xfrm>
                <a:off x="1874938" y="4228545"/>
                <a:ext cx="724122" cy="29031869"/>
                <a:chOff x="6763779" y="3610074"/>
                <a:chExt cx="724122" cy="19543500"/>
              </a:xfrm>
            </p:grpSpPr>
            <p:sp>
              <p:nvSpPr>
                <p:cNvPr id="5548" name="Google Shape;5548;g3f5de024bf7_0_3624"/>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49" name="Google Shape;5549;g3f5de024bf7_0_3624"/>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0" name="Google Shape;5550;g3f5de024bf7_0_3624"/>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1" name="Google Shape;5551;g3f5de024bf7_0_3624"/>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552" name="Google Shape;5552;g3f5de024bf7_0_3624"/>
              <p:cNvGrpSpPr/>
              <p:nvPr/>
            </p:nvGrpSpPr>
            <p:grpSpPr>
              <a:xfrm>
                <a:off x="2589876" y="4228518"/>
                <a:ext cx="4171622" cy="29031750"/>
                <a:chOff x="589212" y="5453559"/>
                <a:chExt cx="4171622" cy="19354500"/>
              </a:xfrm>
            </p:grpSpPr>
            <p:grpSp>
              <p:nvGrpSpPr>
                <p:cNvPr id="5553" name="Google Shape;5553;g3f5de024bf7_0_3624"/>
                <p:cNvGrpSpPr/>
                <p:nvPr/>
              </p:nvGrpSpPr>
              <p:grpSpPr>
                <a:xfrm>
                  <a:off x="2213483" y="5453559"/>
                  <a:ext cx="2547351" cy="19354500"/>
                  <a:chOff x="2126394" y="6201753"/>
                  <a:chExt cx="2547351" cy="19354500"/>
                </a:xfrm>
              </p:grpSpPr>
              <p:sp>
                <p:nvSpPr>
                  <p:cNvPr id="5554" name="Google Shape;5554;g3f5de024bf7_0_3624"/>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5" name="Google Shape;5555;g3f5de024bf7_0_3624"/>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6" name="Google Shape;5556;g3f5de024bf7_0_3624"/>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7" name="Google Shape;5557;g3f5de024bf7_0_3624"/>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8" name="Google Shape;5558;g3f5de024bf7_0_3624"/>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59" name="Google Shape;5559;g3f5de024bf7_0_3624"/>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0" name="Google Shape;5560;g3f5de024bf7_0_3624"/>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1" name="Google Shape;5561;g3f5de024bf7_0_3624"/>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2" name="Google Shape;5562;g3f5de024bf7_0_3624"/>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3" name="Google Shape;5563;g3f5de024bf7_0_3624"/>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4" name="Google Shape;5564;g3f5de024bf7_0_3624"/>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5" name="Google Shape;5565;g3f5de024bf7_0_3624"/>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6" name="Google Shape;5566;g3f5de024bf7_0_3624"/>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67" name="Google Shape;5567;g3f5de024bf7_0_3624"/>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568" name="Google Shape;5568;g3f5de024bf7_0_3624"/>
                <p:cNvGrpSpPr/>
                <p:nvPr/>
              </p:nvGrpSpPr>
              <p:grpSpPr>
                <a:xfrm>
                  <a:off x="589212" y="5453559"/>
                  <a:ext cx="1622103" cy="19354500"/>
                  <a:chOff x="589212" y="5453048"/>
                  <a:chExt cx="1622103" cy="19354500"/>
                </a:xfrm>
              </p:grpSpPr>
              <p:sp>
                <p:nvSpPr>
                  <p:cNvPr id="5569" name="Google Shape;5569;g3f5de024bf7_0_3624"/>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0" name="Google Shape;5570;g3f5de024bf7_0_3624"/>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1" name="Google Shape;5571;g3f5de024bf7_0_3624"/>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2" name="Google Shape;5572;g3f5de024bf7_0_3624"/>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3" name="Google Shape;5573;g3f5de024bf7_0_3624"/>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4" name="Google Shape;5574;g3f5de024bf7_0_3624"/>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5" name="Google Shape;5575;g3f5de024bf7_0_3624"/>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6" name="Google Shape;5576;g3f5de024bf7_0_3624"/>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77" name="Google Shape;5577;g3f5de024bf7_0_3624"/>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5578" name="Google Shape;5578;g3f5de024bf7_0_3624"/>
              <p:cNvGrpSpPr/>
              <p:nvPr/>
            </p:nvGrpSpPr>
            <p:grpSpPr>
              <a:xfrm>
                <a:off x="6752314" y="4228568"/>
                <a:ext cx="911322" cy="29031869"/>
                <a:chOff x="11540841" y="6900050"/>
                <a:chExt cx="911322" cy="19543500"/>
              </a:xfrm>
            </p:grpSpPr>
            <p:sp>
              <p:nvSpPr>
                <p:cNvPr id="5579" name="Google Shape;5579;g3f5de024bf7_0_3624"/>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0" name="Google Shape;5580;g3f5de024bf7_0_3624"/>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1" name="Google Shape;5581;g3f5de024bf7_0_3624"/>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2" name="Google Shape;5582;g3f5de024bf7_0_3624"/>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3" name="Google Shape;5583;g3f5de024bf7_0_3624"/>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584" name="Google Shape;5584;g3f5de024bf7_0_3624"/>
              <p:cNvGrpSpPr/>
              <p:nvPr/>
            </p:nvGrpSpPr>
            <p:grpSpPr>
              <a:xfrm>
                <a:off x="7654454" y="4228555"/>
                <a:ext cx="2782652" cy="29031869"/>
                <a:chOff x="13486776" y="5144310"/>
                <a:chExt cx="2782652" cy="19543500"/>
              </a:xfrm>
            </p:grpSpPr>
            <p:sp>
              <p:nvSpPr>
                <p:cNvPr id="5585" name="Google Shape;5585;g3f5de024bf7_0_3624"/>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6" name="Google Shape;5586;g3f5de024bf7_0_3624"/>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7" name="Google Shape;5587;g3f5de024bf7_0_3624"/>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8" name="Google Shape;5588;g3f5de024bf7_0_3624"/>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89" name="Google Shape;5589;g3f5de024bf7_0_3624"/>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0" name="Google Shape;5590;g3f5de024bf7_0_3624"/>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1" name="Google Shape;5591;g3f5de024bf7_0_3624"/>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2" name="Google Shape;5592;g3f5de024bf7_0_3624"/>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3" name="Google Shape;5593;g3f5de024bf7_0_3624"/>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4" name="Google Shape;5594;g3f5de024bf7_0_3624"/>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5" name="Google Shape;5595;g3f5de024bf7_0_3624"/>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6" name="Google Shape;5596;g3f5de024bf7_0_3624"/>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7" name="Google Shape;5597;g3f5de024bf7_0_3624"/>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8" name="Google Shape;5598;g3f5de024bf7_0_3624"/>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599" name="Google Shape;5599;g3f5de024bf7_0_3624"/>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0" name="Google Shape;5600;g3f5de024bf7_0_3624"/>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5601" name="Google Shape;5601;g3f5de024bf7_0_3624"/>
              <p:cNvGrpSpPr/>
              <p:nvPr/>
            </p:nvGrpSpPr>
            <p:grpSpPr>
              <a:xfrm>
                <a:off x="10427923" y="4228549"/>
                <a:ext cx="4161451" cy="29031869"/>
                <a:chOff x="16176528" y="4317489"/>
                <a:chExt cx="4161451" cy="19543500"/>
              </a:xfrm>
            </p:grpSpPr>
            <p:sp>
              <p:nvSpPr>
                <p:cNvPr id="5602" name="Google Shape;5602;g3f5de024bf7_0_3624"/>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3" name="Google Shape;5603;g3f5de024bf7_0_3624"/>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4" name="Google Shape;5604;g3f5de024bf7_0_3624"/>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5" name="Google Shape;5605;g3f5de024bf7_0_3624"/>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6" name="Google Shape;5606;g3f5de024bf7_0_3624"/>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7" name="Google Shape;5607;g3f5de024bf7_0_3624"/>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8" name="Google Shape;5608;g3f5de024bf7_0_3624"/>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09" name="Google Shape;5609;g3f5de024bf7_0_3624"/>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0" name="Google Shape;5610;g3f5de024bf7_0_3624"/>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1" name="Google Shape;5611;g3f5de024bf7_0_3624"/>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2" name="Google Shape;5612;g3f5de024bf7_0_3624"/>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3" name="Google Shape;5613;g3f5de024bf7_0_3624"/>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4" name="Google Shape;5614;g3f5de024bf7_0_3624"/>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5" name="Google Shape;5615;g3f5de024bf7_0_3624"/>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6" name="Google Shape;5616;g3f5de024bf7_0_3624"/>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7" name="Google Shape;5617;g3f5de024bf7_0_3624"/>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8" name="Google Shape;5618;g3f5de024bf7_0_3624"/>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19" name="Google Shape;5619;g3f5de024bf7_0_3624"/>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20" name="Google Shape;5620;g3f5de024bf7_0_3624"/>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21" name="Google Shape;5621;g3f5de024bf7_0_3624"/>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22" name="Google Shape;5622;g3f5de024bf7_0_3624"/>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23" name="Google Shape;5623;g3f5de024bf7_0_3624"/>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5624" name="Google Shape;5624;g3f5de024bf7_0_3624"/>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5625" name="Google Shape;5625;g3f5de024bf7_0_3624"/>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5626" name="Google Shape;5626;g3f5de024bf7_0_3624"/>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5627" name="Google Shape;5627;g3f5de024bf7_0_3624"/>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5628" name="Google Shape;5628;g3f5de024bf7_0_3624"/>
          <p:cNvSpPr txBox="1"/>
          <p:nvPr/>
        </p:nvSpPr>
        <p:spPr>
          <a:xfrm>
            <a:off x="5930246" y="6480375"/>
            <a:ext cx="471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27</a:t>
            </a:r>
            <a:endParaRPr b="0" i="0" sz="1400" u="none" cap="none" strike="noStrike">
              <a:solidFill>
                <a:srgbClr val="000000"/>
              </a:solidFill>
              <a:latin typeface="Arial"/>
              <a:ea typeface="Arial"/>
              <a:cs typeface="Arial"/>
              <a:sym typeface="Arial"/>
            </a:endParaRPr>
          </a:p>
        </p:txBody>
      </p:sp>
      <p:sp>
        <p:nvSpPr>
          <p:cNvPr id="5629" name="Google Shape;5629;g3f5de024bf7_0_362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5630" name="Google Shape;5630;g3f5de024bf7_0_3624"/>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5631" name="Google Shape;5631;g3f5de024bf7_0_3624"/>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5632" name="Google Shape;5632;g3f5de024bf7_0_3624"/>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5633" name="Google Shape;5633;g3f5de024bf7_0_3624" title="20240816_163515.jpg"/>
          <p:cNvPicPr preferRelativeResize="0"/>
          <p:nvPr/>
        </p:nvPicPr>
        <p:blipFill rotWithShape="1">
          <a:blip r:embed="rId8">
            <a:alphaModFix/>
          </a:blip>
          <a:srcRect b="7775" l="0" r="0" t="12721"/>
          <a:stretch/>
        </p:blipFill>
        <p:spPr>
          <a:xfrm>
            <a:off x="7700800" y="752325"/>
            <a:ext cx="3588900" cy="3805625"/>
          </a:xfrm>
          <a:prstGeom prst="rect">
            <a:avLst/>
          </a:prstGeom>
          <a:noFill/>
          <a:ln>
            <a:noFill/>
          </a:ln>
        </p:spPr>
      </p:pic>
      <p:sp>
        <p:nvSpPr>
          <p:cNvPr id="5634" name="Google Shape;5634;g3f5de024bf7_0_3624"/>
          <p:cNvSpPr txBox="1"/>
          <p:nvPr/>
        </p:nvSpPr>
        <p:spPr>
          <a:xfrm>
            <a:off x="7710550" y="4513981"/>
            <a:ext cx="3569400" cy="895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Calibri"/>
                <a:ea typeface="Calibri"/>
                <a:cs typeface="Calibri"/>
                <a:sym typeface="Calibri"/>
              </a:rPr>
              <a:t>Elaine Ngo</a:t>
            </a:r>
            <a:endParaRPr b="0"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Calibri"/>
                <a:ea typeface="Calibri"/>
                <a:cs typeface="Calibri"/>
                <a:sym typeface="Calibri"/>
              </a:rPr>
              <a:t>Pasadena City College</a:t>
            </a:r>
            <a:endParaRPr b="0"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b="0" i="0" lang="en-US" sz="2600" u="none" cap="none" strike="noStrike">
                <a:solidFill>
                  <a:schemeClr val="dk1"/>
                </a:solidFill>
                <a:latin typeface="Calibri"/>
                <a:ea typeface="Calibri"/>
                <a:cs typeface="Calibri"/>
                <a:sym typeface="Calibri"/>
              </a:rPr>
              <a:t>ngo.a.elaine@gmail.com</a:t>
            </a:r>
            <a:endParaRPr b="0" i="0" sz="26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grpSp>
        <p:nvGrpSpPr>
          <p:cNvPr id="617" name="Google Shape;617;g3f5de024bf7_3_2862"/>
          <p:cNvGrpSpPr/>
          <p:nvPr/>
        </p:nvGrpSpPr>
        <p:grpSpPr>
          <a:xfrm>
            <a:off x="-7700" y="6324840"/>
            <a:ext cx="12206290" cy="332283"/>
            <a:chOff x="931692" y="4540806"/>
            <a:chExt cx="31987132" cy="2418359"/>
          </a:xfrm>
        </p:grpSpPr>
        <p:grpSp>
          <p:nvGrpSpPr>
            <p:cNvPr id="618" name="Google Shape;618;g3f5de024bf7_3_2862"/>
            <p:cNvGrpSpPr/>
            <p:nvPr/>
          </p:nvGrpSpPr>
          <p:grpSpPr>
            <a:xfrm>
              <a:off x="931692" y="4540806"/>
              <a:ext cx="16002389" cy="2418359"/>
              <a:chOff x="1874938" y="4228518"/>
              <a:chExt cx="12714436" cy="29031919"/>
            </a:xfrm>
          </p:grpSpPr>
          <p:grpSp>
            <p:nvGrpSpPr>
              <p:cNvPr id="619" name="Google Shape;619;g3f5de024bf7_3_2862"/>
              <p:cNvGrpSpPr/>
              <p:nvPr/>
            </p:nvGrpSpPr>
            <p:grpSpPr>
              <a:xfrm>
                <a:off x="1874938" y="4228545"/>
                <a:ext cx="724122" cy="29031869"/>
                <a:chOff x="6763779" y="3610074"/>
                <a:chExt cx="724122" cy="19543500"/>
              </a:xfrm>
            </p:grpSpPr>
            <p:sp>
              <p:nvSpPr>
                <p:cNvPr id="620" name="Google Shape;620;g3f5de024bf7_3_2862"/>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21" name="Google Shape;621;g3f5de024bf7_3_2862"/>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22" name="Google Shape;622;g3f5de024bf7_3_2862"/>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23" name="Google Shape;623;g3f5de024bf7_3_2862"/>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624" name="Google Shape;624;g3f5de024bf7_3_2862"/>
              <p:cNvGrpSpPr/>
              <p:nvPr/>
            </p:nvGrpSpPr>
            <p:grpSpPr>
              <a:xfrm>
                <a:off x="2589876" y="4228518"/>
                <a:ext cx="4171622" cy="29031750"/>
                <a:chOff x="589212" y="5453559"/>
                <a:chExt cx="4171622" cy="19354500"/>
              </a:xfrm>
            </p:grpSpPr>
            <p:grpSp>
              <p:nvGrpSpPr>
                <p:cNvPr id="625" name="Google Shape;625;g3f5de024bf7_3_2862"/>
                <p:cNvGrpSpPr/>
                <p:nvPr/>
              </p:nvGrpSpPr>
              <p:grpSpPr>
                <a:xfrm>
                  <a:off x="2213483" y="5453559"/>
                  <a:ext cx="2547351" cy="19354500"/>
                  <a:chOff x="2126394" y="6201753"/>
                  <a:chExt cx="2547351" cy="19354500"/>
                </a:xfrm>
              </p:grpSpPr>
              <p:sp>
                <p:nvSpPr>
                  <p:cNvPr id="626" name="Google Shape;626;g3f5de024bf7_3_2862"/>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27" name="Google Shape;627;g3f5de024bf7_3_2862"/>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28" name="Google Shape;628;g3f5de024bf7_3_2862"/>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29" name="Google Shape;629;g3f5de024bf7_3_2862"/>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0" name="Google Shape;630;g3f5de024bf7_3_2862"/>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1" name="Google Shape;631;g3f5de024bf7_3_2862"/>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2" name="Google Shape;632;g3f5de024bf7_3_2862"/>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3" name="Google Shape;633;g3f5de024bf7_3_2862"/>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4" name="Google Shape;634;g3f5de024bf7_3_2862"/>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5" name="Google Shape;635;g3f5de024bf7_3_2862"/>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6" name="Google Shape;636;g3f5de024bf7_3_2862"/>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7" name="Google Shape;637;g3f5de024bf7_3_2862"/>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8" name="Google Shape;638;g3f5de024bf7_3_2862"/>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39" name="Google Shape;639;g3f5de024bf7_3_2862"/>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640" name="Google Shape;640;g3f5de024bf7_3_2862"/>
                <p:cNvGrpSpPr/>
                <p:nvPr/>
              </p:nvGrpSpPr>
              <p:grpSpPr>
                <a:xfrm>
                  <a:off x="589212" y="5453559"/>
                  <a:ext cx="1622103" cy="19354500"/>
                  <a:chOff x="589212" y="5453048"/>
                  <a:chExt cx="1622103" cy="19354500"/>
                </a:xfrm>
              </p:grpSpPr>
              <p:sp>
                <p:nvSpPr>
                  <p:cNvPr id="641" name="Google Shape;641;g3f5de024bf7_3_2862"/>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2" name="Google Shape;642;g3f5de024bf7_3_2862"/>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3" name="Google Shape;643;g3f5de024bf7_3_2862"/>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4" name="Google Shape;644;g3f5de024bf7_3_2862"/>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5" name="Google Shape;645;g3f5de024bf7_3_2862"/>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6" name="Google Shape;646;g3f5de024bf7_3_2862"/>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7" name="Google Shape;647;g3f5de024bf7_3_2862"/>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8" name="Google Shape;648;g3f5de024bf7_3_2862"/>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49" name="Google Shape;649;g3f5de024bf7_3_2862"/>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650" name="Google Shape;650;g3f5de024bf7_3_2862"/>
              <p:cNvGrpSpPr/>
              <p:nvPr/>
            </p:nvGrpSpPr>
            <p:grpSpPr>
              <a:xfrm>
                <a:off x="6752314" y="4228568"/>
                <a:ext cx="911322" cy="29031869"/>
                <a:chOff x="11540841" y="6900050"/>
                <a:chExt cx="911322" cy="19543500"/>
              </a:xfrm>
            </p:grpSpPr>
            <p:sp>
              <p:nvSpPr>
                <p:cNvPr id="651" name="Google Shape;651;g3f5de024bf7_3_2862"/>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52" name="Google Shape;652;g3f5de024bf7_3_2862"/>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53" name="Google Shape;653;g3f5de024bf7_3_2862"/>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54" name="Google Shape;654;g3f5de024bf7_3_2862"/>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55" name="Google Shape;655;g3f5de024bf7_3_2862"/>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656" name="Google Shape;656;g3f5de024bf7_3_2862"/>
              <p:cNvGrpSpPr/>
              <p:nvPr/>
            </p:nvGrpSpPr>
            <p:grpSpPr>
              <a:xfrm>
                <a:off x="7654454" y="4228555"/>
                <a:ext cx="2782652" cy="29031869"/>
                <a:chOff x="13486776" y="5144310"/>
                <a:chExt cx="2782652" cy="19543500"/>
              </a:xfrm>
            </p:grpSpPr>
            <p:sp>
              <p:nvSpPr>
                <p:cNvPr id="657" name="Google Shape;657;g3f5de024bf7_3_2862"/>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58" name="Google Shape;658;g3f5de024bf7_3_2862"/>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59" name="Google Shape;659;g3f5de024bf7_3_2862"/>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0" name="Google Shape;660;g3f5de024bf7_3_2862"/>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1" name="Google Shape;661;g3f5de024bf7_3_2862"/>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2" name="Google Shape;662;g3f5de024bf7_3_2862"/>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3" name="Google Shape;663;g3f5de024bf7_3_2862"/>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4" name="Google Shape;664;g3f5de024bf7_3_2862"/>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5" name="Google Shape;665;g3f5de024bf7_3_2862"/>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6" name="Google Shape;666;g3f5de024bf7_3_2862"/>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7" name="Google Shape;667;g3f5de024bf7_3_2862"/>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8" name="Google Shape;668;g3f5de024bf7_3_2862"/>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69" name="Google Shape;669;g3f5de024bf7_3_2862"/>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0" name="Google Shape;670;g3f5de024bf7_3_2862"/>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1" name="Google Shape;671;g3f5de024bf7_3_2862"/>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2" name="Google Shape;672;g3f5de024bf7_3_2862"/>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673" name="Google Shape;673;g3f5de024bf7_3_2862"/>
              <p:cNvGrpSpPr/>
              <p:nvPr/>
            </p:nvGrpSpPr>
            <p:grpSpPr>
              <a:xfrm>
                <a:off x="10427923" y="4228549"/>
                <a:ext cx="4161451" cy="29031869"/>
                <a:chOff x="16176528" y="4317489"/>
                <a:chExt cx="4161451" cy="19543500"/>
              </a:xfrm>
            </p:grpSpPr>
            <p:sp>
              <p:nvSpPr>
                <p:cNvPr id="674" name="Google Shape;674;g3f5de024bf7_3_2862"/>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5" name="Google Shape;675;g3f5de024bf7_3_2862"/>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6" name="Google Shape;676;g3f5de024bf7_3_2862"/>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7" name="Google Shape;677;g3f5de024bf7_3_2862"/>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8" name="Google Shape;678;g3f5de024bf7_3_2862"/>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79" name="Google Shape;679;g3f5de024bf7_3_2862"/>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0" name="Google Shape;680;g3f5de024bf7_3_2862"/>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1" name="Google Shape;681;g3f5de024bf7_3_2862"/>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2" name="Google Shape;682;g3f5de024bf7_3_2862"/>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3" name="Google Shape;683;g3f5de024bf7_3_2862"/>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4" name="Google Shape;684;g3f5de024bf7_3_2862"/>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5" name="Google Shape;685;g3f5de024bf7_3_2862"/>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6" name="Google Shape;686;g3f5de024bf7_3_2862"/>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7" name="Google Shape;687;g3f5de024bf7_3_2862"/>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8" name="Google Shape;688;g3f5de024bf7_3_2862"/>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89" name="Google Shape;689;g3f5de024bf7_3_2862"/>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0" name="Google Shape;690;g3f5de024bf7_3_2862"/>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1" name="Google Shape;691;g3f5de024bf7_3_2862"/>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2" name="Google Shape;692;g3f5de024bf7_3_2862"/>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3" name="Google Shape;693;g3f5de024bf7_3_2862"/>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4" name="Google Shape;694;g3f5de024bf7_3_2862"/>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5" name="Google Shape;695;g3f5de024bf7_3_2862"/>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696" name="Google Shape;696;g3f5de024bf7_3_2862"/>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697" name="Google Shape;697;g3f5de024bf7_3_2862"/>
            <p:cNvGrpSpPr/>
            <p:nvPr/>
          </p:nvGrpSpPr>
          <p:grpSpPr>
            <a:xfrm>
              <a:off x="16916435" y="4540806"/>
              <a:ext cx="16002389" cy="2418359"/>
              <a:chOff x="1874938" y="4228518"/>
              <a:chExt cx="12714436" cy="29031919"/>
            </a:xfrm>
          </p:grpSpPr>
          <p:grpSp>
            <p:nvGrpSpPr>
              <p:cNvPr id="698" name="Google Shape;698;g3f5de024bf7_3_2862"/>
              <p:cNvGrpSpPr/>
              <p:nvPr/>
            </p:nvGrpSpPr>
            <p:grpSpPr>
              <a:xfrm>
                <a:off x="1874938" y="4228545"/>
                <a:ext cx="724122" cy="29031869"/>
                <a:chOff x="6763779" y="3610074"/>
                <a:chExt cx="724122" cy="19543500"/>
              </a:xfrm>
            </p:grpSpPr>
            <p:sp>
              <p:nvSpPr>
                <p:cNvPr id="699" name="Google Shape;699;g3f5de024bf7_3_2862"/>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0" name="Google Shape;700;g3f5de024bf7_3_2862"/>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1" name="Google Shape;701;g3f5de024bf7_3_2862"/>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2" name="Google Shape;702;g3f5de024bf7_3_2862"/>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703" name="Google Shape;703;g3f5de024bf7_3_2862"/>
              <p:cNvGrpSpPr/>
              <p:nvPr/>
            </p:nvGrpSpPr>
            <p:grpSpPr>
              <a:xfrm>
                <a:off x="2589876" y="4228518"/>
                <a:ext cx="4171622" cy="29031750"/>
                <a:chOff x="589212" y="5453559"/>
                <a:chExt cx="4171622" cy="19354500"/>
              </a:xfrm>
            </p:grpSpPr>
            <p:grpSp>
              <p:nvGrpSpPr>
                <p:cNvPr id="704" name="Google Shape;704;g3f5de024bf7_3_2862"/>
                <p:cNvGrpSpPr/>
                <p:nvPr/>
              </p:nvGrpSpPr>
              <p:grpSpPr>
                <a:xfrm>
                  <a:off x="2213483" y="5453559"/>
                  <a:ext cx="2547351" cy="19354500"/>
                  <a:chOff x="2126394" y="6201753"/>
                  <a:chExt cx="2547351" cy="19354500"/>
                </a:xfrm>
              </p:grpSpPr>
              <p:sp>
                <p:nvSpPr>
                  <p:cNvPr id="705" name="Google Shape;705;g3f5de024bf7_3_2862"/>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6" name="Google Shape;706;g3f5de024bf7_3_2862"/>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7" name="Google Shape;707;g3f5de024bf7_3_2862"/>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8" name="Google Shape;708;g3f5de024bf7_3_2862"/>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09" name="Google Shape;709;g3f5de024bf7_3_2862"/>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0" name="Google Shape;710;g3f5de024bf7_3_2862"/>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1" name="Google Shape;711;g3f5de024bf7_3_2862"/>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2" name="Google Shape;712;g3f5de024bf7_3_2862"/>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3" name="Google Shape;713;g3f5de024bf7_3_2862"/>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4" name="Google Shape;714;g3f5de024bf7_3_2862"/>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5" name="Google Shape;715;g3f5de024bf7_3_2862"/>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6" name="Google Shape;716;g3f5de024bf7_3_2862"/>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7" name="Google Shape;717;g3f5de024bf7_3_2862"/>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18" name="Google Shape;718;g3f5de024bf7_3_2862"/>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719" name="Google Shape;719;g3f5de024bf7_3_2862"/>
                <p:cNvGrpSpPr/>
                <p:nvPr/>
              </p:nvGrpSpPr>
              <p:grpSpPr>
                <a:xfrm>
                  <a:off x="589212" y="5453559"/>
                  <a:ext cx="1622103" cy="19354500"/>
                  <a:chOff x="589212" y="5453048"/>
                  <a:chExt cx="1622103" cy="19354500"/>
                </a:xfrm>
              </p:grpSpPr>
              <p:sp>
                <p:nvSpPr>
                  <p:cNvPr id="720" name="Google Shape;720;g3f5de024bf7_3_2862"/>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1" name="Google Shape;721;g3f5de024bf7_3_2862"/>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2" name="Google Shape;722;g3f5de024bf7_3_2862"/>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3" name="Google Shape;723;g3f5de024bf7_3_2862"/>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4" name="Google Shape;724;g3f5de024bf7_3_2862"/>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5" name="Google Shape;725;g3f5de024bf7_3_2862"/>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6" name="Google Shape;726;g3f5de024bf7_3_2862"/>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7" name="Google Shape;727;g3f5de024bf7_3_2862"/>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28" name="Google Shape;728;g3f5de024bf7_3_2862"/>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729" name="Google Shape;729;g3f5de024bf7_3_2862"/>
              <p:cNvGrpSpPr/>
              <p:nvPr/>
            </p:nvGrpSpPr>
            <p:grpSpPr>
              <a:xfrm>
                <a:off x="6752314" y="4228568"/>
                <a:ext cx="911322" cy="29031869"/>
                <a:chOff x="11540841" y="6900050"/>
                <a:chExt cx="911322" cy="19543500"/>
              </a:xfrm>
            </p:grpSpPr>
            <p:sp>
              <p:nvSpPr>
                <p:cNvPr id="730" name="Google Shape;730;g3f5de024bf7_3_2862"/>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1" name="Google Shape;731;g3f5de024bf7_3_2862"/>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2" name="Google Shape;732;g3f5de024bf7_3_2862"/>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3" name="Google Shape;733;g3f5de024bf7_3_2862"/>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4" name="Google Shape;734;g3f5de024bf7_3_2862"/>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735" name="Google Shape;735;g3f5de024bf7_3_2862"/>
              <p:cNvGrpSpPr/>
              <p:nvPr/>
            </p:nvGrpSpPr>
            <p:grpSpPr>
              <a:xfrm>
                <a:off x="7654454" y="4228555"/>
                <a:ext cx="2782652" cy="29031869"/>
                <a:chOff x="13486776" y="5144310"/>
                <a:chExt cx="2782652" cy="19543500"/>
              </a:xfrm>
            </p:grpSpPr>
            <p:sp>
              <p:nvSpPr>
                <p:cNvPr id="736" name="Google Shape;736;g3f5de024bf7_3_2862"/>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7" name="Google Shape;737;g3f5de024bf7_3_2862"/>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8" name="Google Shape;738;g3f5de024bf7_3_2862"/>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39" name="Google Shape;739;g3f5de024bf7_3_2862"/>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0" name="Google Shape;740;g3f5de024bf7_3_2862"/>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1" name="Google Shape;741;g3f5de024bf7_3_2862"/>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2" name="Google Shape;742;g3f5de024bf7_3_2862"/>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3" name="Google Shape;743;g3f5de024bf7_3_2862"/>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4" name="Google Shape;744;g3f5de024bf7_3_2862"/>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5" name="Google Shape;745;g3f5de024bf7_3_2862"/>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6" name="Google Shape;746;g3f5de024bf7_3_2862"/>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7" name="Google Shape;747;g3f5de024bf7_3_2862"/>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8" name="Google Shape;748;g3f5de024bf7_3_2862"/>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49" name="Google Shape;749;g3f5de024bf7_3_2862"/>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0" name="Google Shape;750;g3f5de024bf7_3_2862"/>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1" name="Google Shape;751;g3f5de024bf7_3_2862"/>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752" name="Google Shape;752;g3f5de024bf7_3_2862"/>
              <p:cNvGrpSpPr/>
              <p:nvPr/>
            </p:nvGrpSpPr>
            <p:grpSpPr>
              <a:xfrm>
                <a:off x="10427923" y="4228549"/>
                <a:ext cx="4161451" cy="29031869"/>
                <a:chOff x="16176528" y="4317489"/>
                <a:chExt cx="4161451" cy="19543500"/>
              </a:xfrm>
            </p:grpSpPr>
            <p:sp>
              <p:nvSpPr>
                <p:cNvPr id="753" name="Google Shape;753;g3f5de024bf7_3_2862"/>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4" name="Google Shape;754;g3f5de024bf7_3_2862"/>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5" name="Google Shape;755;g3f5de024bf7_3_2862"/>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6" name="Google Shape;756;g3f5de024bf7_3_2862"/>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7" name="Google Shape;757;g3f5de024bf7_3_2862"/>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8" name="Google Shape;758;g3f5de024bf7_3_2862"/>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59" name="Google Shape;759;g3f5de024bf7_3_2862"/>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0" name="Google Shape;760;g3f5de024bf7_3_2862"/>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1" name="Google Shape;761;g3f5de024bf7_3_2862"/>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2" name="Google Shape;762;g3f5de024bf7_3_2862"/>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3" name="Google Shape;763;g3f5de024bf7_3_2862"/>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4" name="Google Shape;764;g3f5de024bf7_3_2862"/>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5" name="Google Shape;765;g3f5de024bf7_3_2862"/>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6" name="Google Shape;766;g3f5de024bf7_3_2862"/>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7" name="Google Shape;767;g3f5de024bf7_3_2862"/>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8" name="Google Shape;768;g3f5de024bf7_3_2862"/>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69" name="Google Shape;769;g3f5de024bf7_3_2862"/>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70" name="Google Shape;770;g3f5de024bf7_3_2862"/>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71" name="Google Shape;771;g3f5de024bf7_3_2862"/>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72" name="Google Shape;772;g3f5de024bf7_3_2862"/>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73" name="Google Shape;773;g3f5de024bf7_3_2862"/>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74" name="Google Shape;774;g3f5de024bf7_3_2862"/>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75" name="Google Shape;775;g3f5de024bf7_3_2862"/>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776" name="Google Shape;776;g3f5de024bf7_3_2862"/>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777" name="Google Shape;777;g3f5de024bf7_3_2862"/>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778" name="Google Shape;778;g3f5de024bf7_3_2862"/>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779" name="Google Shape;779;g3f5de024bf7_3_2862"/>
          <p:cNvSpPr txBox="1"/>
          <p:nvPr/>
        </p:nvSpPr>
        <p:spPr>
          <a:xfrm>
            <a:off x="5934396" y="6531554"/>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780" name="Google Shape;780;g3f5de024bf7_3_286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781" name="Google Shape;781;g3f5de024bf7_3_2862"/>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782" name="Google Shape;782;g3f5de024bf7_3_2862"/>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783" name="Google Shape;783;g3f5de024bf7_3_2862"/>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784" name="Google Shape;784;g3f5de024bf7_3_2862" title="20260629_171637.jpg"/>
          <p:cNvPicPr preferRelativeResize="0"/>
          <p:nvPr/>
        </p:nvPicPr>
        <p:blipFill rotWithShape="1">
          <a:blip r:embed="rId8">
            <a:alphaModFix/>
          </a:blip>
          <a:srcRect b="0" l="0" r="0" t="0"/>
          <a:stretch/>
        </p:blipFill>
        <p:spPr>
          <a:xfrm>
            <a:off x="489000" y="1438770"/>
            <a:ext cx="3916052" cy="4671375"/>
          </a:xfrm>
          <a:prstGeom prst="rect">
            <a:avLst/>
          </a:prstGeom>
          <a:noFill/>
          <a:ln>
            <a:noFill/>
          </a:ln>
        </p:spPr>
      </p:pic>
      <p:pic>
        <p:nvPicPr>
          <p:cNvPr id="785" name="Google Shape;785;g3f5de024bf7_3_2862"/>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786" name="Google Shape;786;g3f5de024bf7_3_2862"/>
          <p:cNvSpPr txBox="1"/>
          <p:nvPr>
            <p:ph type="title"/>
          </p:nvPr>
        </p:nvSpPr>
        <p:spPr>
          <a:xfrm>
            <a:off x="1853950" y="-17874"/>
            <a:ext cx="56448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Why should anyone care?</a:t>
            </a:r>
            <a:endParaRPr/>
          </a:p>
        </p:txBody>
      </p:sp>
      <p:sp>
        <p:nvSpPr>
          <p:cNvPr id="787" name="Google Shape;787;g3f5de024bf7_3_2862"/>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grpSp>
        <p:nvGrpSpPr>
          <p:cNvPr id="793" name="Google Shape;793;g3f5de024bf7_0_5207"/>
          <p:cNvGrpSpPr/>
          <p:nvPr/>
        </p:nvGrpSpPr>
        <p:grpSpPr>
          <a:xfrm>
            <a:off x="-7700" y="6324840"/>
            <a:ext cx="12206290" cy="332283"/>
            <a:chOff x="931692" y="4540806"/>
            <a:chExt cx="31987132" cy="2418359"/>
          </a:xfrm>
        </p:grpSpPr>
        <p:grpSp>
          <p:nvGrpSpPr>
            <p:cNvPr id="794" name="Google Shape;794;g3f5de024bf7_0_5207"/>
            <p:cNvGrpSpPr/>
            <p:nvPr/>
          </p:nvGrpSpPr>
          <p:grpSpPr>
            <a:xfrm>
              <a:off x="931692" y="4540806"/>
              <a:ext cx="16002389" cy="2418359"/>
              <a:chOff x="1874938" y="4228518"/>
              <a:chExt cx="12714436" cy="29031919"/>
            </a:xfrm>
          </p:grpSpPr>
          <p:grpSp>
            <p:nvGrpSpPr>
              <p:cNvPr id="795" name="Google Shape;795;g3f5de024bf7_0_5207"/>
              <p:cNvGrpSpPr/>
              <p:nvPr/>
            </p:nvGrpSpPr>
            <p:grpSpPr>
              <a:xfrm>
                <a:off x="1874938" y="4228545"/>
                <a:ext cx="724122" cy="29031869"/>
                <a:chOff x="6763779" y="3610074"/>
                <a:chExt cx="724122" cy="19543500"/>
              </a:xfrm>
            </p:grpSpPr>
            <p:sp>
              <p:nvSpPr>
                <p:cNvPr id="796" name="Google Shape;796;g3f5de024bf7_0_520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97" name="Google Shape;797;g3f5de024bf7_0_520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98" name="Google Shape;798;g3f5de024bf7_0_520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799" name="Google Shape;799;g3f5de024bf7_0_520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800" name="Google Shape;800;g3f5de024bf7_0_5207"/>
              <p:cNvGrpSpPr/>
              <p:nvPr/>
            </p:nvGrpSpPr>
            <p:grpSpPr>
              <a:xfrm>
                <a:off x="2589876" y="4228518"/>
                <a:ext cx="4171622" cy="29031750"/>
                <a:chOff x="589212" y="5453559"/>
                <a:chExt cx="4171622" cy="19354500"/>
              </a:xfrm>
            </p:grpSpPr>
            <p:grpSp>
              <p:nvGrpSpPr>
                <p:cNvPr id="801" name="Google Shape;801;g3f5de024bf7_0_5207"/>
                <p:cNvGrpSpPr/>
                <p:nvPr/>
              </p:nvGrpSpPr>
              <p:grpSpPr>
                <a:xfrm>
                  <a:off x="2213483" y="5453559"/>
                  <a:ext cx="2547351" cy="19354500"/>
                  <a:chOff x="2126394" y="6201753"/>
                  <a:chExt cx="2547351" cy="19354500"/>
                </a:xfrm>
              </p:grpSpPr>
              <p:sp>
                <p:nvSpPr>
                  <p:cNvPr id="802" name="Google Shape;802;g3f5de024bf7_0_520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3" name="Google Shape;803;g3f5de024bf7_0_520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4" name="Google Shape;804;g3f5de024bf7_0_520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5" name="Google Shape;805;g3f5de024bf7_0_520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6" name="Google Shape;806;g3f5de024bf7_0_520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7" name="Google Shape;807;g3f5de024bf7_0_520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8" name="Google Shape;808;g3f5de024bf7_0_520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09" name="Google Shape;809;g3f5de024bf7_0_520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0" name="Google Shape;810;g3f5de024bf7_0_520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1" name="Google Shape;811;g3f5de024bf7_0_520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2" name="Google Shape;812;g3f5de024bf7_0_520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3" name="Google Shape;813;g3f5de024bf7_0_520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4" name="Google Shape;814;g3f5de024bf7_0_520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5" name="Google Shape;815;g3f5de024bf7_0_520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816" name="Google Shape;816;g3f5de024bf7_0_5207"/>
                <p:cNvGrpSpPr/>
                <p:nvPr/>
              </p:nvGrpSpPr>
              <p:grpSpPr>
                <a:xfrm>
                  <a:off x="589212" y="5453559"/>
                  <a:ext cx="1622103" cy="19354500"/>
                  <a:chOff x="589212" y="5453048"/>
                  <a:chExt cx="1622103" cy="19354500"/>
                </a:xfrm>
              </p:grpSpPr>
              <p:sp>
                <p:nvSpPr>
                  <p:cNvPr id="817" name="Google Shape;817;g3f5de024bf7_0_520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8" name="Google Shape;818;g3f5de024bf7_0_520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19" name="Google Shape;819;g3f5de024bf7_0_520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0" name="Google Shape;820;g3f5de024bf7_0_520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1" name="Google Shape;821;g3f5de024bf7_0_520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2" name="Google Shape;822;g3f5de024bf7_0_520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3" name="Google Shape;823;g3f5de024bf7_0_520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4" name="Google Shape;824;g3f5de024bf7_0_520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5" name="Google Shape;825;g3f5de024bf7_0_520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826" name="Google Shape;826;g3f5de024bf7_0_5207"/>
              <p:cNvGrpSpPr/>
              <p:nvPr/>
            </p:nvGrpSpPr>
            <p:grpSpPr>
              <a:xfrm>
                <a:off x="6752314" y="4228568"/>
                <a:ext cx="911322" cy="29031869"/>
                <a:chOff x="11540841" y="6900050"/>
                <a:chExt cx="911322" cy="19543500"/>
              </a:xfrm>
            </p:grpSpPr>
            <p:sp>
              <p:nvSpPr>
                <p:cNvPr id="827" name="Google Shape;827;g3f5de024bf7_0_520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8" name="Google Shape;828;g3f5de024bf7_0_520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29" name="Google Shape;829;g3f5de024bf7_0_520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0" name="Google Shape;830;g3f5de024bf7_0_520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1" name="Google Shape;831;g3f5de024bf7_0_520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832" name="Google Shape;832;g3f5de024bf7_0_5207"/>
              <p:cNvGrpSpPr/>
              <p:nvPr/>
            </p:nvGrpSpPr>
            <p:grpSpPr>
              <a:xfrm>
                <a:off x="7654454" y="4228555"/>
                <a:ext cx="2782652" cy="29031869"/>
                <a:chOff x="13486776" y="5144310"/>
                <a:chExt cx="2782652" cy="19543500"/>
              </a:xfrm>
            </p:grpSpPr>
            <p:sp>
              <p:nvSpPr>
                <p:cNvPr id="833" name="Google Shape;833;g3f5de024bf7_0_520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4" name="Google Shape;834;g3f5de024bf7_0_520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5" name="Google Shape;835;g3f5de024bf7_0_520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6" name="Google Shape;836;g3f5de024bf7_0_520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7" name="Google Shape;837;g3f5de024bf7_0_520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8" name="Google Shape;838;g3f5de024bf7_0_520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39" name="Google Shape;839;g3f5de024bf7_0_520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0" name="Google Shape;840;g3f5de024bf7_0_520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1" name="Google Shape;841;g3f5de024bf7_0_520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2" name="Google Shape;842;g3f5de024bf7_0_520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3" name="Google Shape;843;g3f5de024bf7_0_520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4" name="Google Shape;844;g3f5de024bf7_0_520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5" name="Google Shape;845;g3f5de024bf7_0_520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6" name="Google Shape;846;g3f5de024bf7_0_520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7" name="Google Shape;847;g3f5de024bf7_0_520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48" name="Google Shape;848;g3f5de024bf7_0_520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849" name="Google Shape;849;g3f5de024bf7_0_5207"/>
              <p:cNvGrpSpPr/>
              <p:nvPr/>
            </p:nvGrpSpPr>
            <p:grpSpPr>
              <a:xfrm>
                <a:off x="10427923" y="4228549"/>
                <a:ext cx="4161451" cy="29031869"/>
                <a:chOff x="16176528" y="4317489"/>
                <a:chExt cx="4161451" cy="19543500"/>
              </a:xfrm>
            </p:grpSpPr>
            <p:sp>
              <p:nvSpPr>
                <p:cNvPr id="850" name="Google Shape;850;g3f5de024bf7_0_520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1" name="Google Shape;851;g3f5de024bf7_0_520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2" name="Google Shape;852;g3f5de024bf7_0_520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3" name="Google Shape;853;g3f5de024bf7_0_520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4" name="Google Shape;854;g3f5de024bf7_0_520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5" name="Google Shape;855;g3f5de024bf7_0_520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6" name="Google Shape;856;g3f5de024bf7_0_520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7" name="Google Shape;857;g3f5de024bf7_0_520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8" name="Google Shape;858;g3f5de024bf7_0_520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59" name="Google Shape;859;g3f5de024bf7_0_520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0" name="Google Shape;860;g3f5de024bf7_0_520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1" name="Google Shape;861;g3f5de024bf7_0_520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2" name="Google Shape;862;g3f5de024bf7_0_520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3" name="Google Shape;863;g3f5de024bf7_0_520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4" name="Google Shape;864;g3f5de024bf7_0_520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5" name="Google Shape;865;g3f5de024bf7_0_520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6" name="Google Shape;866;g3f5de024bf7_0_520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7" name="Google Shape;867;g3f5de024bf7_0_520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8" name="Google Shape;868;g3f5de024bf7_0_520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69" name="Google Shape;869;g3f5de024bf7_0_520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70" name="Google Shape;870;g3f5de024bf7_0_520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71" name="Google Shape;871;g3f5de024bf7_0_520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72" name="Google Shape;872;g3f5de024bf7_0_520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873" name="Google Shape;873;g3f5de024bf7_0_5207"/>
            <p:cNvGrpSpPr/>
            <p:nvPr/>
          </p:nvGrpSpPr>
          <p:grpSpPr>
            <a:xfrm>
              <a:off x="16916435" y="4540806"/>
              <a:ext cx="16002389" cy="2418359"/>
              <a:chOff x="1874938" y="4228518"/>
              <a:chExt cx="12714436" cy="29031919"/>
            </a:xfrm>
          </p:grpSpPr>
          <p:grpSp>
            <p:nvGrpSpPr>
              <p:cNvPr id="874" name="Google Shape;874;g3f5de024bf7_0_5207"/>
              <p:cNvGrpSpPr/>
              <p:nvPr/>
            </p:nvGrpSpPr>
            <p:grpSpPr>
              <a:xfrm>
                <a:off x="1874938" y="4228545"/>
                <a:ext cx="724122" cy="29031869"/>
                <a:chOff x="6763779" y="3610074"/>
                <a:chExt cx="724122" cy="19543500"/>
              </a:xfrm>
            </p:grpSpPr>
            <p:sp>
              <p:nvSpPr>
                <p:cNvPr id="875" name="Google Shape;875;g3f5de024bf7_0_520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76" name="Google Shape;876;g3f5de024bf7_0_520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77" name="Google Shape;877;g3f5de024bf7_0_520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78" name="Google Shape;878;g3f5de024bf7_0_520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879" name="Google Shape;879;g3f5de024bf7_0_5207"/>
              <p:cNvGrpSpPr/>
              <p:nvPr/>
            </p:nvGrpSpPr>
            <p:grpSpPr>
              <a:xfrm>
                <a:off x="2589876" y="4228518"/>
                <a:ext cx="4171622" cy="29031750"/>
                <a:chOff x="589212" y="5453559"/>
                <a:chExt cx="4171622" cy="19354500"/>
              </a:xfrm>
            </p:grpSpPr>
            <p:grpSp>
              <p:nvGrpSpPr>
                <p:cNvPr id="880" name="Google Shape;880;g3f5de024bf7_0_5207"/>
                <p:cNvGrpSpPr/>
                <p:nvPr/>
              </p:nvGrpSpPr>
              <p:grpSpPr>
                <a:xfrm>
                  <a:off x="2213483" y="5453559"/>
                  <a:ext cx="2547351" cy="19354500"/>
                  <a:chOff x="2126394" y="6201753"/>
                  <a:chExt cx="2547351" cy="19354500"/>
                </a:xfrm>
              </p:grpSpPr>
              <p:sp>
                <p:nvSpPr>
                  <p:cNvPr id="881" name="Google Shape;881;g3f5de024bf7_0_520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2" name="Google Shape;882;g3f5de024bf7_0_520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3" name="Google Shape;883;g3f5de024bf7_0_520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4" name="Google Shape;884;g3f5de024bf7_0_520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5" name="Google Shape;885;g3f5de024bf7_0_520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6" name="Google Shape;886;g3f5de024bf7_0_520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7" name="Google Shape;887;g3f5de024bf7_0_520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8" name="Google Shape;888;g3f5de024bf7_0_520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89" name="Google Shape;889;g3f5de024bf7_0_520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0" name="Google Shape;890;g3f5de024bf7_0_520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1" name="Google Shape;891;g3f5de024bf7_0_520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2" name="Google Shape;892;g3f5de024bf7_0_520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3" name="Google Shape;893;g3f5de024bf7_0_520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4" name="Google Shape;894;g3f5de024bf7_0_520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895" name="Google Shape;895;g3f5de024bf7_0_5207"/>
                <p:cNvGrpSpPr/>
                <p:nvPr/>
              </p:nvGrpSpPr>
              <p:grpSpPr>
                <a:xfrm>
                  <a:off x="589212" y="5453559"/>
                  <a:ext cx="1622103" cy="19354500"/>
                  <a:chOff x="589212" y="5453048"/>
                  <a:chExt cx="1622103" cy="19354500"/>
                </a:xfrm>
              </p:grpSpPr>
              <p:sp>
                <p:nvSpPr>
                  <p:cNvPr id="896" name="Google Shape;896;g3f5de024bf7_0_520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7" name="Google Shape;897;g3f5de024bf7_0_520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8" name="Google Shape;898;g3f5de024bf7_0_520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899" name="Google Shape;899;g3f5de024bf7_0_520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0" name="Google Shape;900;g3f5de024bf7_0_520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1" name="Google Shape;901;g3f5de024bf7_0_520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2" name="Google Shape;902;g3f5de024bf7_0_520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3" name="Google Shape;903;g3f5de024bf7_0_520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4" name="Google Shape;904;g3f5de024bf7_0_520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905" name="Google Shape;905;g3f5de024bf7_0_5207"/>
              <p:cNvGrpSpPr/>
              <p:nvPr/>
            </p:nvGrpSpPr>
            <p:grpSpPr>
              <a:xfrm>
                <a:off x="6752314" y="4228568"/>
                <a:ext cx="911322" cy="29031869"/>
                <a:chOff x="11540841" y="6900050"/>
                <a:chExt cx="911322" cy="19543500"/>
              </a:xfrm>
            </p:grpSpPr>
            <p:sp>
              <p:nvSpPr>
                <p:cNvPr id="906" name="Google Shape;906;g3f5de024bf7_0_520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7" name="Google Shape;907;g3f5de024bf7_0_520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8" name="Google Shape;908;g3f5de024bf7_0_520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09" name="Google Shape;909;g3f5de024bf7_0_520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0" name="Google Shape;910;g3f5de024bf7_0_520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911" name="Google Shape;911;g3f5de024bf7_0_5207"/>
              <p:cNvGrpSpPr/>
              <p:nvPr/>
            </p:nvGrpSpPr>
            <p:grpSpPr>
              <a:xfrm>
                <a:off x="7654454" y="4228555"/>
                <a:ext cx="2782652" cy="29031869"/>
                <a:chOff x="13486776" y="5144310"/>
                <a:chExt cx="2782652" cy="19543500"/>
              </a:xfrm>
            </p:grpSpPr>
            <p:sp>
              <p:nvSpPr>
                <p:cNvPr id="912" name="Google Shape;912;g3f5de024bf7_0_520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3" name="Google Shape;913;g3f5de024bf7_0_520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4" name="Google Shape;914;g3f5de024bf7_0_520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5" name="Google Shape;915;g3f5de024bf7_0_520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6" name="Google Shape;916;g3f5de024bf7_0_520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7" name="Google Shape;917;g3f5de024bf7_0_520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8" name="Google Shape;918;g3f5de024bf7_0_520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19" name="Google Shape;919;g3f5de024bf7_0_520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0" name="Google Shape;920;g3f5de024bf7_0_520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1" name="Google Shape;921;g3f5de024bf7_0_520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2" name="Google Shape;922;g3f5de024bf7_0_520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3" name="Google Shape;923;g3f5de024bf7_0_520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4" name="Google Shape;924;g3f5de024bf7_0_520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5" name="Google Shape;925;g3f5de024bf7_0_520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6" name="Google Shape;926;g3f5de024bf7_0_520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27" name="Google Shape;927;g3f5de024bf7_0_520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928" name="Google Shape;928;g3f5de024bf7_0_5207"/>
              <p:cNvGrpSpPr/>
              <p:nvPr/>
            </p:nvGrpSpPr>
            <p:grpSpPr>
              <a:xfrm>
                <a:off x="10427923" y="4228549"/>
                <a:ext cx="4161451" cy="29031869"/>
                <a:chOff x="16176528" y="4317489"/>
                <a:chExt cx="4161451" cy="19543500"/>
              </a:xfrm>
            </p:grpSpPr>
            <p:sp>
              <p:nvSpPr>
                <p:cNvPr id="929" name="Google Shape;929;g3f5de024bf7_0_520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0" name="Google Shape;930;g3f5de024bf7_0_520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1" name="Google Shape;931;g3f5de024bf7_0_520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2" name="Google Shape;932;g3f5de024bf7_0_520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3" name="Google Shape;933;g3f5de024bf7_0_520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4" name="Google Shape;934;g3f5de024bf7_0_520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5" name="Google Shape;935;g3f5de024bf7_0_520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6" name="Google Shape;936;g3f5de024bf7_0_520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7" name="Google Shape;937;g3f5de024bf7_0_520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8" name="Google Shape;938;g3f5de024bf7_0_520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39" name="Google Shape;939;g3f5de024bf7_0_520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0" name="Google Shape;940;g3f5de024bf7_0_520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1" name="Google Shape;941;g3f5de024bf7_0_520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2" name="Google Shape;942;g3f5de024bf7_0_520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3" name="Google Shape;943;g3f5de024bf7_0_520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4" name="Google Shape;944;g3f5de024bf7_0_520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5" name="Google Shape;945;g3f5de024bf7_0_520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6" name="Google Shape;946;g3f5de024bf7_0_520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7" name="Google Shape;947;g3f5de024bf7_0_520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8" name="Google Shape;948;g3f5de024bf7_0_520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49" name="Google Shape;949;g3f5de024bf7_0_520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50" name="Google Shape;950;g3f5de024bf7_0_520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51" name="Google Shape;951;g3f5de024bf7_0_520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952" name="Google Shape;952;g3f5de024bf7_0_5207"/>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953" name="Google Shape;953;g3f5de024bf7_0_5207"/>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954" name="Google Shape;954;g3f5de024bf7_0_5207"/>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955" name="Google Shape;955;g3f5de024bf7_0_5207"/>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956" name="Google Shape;956;g3f5de024bf7_0_520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957" name="Google Shape;957;g3f5de024bf7_0_5207"/>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958" name="Google Shape;958;g3f5de024bf7_0_5207"/>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959" name="Google Shape;959;g3f5de024bf7_0_5207"/>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960" name="Google Shape;960;g3f5de024bf7_0_5207" title="20260629_171637.jpg"/>
          <p:cNvPicPr preferRelativeResize="0"/>
          <p:nvPr/>
        </p:nvPicPr>
        <p:blipFill rotWithShape="1">
          <a:blip r:embed="rId8">
            <a:alphaModFix/>
          </a:blip>
          <a:srcRect b="0" l="0" r="0" t="0"/>
          <a:stretch/>
        </p:blipFill>
        <p:spPr>
          <a:xfrm>
            <a:off x="489000" y="1336412"/>
            <a:ext cx="3916052" cy="4671375"/>
          </a:xfrm>
          <a:prstGeom prst="rect">
            <a:avLst/>
          </a:prstGeom>
          <a:noFill/>
          <a:ln>
            <a:noFill/>
          </a:ln>
        </p:spPr>
      </p:pic>
      <p:sp>
        <p:nvSpPr>
          <p:cNvPr id="961" name="Google Shape;961;g3f5de024bf7_0_5207"/>
          <p:cNvSpPr txBox="1"/>
          <p:nvPr/>
        </p:nvSpPr>
        <p:spPr>
          <a:xfrm>
            <a:off x="4848225" y="1155700"/>
            <a:ext cx="6505500" cy="4671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Calibri"/>
                <a:ea typeface="Calibri"/>
                <a:cs typeface="Calibri"/>
                <a:sym typeface="Calibri"/>
              </a:rPr>
              <a:t>MOT Applications</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quantum sensing</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quantum sensing/computing </a:t>
            </a:r>
            <a:endParaRPr b="0" i="0" sz="2800" u="none" cap="none" strike="noStrike">
              <a:solidFill>
                <a:schemeClr val="dk1"/>
              </a:solidFill>
              <a:latin typeface="Calibri"/>
              <a:ea typeface="Calibri"/>
              <a:cs typeface="Calibri"/>
              <a:sym typeface="Calibri"/>
            </a:endParaRPr>
          </a:p>
          <a:p>
            <a:pPr indent="-406400" lvl="1" marL="9144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gravimeter </a:t>
            </a:r>
            <a:endParaRPr b="0" i="0" sz="2800" u="none" cap="none" strike="noStrike">
              <a:solidFill>
                <a:schemeClr val="dk1"/>
              </a:solidFill>
              <a:latin typeface="Calibri"/>
              <a:ea typeface="Calibri"/>
              <a:cs typeface="Calibri"/>
              <a:sym typeface="Calibri"/>
            </a:endParaRPr>
          </a:p>
          <a:p>
            <a:pPr indent="-406400" lvl="1" marL="9144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atomic clocks </a:t>
            </a:r>
            <a:endParaRPr b="0" i="0" sz="2800" u="none" cap="none" strike="noStrike">
              <a:solidFill>
                <a:schemeClr val="dk1"/>
              </a:solidFill>
              <a:latin typeface="Calibri"/>
              <a:ea typeface="Calibri"/>
              <a:cs typeface="Calibri"/>
              <a:sym typeface="Calibri"/>
            </a:endParaRPr>
          </a:p>
          <a:p>
            <a:pPr indent="-406400" lvl="1" marL="9144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etc</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materials science/nanotech research</a:t>
            </a:r>
            <a:endParaRPr b="0" i="0" sz="2800" u="none" cap="none" strike="noStrike">
              <a:solidFill>
                <a:schemeClr val="dk1"/>
              </a:solidFill>
              <a:latin typeface="Calibri"/>
              <a:ea typeface="Calibri"/>
              <a:cs typeface="Calibri"/>
              <a:sym typeface="Calibri"/>
            </a:endParaRPr>
          </a:p>
        </p:txBody>
      </p:sp>
      <p:sp>
        <p:nvSpPr>
          <p:cNvPr id="962" name="Google Shape;962;g3f5de024bf7_0_5207"/>
          <p:cNvSpPr txBox="1"/>
          <p:nvPr>
            <p:ph type="title"/>
          </p:nvPr>
        </p:nvSpPr>
        <p:spPr>
          <a:xfrm>
            <a:off x="1701550" y="-170274"/>
            <a:ext cx="56448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Why should anyone care?</a:t>
            </a:r>
            <a:endParaRPr/>
          </a:p>
        </p:txBody>
      </p:sp>
      <p:pic>
        <p:nvPicPr>
          <p:cNvPr id="963" name="Google Shape;963;g3f5de024bf7_0_5207"/>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964" name="Google Shape;964;g3f5de024bf7_0_5207"/>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pic>
        <p:nvPicPr>
          <p:cNvPr id="970" name="Google Shape;970;g3f5de024bf7_0_547" title="mot diagram.png"/>
          <p:cNvPicPr preferRelativeResize="0"/>
          <p:nvPr/>
        </p:nvPicPr>
        <p:blipFill rotWithShape="1">
          <a:blip r:embed="rId3">
            <a:alphaModFix/>
          </a:blip>
          <a:srcRect b="0" l="0" r="0" t="0"/>
          <a:stretch/>
        </p:blipFill>
        <p:spPr>
          <a:xfrm>
            <a:off x="778551" y="829604"/>
            <a:ext cx="10633800" cy="5384407"/>
          </a:xfrm>
          <a:prstGeom prst="rect">
            <a:avLst/>
          </a:prstGeom>
          <a:noFill/>
          <a:ln>
            <a:noFill/>
          </a:ln>
        </p:spPr>
      </p:pic>
      <p:sp>
        <p:nvSpPr>
          <p:cNvPr id="971" name="Google Shape;971;g3f5de024bf7_0_547"/>
          <p:cNvSpPr txBox="1"/>
          <p:nvPr>
            <p:ph type="title"/>
          </p:nvPr>
        </p:nvSpPr>
        <p:spPr>
          <a:xfrm>
            <a:off x="1678075" y="-190706"/>
            <a:ext cx="55191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highlight>
                  <a:schemeClr val="lt1"/>
                </a:highlight>
              </a:rPr>
              <a:t>Everything Before the MOT</a:t>
            </a:r>
            <a:endParaRPr>
              <a:highlight>
                <a:schemeClr val="lt1"/>
              </a:highlight>
            </a:endParaRPr>
          </a:p>
        </p:txBody>
      </p:sp>
      <p:grpSp>
        <p:nvGrpSpPr>
          <p:cNvPr id="972" name="Google Shape;972;g3f5de024bf7_0_547"/>
          <p:cNvGrpSpPr/>
          <p:nvPr/>
        </p:nvGrpSpPr>
        <p:grpSpPr>
          <a:xfrm>
            <a:off x="-7700" y="6324840"/>
            <a:ext cx="12206290" cy="332283"/>
            <a:chOff x="931692" y="4540806"/>
            <a:chExt cx="31987132" cy="2418359"/>
          </a:xfrm>
        </p:grpSpPr>
        <p:grpSp>
          <p:nvGrpSpPr>
            <p:cNvPr id="973" name="Google Shape;973;g3f5de024bf7_0_547"/>
            <p:cNvGrpSpPr/>
            <p:nvPr/>
          </p:nvGrpSpPr>
          <p:grpSpPr>
            <a:xfrm>
              <a:off x="931692" y="4540806"/>
              <a:ext cx="16002389" cy="2418359"/>
              <a:chOff x="1874938" y="4228518"/>
              <a:chExt cx="12714436" cy="29031919"/>
            </a:xfrm>
          </p:grpSpPr>
          <p:grpSp>
            <p:nvGrpSpPr>
              <p:cNvPr id="974" name="Google Shape;974;g3f5de024bf7_0_547"/>
              <p:cNvGrpSpPr/>
              <p:nvPr/>
            </p:nvGrpSpPr>
            <p:grpSpPr>
              <a:xfrm>
                <a:off x="1874938" y="4228545"/>
                <a:ext cx="724122" cy="29031869"/>
                <a:chOff x="6763779" y="3610074"/>
                <a:chExt cx="724122" cy="19543500"/>
              </a:xfrm>
            </p:grpSpPr>
            <p:sp>
              <p:nvSpPr>
                <p:cNvPr id="975" name="Google Shape;975;g3f5de024bf7_0_54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76" name="Google Shape;976;g3f5de024bf7_0_54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77" name="Google Shape;977;g3f5de024bf7_0_54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78" name="Google Shape;978;g3f5de024bf7_0_54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979" name="Google Shape;979;g3f5de024bf7_0_547"/>
              <p:cNvGrpSpPr/>
              <p:nvPr/>
            </p:nvGrpSpPr>
            <p:grpSpPr>
              <a:xfrm>
                <a:off x="2589876" y="4228518"/>
                <a:ext cx="4171622" cy="29031750"/>
                <a:chOff x="589212" y="5453559"/>
                <a:chExt cx="4171622" cy="19354500"/>
              </a:xfrm>
            </p:grpSpPr>
            <p:grpSp>
              <p:nvGrpSpPr>
                <p:cNvPr id="980" name="Google Shape;980;g3f5de024bf7_0_547"/>
                <p:cNvGrpSpPr/>
                <p:nvPr/>
              </p:nvGrpSpPr>
              <p:grpSpPr>
                <a:xfrm>
                  <a:off x="2213483" y="5453559"/>
                  <a:ext cx="2547351" cy="19354500"/>
                  <a:chOff x="2126394" y="6201753"/>
                  <a:chExt cx="2547351" cy="19354500"/>
                </a:xfrm>
              </p:grpSpPr>
              <p:sp>
                <p:nvSpPr>
                  <p:cNvPr id="981" name="Google Shape;981;g3f5de024bf7_0_54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2" name="Google Shape;982;g3f5de024bf7_0_54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3" name="Google Shape;983;g3f5de024bf7_0_54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4" name="Google Shape;984;g3f5de024bf7_0_54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5" name="Google Shape;985;g3f5de024bf7_0_54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6" name="Google Shape;986;g3f5de024bf7_0_54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7" name="Google Shape;987;g3f5de024bf7_0_54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8" name="Google Shape;988;g3f5de024bf7_0_54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89" name="Google Shape;989;g3f5de024bf7_0_54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0" name="Google Shape;990;g3f5de024bf7_0_54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1" name="Google Shape;991;g3f5de024bf7_0_54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2" name="Google Shape;992;g3f5de024bf7_0_54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3" name="Google Shape;993;g3f5de024bf7_0_54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4" name="Google Shape;994;g3f5de024bf7_0_54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995" name="Google Shape;995;g3f5de024bf7_0_547"/>
                <p:cNvGrpSpPr/>
                <p:nvPr/>
              </p:nvGrpSpPr>
              <p:grpSpPr>
                <a:xfrm>
                  <a:off x="589212" y="5453559"/>
                  <a:ext cx="1622103" cy="19354500"/>
                  <a:chOff x="589212" y="5453048"/>
                  <a:chExt cx="1622103" cy="19354500"/>
                </a:xfrm>
              </p:grpSpPr>
              <p:sp>
                <p:nvSpPr>
                  <p:cNvPr id="996" name="Google Shape;996;g3f5de024bf7_0_54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7" name="Google Shape;997;g3f5de024bf7_0_54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8" name="Google Shape;998;g3f5de024bf7_0_54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999" name="Google Shape;999;g3f5de024bf7_0_54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0" name="Google Shape;1000;g3f5de024bf7_0_54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1" name="Google Shape;1001;g3f5de024bf7_0_54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2" name="Google Shape;1002;g3f5de024bf7_0_54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3" name="Google Shape;1003;g3f5de024bf7_0_54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4" name="Google Shape;1004;g3f5de024bf7_0_54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005" name="Google Shape;1005;g3f5de024bf7_0_547"/>
              <p:cNvGrpSpPr/>
              <p:nvPr/>
            </p:nvGrpSpPr>
            <p:grpSpPr>
              <a:xfrm>
                <a:off x="6752314" y="4228568"/>
                <a:ext cx="911322" cy="29031869"/>
                <a:chOff x="11540841" y="6900050"/>
                <a:chExt cx="911322" cy="19543500"/>
              </a:xfrm>
            </p:grpSpPr>
            <p:sp>
              <p:nvSpPr>
                <p:cNvPr id="1006" name="Google Shape;1006;g3f5de024bf7_0_54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7" name="Google Shape;1007;g3f5de024bf7_0_54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8" name="Google Shape;1008;g3f5de024bf7_0_54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09" name="Google Shape;1009;g3f5de024bf7_0_54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0" name="Google Shape;1010;g3f5de024bf7_0_54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011" name="Google Shape;1011;g3f5de024bf7_0_547"/>
              <p:cNvGrpSpPr/>
              <p:nvPr/>
            </p:nvGrpSpPr>
            <p:grpSpPr>
              <a:xfrm>
                <a:off x="7654454" y="4228555"/>
                <a:ext cx="2782652" cy="29031869"/>
                <a:chOff x="13486776" y="5144310"/>
                <a:chExt cx="2782652" cy="19543500"/>
              </a:xfrm>
            </p:grpSpPr>
            <p:sp>
              <p:nvSpPr>
                <p:cNvPr id="1012" name="Google Shape;1012;g3f5de024bf7_0_54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3" name="Google Shape;1013;g3f5de024bf7_0_54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4" name="Google Shape;1014;g3f5de024bf7_0_54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5" name="Google Shape;1015;g3f5de024bf7_0_54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6" name="Google Shape;1016;g3f5de024bf7_0_54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7" name="Google Shape;1017;g3f5de024bf7_0_54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8" name="Google Shape;1018;g3f5de024bf7_0_54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19" name="Google Shape;1019;g3f5de024bf7_0_54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0" name="Google Shape;1020;g3f5de024bf7_0_54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1" name="Google Shape;1021;g3f5de024bf7_0_54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2" name="Google Shape;1022;g3f5de024bf7_0_54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3" name="Google Shape;1023;g3f5de024bf7_0_54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4" name="Google Shape;1024;g3f5de024bf7_0_54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5" name="Google Shape;1025;g3f5de024bf7_0_54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6" name="Google Shape;1026;g3f5de024bf7_0_54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27" name="Google Shape;1027;g3f5de024bf7_0_54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028" name="Google Shape;1028;g3f5de024bf7_0_547"/>
              <p:cNvGrpSpPr/>
              <p:nvPr/>
            </p:nvGrpSpPr>
            <p:grpSpPr>
              <a:xfrm>
                <a:off x="10427923" y="4228549"/>
                <a:ext cx="4161451" cy="29031869"/>
                <a:chOff x="16176528" y="4317489"/>
                <a:chExt cx="4161451" cy="19543500"/>
              </a:xfrm>
            </p:grpSpPr>
            <p:sp>
              <p:nvSpPr>
                <p:cNvPr id="1029" name="Google Shape;1029;g3f5de024bf7_0_54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0" name="Google Shape;1030;g3f5de024bf7_0_54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1" name="Google Shape;1031;g3f5de024bf7_0_54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2" name="Google Shape;1032;g3f5de024bf7_0_54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3" name="Google Shape;1033;g3f5de024bf7_0_54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4" name="Google Shape;1034;g3f5de024bf7_0_54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5" name="Google Shape;1035;g3f5de024bf7_0_54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6" name="Google Shape;1036;g3f5de024bf7_0_54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7" name="Google Shape;1037;g3f5de024bf7_0_54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8" name="Google Shape;1038;g3f5de024bf7_0_54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39" name="Google Shape;1039;g3f5de024bf7_0_54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0" name="Google Shape;1040;g3f5de024bf7_0_54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1" name="Google Shape;1041;g3f5de024bf7_0_54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2" name="Google Shape;1042;g3f5de024bf7_0_54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3" name="Google Shape;1043;g3f5de024bf7_0_54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4" name="Google Shape;1044;g3f5de024bf7_0_54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5" name="Google Shape;1045;g3f5de024bf7_0_54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6" name="Google Shape;1046;g3f5de024bf7_0_54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7" name="Google Shape;1047;g3f5de024bf7_0_54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8" name="Google Shape;1048;g3f5de024bf7_0_54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49" name="Google Shape;1049;g3f5de024bf7_0_54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50" name="Google Shape;1050;g3f5de024bf7_0_54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51" name="Google Shape;1051;g3f5de024bf7_0_54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052" name="Google Shape;1052;g3f5de024bf7_0_547"/>
            <p:cNvGrpSpPr/>
            <p:nvPr/>
          </p:nvGrpSpPr>
          <p:grpSpPr>
            <a:xfrm>
              <a:off x="16916435" y="4540806"/>
              <a:ext cx="16002389" cy="2418359"/>
              <a:chOff x="1874938" y="4228518"/>
              <a:chExt cx="12714436" cy="29031919"/>
            </a:xfrm>
          </p:grpSpPr>
          <p:grpSp>
            <p:nvGrpSpPr>
              <p:cNvPr id="1053" name="Google Shape;1053;g3f5de024bf7_0_547"/>
              <p:cNvGrpSpPr/>
              <p:nvPr/>
            </p:nvGrpSpPr>
            <p:grpSpPr>
              <a:xfrm>
                <a:off x="1874938" y="4228545"/>
                <a:ext cx="724122" cy="29031869"/>
                <a:chOff x="6763779" y="3610074"/>
                <a:chExt cx="724122" cy="19543500"/>
              </a:xfrm>
            </p:grpSpPr>
            <p:sp>
              <p:nvSpPr>
                <p:cNvPr id="1054" name="Google Shape;1054;g3f5de024bf7_0_547"/>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55" name="Google Shape;1055;g3f5de024bf7_0_547"/>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56" name="Google Shape;1056;g3f5de024bf7_0_547"/>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57" name="Google Shape;1057;g3f5de024bf7_0_547"/>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058" name="Google Shape;1058;g3f5de024bf7_0_547"/>
              <p:cNvGrpSpPr/>
              <p:nvPr/>
            </p:nvGrpSpPr>
            <p:grpSpPr>
              <a:xfrm>
                <a:off x="2589876" y="4228518"/>
                <a:ext cx="4171622" cy="29031750"/>
                <a:chOff x="589212" y="5453559"/>
                <a:chExt cx="4171622" cy="19354500"/>
              </a:xfrm>
            </p:grpSpPr>
            <p:grpSp>
              <p:nvGrpSpPr>
                <p:cNvPr id="1059" name="Google Shape;1059;g3f5de024bf7_0_547"/>
                <p:cNvGrpSpPr/>
                <p:nvPr/>
              </p:nvGrpSpPr>
              <p:grpSpPr>
                <a:xfrm>
                  <a:off x="2213483" y="5453559"/>
                  <a:ext cx="2547351" cy="19354500"/>
                  <a:chOff x="2126394" y="6201753"/>
                  <a:chExt cx="2547351" cy="19354500"/>
                </a:xfrm>
              </p:grpSpPr>
              <p:sp>
                <p:nvSpPr>
                  <p:cNvPr id="1060" name="Google Shape;1060;g3f5de024bf7_0_547"/>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1" name="Google Shape;1061;g3f5de024bf7_0_547"/>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2" name="Google Shape;1062;g3f5de024bf7_0_547"/>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3" name="Google Shape;1063;g3f5de024bf7_0_547"/>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4" name="Google Shape;1064;g3f5de024bf7_0_547"/>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5" name="Google Shape;1065;g3f5de024bf7_0_547"/>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6" name="Google Shape;1066;g3f5de024bf7_0_547"/>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7" name="Google Shape;1067;g3f5de024bf7_0_547"/>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8" name="Google Shape;1068;g3f5de024bf7_0_547"/>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69" name="Google Shape;1069;g3f5de024bf7_0_547"/>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0" name="Google Shape;1070;g3f5de024bf7_0_547"/>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1" name="Google Shape;1071;g3f5de024bf7_0_547"/>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2" name="Google Shape;1072;g3f5de024bf7_0_547"/>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3" name="Google Shape;1073;g3f5de024bf7_0_547"/>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074" name="Google Shape;1074;g3f5de024bf7_0_547"/>
                <p:cNvGrpSpPr/>
                <p:nvPr/>
              </p:nvGrpSpPr>
              <p:grpSpPr>
                <a:xfrm>
                  <a:off x="589212" y="5453559"/>
                  <a:ext cx="1622103" cy="19354500"/>
                  <a:chOff x="589212" y="5453048"/>
                  <a:chExt cx="1622103" cy="19354500"/>
                </a:xfrm>
              </p:grpSpPr>
              <p:sp>
                <p:nvSpPr>
                  <p:cNvPr id="1075" name="Google Shape;1075;g3f5de024bf7_0_547"/>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6" name="Google Shape;1076;g3f5de024bf7_0_547"/>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7" name="Google Shape;1077;g3f5de024bf7_0_547"/>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8" name="Google Shape;1078;g3f5de024bf7_0_547"/>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79" name="Google Shape;1079;g3f5de024bf7_0_547"/>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0" name="Google Shape;1080;g3f5de024bf7_0_547"/>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1" name="Google Shape;1081;g3f5de024bf7_0_547"/>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2" name="Google Shape;1082;g3f5de024bf7_0_547"/>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3" name="Google Shape;1083;g3f5de024bf7_0_547"/>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084" name="Google Shape;1084;g3f5de024bf7_0_547"/>
              <p:cNvGrpSpPr/>
              <p:nvPr/>
            </p:nvGrpSpPr>
            <p:grpSpPr>
              <a:xfrm>
                <a:off x="6752314" y="4228568"/>
                <a:ext cx="911322" cy="29031869"/>
                <a:chOff x="11540841" y="6900050"/>
                <a:chExt cx="911322" cy="19543500"/>
              </a:xfrm>
            </p:grpSpPr>
            <p:sp>
              <p:nvSpPr>
                <p:cNvPr id="1085" name="Google Shape;1085;g3f5de024bf7_0_547"/>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6" name="Google Shape;1086;g3f5de024bf7_0_547"/>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7" name="Google Shape;1087;g3f5de024bf7_0_547"/>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8" name="Google Shape;1088;g3f5de024bf7_0_547"/>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89" name="Google Shape;1089;g3f5de024bf7_0_547"/>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090" name="Google Shape;1090;g3f5de024bf7_0_547"/>
              <p:cNvGrpSpPr/>
              <p:nvPr/>
            </p:nvGrpSpPr>
            <p:grpSpPr>
              <a:xfrm>
                <a:off x="7654454" y="4228555"/>
                <a:ext cx="2782652" cy="29031869"/>
                <a:chOff x="13486776" y="5144310"/>
                <a:chExt cx="2782652" cy="19543500"/>
              </a:xfrm>
            </p:grpSpPr>
            <p:sp>
              <p:nvSpPr>
                <p:cNvPr id="1091" name="Google Shape;1091;g3f5de024bf7_0_547"/>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2" name="Google Shape;1092;g3f5de024bf7_0_547"/>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3" name="Google Shape;1093;g3f5de024bf7_0_547"/>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4" name="Google Shape;1094;g3f5de024bf7_0_547"/>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5" name="Google Shape;1095;g3f5de024bf7_0_547"/>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6" name="Google Shape;1096;g3f5de024bf7_0_547"/>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7" name="Google Shape;1097;g3f5de024bf7_0_547"/>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8" name="Google Shape;1098;g3f5de024bf7_0_547"/>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099" name="Google Shape;1099;g3f5de024bf7_0_547"/>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0" name="Google Shape;1100;g3f5de024bf7_0_547"/>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1" name="Google Shape;1101;g3f5de024bf7_0_547"/>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2" name="Google Shape;1102;g3f5de024bf7_0_547"/>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3" name="Google Shape;1103;g3f5de024bf7_0_547"/>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4" name="Google Shape;1104;g3f5de024bf7_0_547"/>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5" name="Google Shape;1105;g3f5de024bf7_0_547"/>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6" name="Google Shape;1106;g3f5de024bf7_0_547"/>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107" name="Google Shape;1107;g3f5de024bf7_0_547"/>
              <p:cNvGrpSpPr/>
              <p:nvPr/>
            </p:nvGrpSpPr>
            <p:grpSpPr>
              <a:xfrm>
                <a:off x="10427923" y="4228549"/>
                <a:ext cx="4161451" cy="29031869"/>
                <a:chOff x="16176528" y="4317489"/>
                <a:chExt cx="4161451" cy="19543500"/>
              </a:xfrm>
            </p:grpSpPr>
            <p:sp>
              <p:nvSpPr>
                <p:cNvPr id="1108" name="Google Shape;1108;g3f5de024bf7_0_547"/>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09" name="Google Shape;1109;g3f5de024bf7_0_547"/>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0" name="Google Shape;1110;g3f5de024bf7_0_547"/>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1" name="Google Shape;1111;g3f5de024bf7_0_547"/>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2" name="Google Shape;1112;g3f5de024bf7_0_547"/>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3" name="Google Shape;1113;g3f5de024bf7_0_547"/>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4" name="Google Shape;1114;g3f5de024bf7_0_547"/>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5" name="Google Shape;1115;g3f5de024bf7_0_547"/>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6" name="Google Shape;1116;g3f5de024bf7_0_547"/>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7" name="Google Shape;1117;g3f5de024bf7_0_547"/>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8" name="Google Shape;1118;g3f5de024bf7_0_547"/>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19" name="Google Shape;1119;g3f5de024bf7_0_547"/>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0" name="Google Shape;1120;g3f5de024bf7_0_547"/>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1" name="Google Shape;1121;g3f5de024bf7_0_547"/>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2" name="Google Shape;1122;g3f5de024bf7_0_547"/>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3" name="Google Shape;1123;g3f5de024bf7_0_547"/>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4" name="Google Shape;1124;g3f5de024bf7_0_547"/>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5" name="Google Shape;1125;g3f5de024bf7_0_547"/>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6" name="Google Shape;1126;g3f5de024bf7_0_547"/>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7" name="Google Shape;1127;g3f5de024bf7_0_547"/>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8" name="Google Shape;1128;g3f5de024bf7_0_547"/>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29" name="Google Shape;1129;g3f5de024bf7_0_547"/>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30" name="Google Shape;1130;g3f5de024bf7_0_547"/>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1131" name="Google Shape;1131;g3f5de024bf7_0_547"/>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1132" name="Google Shape;1132;g3f5de024bf7_0_547"/>
          <p:cNvPicPr preferRelativeResize="0"/>
          <p:nvPr/>
        </p:nvPicPr>
        <p:blipFill rotWithShape="1">
          <a:blip r:embed="rId4">
            <a:alphaModFix/>
          </a:blip>
          <a:srcRect b="0" l="0" r="0" t="0"/>
          <a:stretch/>
        </p:blipFill>
        <p:spPr>
          <a:xfrm>
            <a:off x="9412031" y="6569560"/>
            <a:ext cx="2743201" cy="222645"/>
          </a:xfrm>
          <a:prstGeom prst="rect">
            <a:avLst/>
          </a:prstGeom>
          <a:noFill/>
          <a:ln>
            <a:noFill/>
          </a:ln>
        </p:spPr>
      </p:pic>
      <p:pic>
        <p:nvPicPr>
          <p:cNvPr descr="Logo&#10;&#10;Description automatically generated" id="1133" name="Google Shape;1133;g3f5de024bf7_0_547"/>
          <p:cNvPicPr preferRelativeResize="0"/>
          <p:nvPr/>
        </p:nvPicPr>
        <p:blipFill rotWithShape="1">
          <a:blip r:embed="rId5">
            <a:alphaModFix/>
          </a:blip>
          <a:srcRect b="0" l="0" r="0" t="0"/>
          <a:stretch/>
        </p:blipFill>
        <p:spPr>
          <a:xfrm>
            <a:off x="114754" y="69529"/>
            <a:ext cx="1453896" cy="803258"/>
          </a:xfrm>
          <a:prstGeom prst="rect">
            <a:avLst/>
          </a:prstGeom>
          <a:noFill/>
          <a:ln>
            <a:noFill/>
          </a:ln>
        </p:spPr>
      </p:pic>
      <p:sp>
        <p:nvSpPr>
          <p:cNvPr id="1134" name="Google Shape;1134;g3f5de024bf7_0_547"/>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135" name="Google Shape;1135;g3f5de024bf7_0_54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1136" name="Google Shape;1136;g3f5de024bf7_0_547"/>
          <p:cNvPicPr preferRelativeResize="0"/>
          <p:nvPr/>
        </p:nvPicPr>
        <p:blipFill rotWithShape="1">
          <a:blip r:embed="rId6">
            <a:alphaModFix/>
          </a:blip>
          <a:srcRect b="0" l="0" r="0" t="0"/>
          <a:stretch/>
        </p:blipFill>
        <p:spPr>
          <a:xfrm>
            <a:off x="10930225" y="113975"/>
            <a:ext cx="925350" cy="449275"/>
          </a:xfrm>
          <a:prstGeom prst="rect">
            <a:avLst/>
          </a:prstGeom>
          <a:noFill/>
          <a:ln>
            <a:noFill/>
          </a:ln>
        </p:spPr>
      </p:pic>
      <p:pic>
        <p:nvPicPr>
          <p:cNvPr descr="https://commguide.asu.edu/downloads/asulogo/jpg/logo_mg.jpg" id="1137" name="Google Shape;1137;g3f5de024bf7_0_547"/>
          <p:cNvPicPr preferRelativeResize="0"/>
          <p:nvPr/>
        </p:nvPicPr>
        <p:blipFill rotWithShape="1">
          <a:blip r:embed="rId7">
            <a:alphaModFix/>
          </a:blip>
          <a:srcRect b="0" l="0" r="0" t="0"/>
          <a:stretch/>
        </p:blipFill>
        <p:spPr>
          <a:xfrm>
            <a:off x="8551730" y="113975"/>
            <a:ext cx="1078645" cy="449275"/>
          </a:xfrm>
          <a:prstGeom prst="rect">
            <a:avLst/>
          </a:prstGeom>
          <a:noFill/>
          <a:ln>
            <a:noFill/>
          </a:ln>
        </p:spPr>
      </p:pic>
      <p:pic>
        <p:nvPicPr>
          <p:cNvPr descr="REU at Harvard University (CNS) | NNCI" id="1138" name="Google Shape;1138;g3f5de024bf7_0_547"/>
          <p:cNvPicPr preferRelativeResize="0"/>
          <p:nvPr/>
        </p:nvPicPr>
        <p:blipFill rotWithShape="1">
          <a:blip r:embed="rId8">
            <a:alphaModFix/>
          </a:blip>
          <a:srcRect b="0" l="0" r="0" t="0"/>
          <a:stretch/>
        </p:blipFill>
        <p:spPr>
          <a:xfrm>
            <a:off x="9757196" y="113975"/>
            <a:ext cx="1046205" cy="449275"/>
          </a:xfrm>
          <a:prstGeom prst="rect">
            <a:avLst/>
          </a:prstGeom>
          <a:noFill/>
          <a:ln>
            <a:noFill/>
          </a:ln>
        </p:spPr>
      </p:pic>
      <p:pic>
        <p:nvPicPr>
          <p:cNvPr id="1139" name="Google Shape;1139;g3f5de024bf7_0_547"/>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1140" name="Google Shape;1140;g3f5de024bf7_0_547"/>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5" name="Shape 1145"/>
        <p:cNvGrpSpPr/>
        <p:nvPr/>
      </p:nvGrpSpPr>
      <p:grpSpPr>
        <a:xfrm>
          <a:off x="0" y="0"/>
          <a:ext cx="0" cy="0"/>
          <a:chOff x="0" y="0"/>
          <a:chExt cx="0" cy="0"/>
        </a:xfrm>
      </p:grpSpPr>
      <p:grpSp>
        <p:nvGrpSpPr>
          <p:cNvPr id="1146" name="Google Shape;1146;g3f513203515_0_711"/>
          <p:cNvGrpSpPr/>
          <p:nvPr/>
        </p:nvGrpSpPr>
        <p:grpSpPr>
          <a:xfrm>
            <a:off x="-7700" y="6324840"/>
            <a:ext cx="12206290" cy="332283"/>
            <a:chOff x="931692" y="4540806"/>
            <a:chExt cx="31987132" cy="2418359"/>
          </a:xfrm>
        </p:grpSpPr>
        <p:grpSp>
          <p:nvGrpSpPr>
            <p:cNvPr id="1147" name="Google Shape;1147;g3f513203515_0_711"/>
            <p:cNvGrpSpPr/>
            <p:nvPr/>
          </p:nvGrpSpPr>
          <p:grpSpPr>
            <a:xfrm>
              <a:off x="931692" y="4540806"/>
              <a:ext cx="16002389" cy="2418359"/>
              <a:chOff x="1874938" y="4228518"/>
              <a:chExt cx="12714436" cy="29031919"/>
            </a:xfrm>
          </p:grpSpPr>
          <p:grpSp>
            <p:nvGrpSpPr>
              <p:cNvPr id="1148" name="Google Shape;1148;g3f513203515_0_711"/>
              <p:cNvGrpSpPr/>
              <p:nvPr/>
            </p:nvGrpSpPr>
            <p:grpSpPr>
              <a:xfrm>
                <a:off x="1874938" y="4228545"/>
                <a:ext cx="724122" cy="29031869"/>
                <a:chOff x="6763779" y="3610074"/>
                <a:chExt cx="724122" cy="19543500"/>
              </a:xfrm>
            </p:grpSpPr>
            <p:sp>
              <p:nvSpPr>
                <p:cNvPr id="1149" name="Google Shape;1149;g3f513203515_0_711"/>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0" name="Google Shape;1150;g3f513203515_0_711"/>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1" name="Google Shape;1151;g3f513203515_0_711"/>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2" name="Google Shape;1152;g3f513203515_0_711"/>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153" name="Google Shape;1153;g3f513203515_0_711"/>
              <p:cNvGrpSpPr/>
              <p:nvPr/>
            </p:nvGrpSpPr>
            <p:grpSpPr>
              <a:xfrm>
                <a:off x="2589876" y="4228518"/>
                <a:ext cx="4171622" cy="29031750"/>
                <a:chOff x="589212" y="5453559"/>
                <a:chExt cx="4171622" cy="19354500"/>
              </a:xfrm>
            </p:grpSpPr>
            <p:grpSp>
              <p:nvGrpSpPr>
                <p:cNvPr id="1154" name="Google Shape;1154;g3f513203515_0_711"/>
                <p:cNvGrpSpPr/>
                <p:nvPr/>
              </p:nvGrpSpPr>
              <p:grpSpPr>
                <a:xfrm>
                  <a:off x="2213483" y="5453559"/>
                  <a:ext cx="2547351" cy="19354500"/>
                  <a:chOff x="2126394" y="6201753"/>
                  <a:chExt cx="2547351" cy="19354500"/>
                </a:xfrm>
              </p:grpSpPr>
              <p:sp>
                <p:nvSpPr>
                  <p:cNvPr id="1155" name="Google Shape;1155;g3f513203515_0_711"/>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6" name="Google Shape;1156;g3f513203515_0_711"/>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7" name="Google Shape;1157;g3f513203515_0_711"/>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8" name="Google Shape;1158;g3f513203515_0_711"/>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59" name="Google Shape;1159;g3f513203515_0_711"/>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0" name="Google Shape;1160;g3f513203515_0_711"/>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1" name="Google Shape;1161;g3f513203515_0_711"/>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2" name="Google Shape;1162;g3f513203515_0_711"/>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3" name="Google Shape;1163;g3f513203515_0_711"/>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4" name="Google Shape;1164;g3f513203515_0_711"/>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5" name="Google Shape;1165;g3f513203515_0_711"/>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6" name="Google Shape;1166;g3f513203515_0_711"/>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7" name="Google Shape;1167;g3f513203515_0_711"/>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68" name="Google Shape;1168;g3f513203515_0_711"/>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169" name="Google Shape;1169;g3f513203515_0_711"/>
                <p:cNvGrpSpPr/>
                <p:nvPr/>
              </p:nvGrpSpPr>
              <p:grpSpPr>
                <a:xfrm>
                  <a:off x="589212" y="5453559"/>
                  <a:ext cx="1622103" cy="19354500"/>
                  <a:chOff x="589212" y="5453048"/>
                  <a:chExt cx="1622103" cy="19354500"/>
                </a:xfrm>
              </p:grpSpPr>
              <p:sp>
                <p:nvSpPr>
                  <p:cNvPr id="1170" name="Google Shape;1170;g3f513203515_0_711"/>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1" name="Google Shape;1171;g3f513203515_0_711"/>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2" name="Google Shape;1172;g3f513203515_0_711"/>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3" name="Google Shape;1173;g3f513203515_0_711"/>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4" name="Google Shape;1174;g3f513203515_0_711"/>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5" name="Google Shape;1175;g3f513203515_0_711"/>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6" name="Google Shape;1176;g3f513203515_0_711"/>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7" name="Google Shape;1177;g3f513203515_0_711"/>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78" name="Google Shape;1178;g3f513203515_0_711"/>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179" name="Google Shape;1179;g3f513203515_0_711"/>
              <p:cNvGrpSpPr/>
              <p:nvPr/>
            </p:nvGrpSpPr>
            <p:grpSpPr>
              <a:xfrm>
                <a:off x="6752314" y="4228568"/>
                <a:ext cx="911322" cy="29031869"/>
                <a:chOff x="11540841" y="6900050"/>
                <a:chExt cx="911322" cy="19543500"/>
              </a:xfrm>
            </p:grpSpPr>
            <p:sp>
              <p:nvSpPr>
                <p:cNvPr id="1180" name="Google Shape;1180;g3f513203515_0_711"/>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1" name="Google Shape;1181;g3f513203515_0_711"/>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2" name="Google Shape;1182;g3f513203515_0_711"/>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3" name="Google Shape;1183;g3f513203515_0_711"/>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4" name="Google Shape;1184;g3f513203515_0_711"/>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185" name="Google Shape;1185;g3f513203515_0_711"/>
              <p:cNvGrpSpPr/>
              <p:nvPr/>
            </p:nvGrpSpPr>
            <p:grpSpPr>
              <a:xfrm>
                <a:off x="7654454" y="4228555"/>
                <a:ext cx="2782652" cy="29031869"/>
                <a:chOff x="13486776" y="5144310"/>
                <a:chExt cx="2782652" cy="19543500"/>
              </a:xfrm>
            </p:grpSpPr>
            <p:sp>
              <p:nvSpPr>
                <p:cNvPr id="1186" name="Google Shape;1186;g3f513203515_0_711"/>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7" name="Google Shape;1187;g3f513203515_0_711"/>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8" name="Google Shape;1188;g3f513203515_0_711"/>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89" name="Google Shape;1189;g3f513203515_0_711"/>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0" name="Google Shape;1190;g3f513203515_0_711"/>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1" name="Google Shape;1191;g3f513203515_0_711"/>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2" name="Google Shape;1192;g3f513203515_0_711"/>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3" name="Google Shape;1193;g3f513203515_0_711"/>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4" name="Google Shape;1194;g3f513203515_0_711"/>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5" name="Google Shape;1195;g3f513203515_0_711"/>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6" name="Google Shape;1196;g3f513203515_0_711"/>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7" name="Google Shape;1197;g3f513203515_0_711"/>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8" name="Google Shape;1198;g3f513203515_0_711"/>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199" name="Google Shape;1199;g3f513203515_0_711"/>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0" name="Google Shape;1200;g3f513203515_0_711"/>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1" name="Google Shape;1201;g3f513203515_0_711"/>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202" name="Google Shape;1202;g3f513203515_0_711"/>
              <p:cNvGrpSpPr/>
              <p:nvPr/>
            </p:nvGrpSpPr>
            <p:grpSpPr>
              <a:xfrm>
                <a:off x="10427923" y="4228549"/>
                <a:ext cx="4161451" cy="29031869"/>
                <a:chOff x="16176528" y="4317489"/>
                <a:chExt cx="4161451" cy="19543500"/>
              </a:xfrm>
            </p:grpSpPr>
            <p:sp>
              <p:nvSpPr>
                <p:cNvPr id="1203" name="Google Shape;1203;g3f513203515_0_711"/>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4" name="Google Shape;1204;g3f513203515_0_711"/>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5" name="Google Shape;1205;g3f513203515_0_711"/>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6" name="Google Shape;1206;g3f513203515_0_711"/>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7" name="Google Shape;1207;g3f513203515_0_711"/>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8" name="Google Shape;1208;g3f513203515_0_711"/>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09" name="Google Shape;1209;g3f513203515_0_711"/>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0" name="Google Shape;1210;g3f513203515_0_711"/>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1" name="Google Shape;1211;g3f513203515_0_711"/>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2" name="Google Shape;1212;g3f513203515_0_711"/>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3" name="Google Shape;1213;g3f513203515_0_711"/>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4" name="Google Shape;1214;g3f513203515_0_711"/>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5" name="Google Shape;1215;g3f513203515_0_711"/>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6" name="Google Shape;1216;g3f513203515_0_711"/>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7" name="Google Shape;1217;g3f513203515_0_711"/>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8" name="Google Shape;1218;g3f513203515_0_711"/>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19" name="Google Shape;1219;g3f513203515_0_711"/>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0" name="Google Shape;1220;g3f513203515_0_711"/>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1" name="Google Shape;1221;g3f513203515_0_711"/>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2" name="Google Shape;1222;g3f513203515_0_711"/>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3" name="Google Shape;1223;g3f513203515_0_711"/>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4" name="Google Shape;1224;g3f513203515_0_711"/>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5" name="Google Shape;1225;g3f513203515_0_711"/>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226" name="Google Shape;1226;g3f513203515_0_711"/>
            <p:cNvGrpSpPr/>
            <p:nvPr/>
          </p:nvGrpSpPr>
          <p:grpSpPr>
            <a:xfrm>
              <a:off x="16916435" y="4540806"/>
              <a:ext cx="16002389" cy="2418359"/>
              <a:chOff x="1874938" y="4228518"/>
              <a:chExt cx="12714436" cy="29031919"/>
            </a:xfrm>
          </p:grpSpPr>
          <p:grpSp>
            <p:nvGrpSpPr>
              <p:cNvPr id="1227" name="Google Shape;1227;g3f513203515_0_711"/>
              <p:cNvGrpSpPr/>
              <p:nvPr/>
            </p:nvGrpSpPr>
            <p:grpSpPr>
              <a:xfrm>
                <a:off x="1874938" y="4228545"/>
                <a:ext cx="724122" cy="29031869"/>
                <a:chOff x="6763779" y="3610074"/>
                <a:chExt cx="724122" cy="19543500"/>
              </a:xfrm>
            </p:grpSpPr>
            <p:sp>
              <p:nvSpPr>
                <p:cNvPr id="1228" name="Google Shape;1228;g3f513203515_0_711"/>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29" name="Google Shape;1229;g3f513203515_0_711"/>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0" name="Google Shape;1230;g3f513203515_0_711"/>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1" name="Google Shape;1231;g3f513203515_0_711"/>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232" name="Google Shape;1232;g3f513203515_0_711"/>
              <p:cNvGrpSpPr/>
              <p:nvPr/>
            </p:nvGrpSpPr>
            <p:grpSpPr>
              <a:xfrm>
                <a:off x="2589876" y="4228518"/>
                <a:ext cx="4171622" cy="29031750"/>
                <a:chOff x="589212" y="5453559"/>
                <a:chExt cx="4171622" cy="19354500"/>
              </a:xfrm>
            </p:grpSpPr>
            <p:grpSp>
              <p:nvGrpSpPr>
                <p:cNvPr id="1233" name="Google Shape;1233;g3f513203515_0_711"/>
                <p:cNvGrpSpPr/>
                <p:nvPr/>
              </p:nvGrpSpPr>
              <p:grpSpPr>
                <a:xfrm>
                  <a:off x="2213483" y="5453559"/>
                  <a:ext cx="2547351" cy="19354500"/>
                  <a:chOff x="2126394" y="6201753"/>
                  <a:chExt cx="2547351" cy="19354500"/>
                </a:xfrm>
              </p:grpSpPr>
              <p:sp>
                <p:nvSpPr>
                  <p:cNvPr id="1234" name="Google Shape;1234;g3f513203515_0_711"/>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5" name="Google Shape;1235;g3f513203515_0_711"/>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6" name="Google Shape;1236;g3f513203515_0_711"/>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7" name="Google Shape;1237;g3f513203515_0_711"/>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8" name="Google Shape;1238;g3f513203515_0_711"/>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39" name="Google Shape;1239;g3f513203515_0_711"/>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0" name="Google Shape;1240;g3f513203515_0_711"/>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1" name="Google Shape;1241;g3f513203515_0_711"/>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2" name="Google Shape;1242;g3f513203515_0_711"/>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3" name="Google Shape;1243;g3f513203515_0_711"/>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4" name="Google Shape;1244;g3f513203515_0_711"/>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5" name="Google Shape;1245;g3f513203515_0_711"/>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6" name="Google Shape;1246;g3f513203515_0_711"/>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47" name="Google Shape;1247;g3f513203515_0_711"/>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248" name="Google Shape;1248;g3f513203515_0_711"/>
                <p:cNvGrpSpPr/>
                <p:nvPr/>
              </p:nvGrpSpPr>
              <p:grpSpPr>
                <a:xfrm>
                  <a:off x="589212" y="5453559"/>
                  <a:ext cx="1622103" cy="19354500"/>
                  <a:chOff x="589212" y="5453048"/>
                  <a:chExt cx="1622103" cy="19354500"/>
                </a:xfrm>
              </p:grpSpPr>
              <p:sp>
                <p:nvSpPr>
                  <p:cNvPr id="1249" name="Google Shape;1249;g3f513203515_0_711"/>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0" name="Google Shape;1250;g3f513203515_0_711"/>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1" name="Google Shape;1251;g3f513203515_0_711"/>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2" name="Google Shape;1252;g3f513203515_0_711"/>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3" name="Google Shape;1253;g3f513203515_0_711"/>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4" name="Google Shape;1254;g3f513203515_0_711"/>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5" name="Google Shape;1255;g3f513203515_0_711"/>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6" name="Google Shape;1256;g3f513203515_0_711"/>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57" name="Google Shape;1257;g3f513203515_0_711"/>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258" name="Google Shape;1258;g3f513203515_0_711"/>
              <p:cNvGrpSpPr/>
              <p:nvPr/>
            </p:nvGrpSpPr>
            <p:grpSpPr>
              <a:xfrm>
                <a:off x="6752314" y="4228568"/>
                <a:ext cx="911322" cy="29031869"/>
                <a:chOff x="11540841" y="6900050"/>
                <a:chExt cx="911322" cy="19543500"/>
              </a:xfrm>
            </p:grpSpPr>
            <p:sp>
              <p:nvSpPr>
                <p:cNvPr id="1259" name="Google Shape;1259;g3f513203515_0_711"/>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0" name="Google Shape;1260;g3f513203515_0_711"/>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1" name="Google Shape;1261;g3f513203515_0_711"/>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2" name="Google Shape;1262;g3f513203515_0_711"/>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3" name="Google Shape;1263;g3f513203515_0_711"/>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264" name="Google Shape;1264;g3f513203515_0_711"/>
              <p:cNvGrpSpPr/>
              <p:nvPr/>
            </p:nvGrpSpPr>
            <p:grpSpPr>
              <a:xfrm>
                <a:off x="7654454" y="4228555"/>
                <a:ext cx="2782652" cy="29031869"/>
                <a:chOff x="13486776" y="5144310"/>
                <a:chExt cx="2782652" cy="19543500"/>
              </a:xfrm>
            </p:grpSpPr>
            <p:sp>
              <p:nvSpPr>
                <p:cNvPr id="1265" name="Google Shape;1265;g3f513203515_0_711"/>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6" name="Google Shape;1266;g3f513203515_0_711"/>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7" name="Google Shape;1267;g3f513203515_0_711"/>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8" name="Google Shape;1268;g3f513203515_0_711"/>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69" name="Google Shape;1269;g3f513203515_0_711"/>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0" name="Google Shape;1270;g3f513203515_0_711"/>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1" name="Google Shape;1271;g3f513203515_0_711"/>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2" name="Google Shape;1272;g3f513203515_0_711"/>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3" name="Google Shape;1273;g3f513203515_0_711"/>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4" name="Google Shape;1274;g3f513203515_0_711"/>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5" name="Google Shape;1275;g3f513203515_0_711"/>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6" name="Google Shape;1276;g3f513203515_0_711"/>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7" name="Google Shape;1277;g3f513203515_0_711"/>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8" name="Google Shape;1278;g3f513203515_0_711"/>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79" name="Google Shape;1279;g3f513203515_0_711"/>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0" name="Google Shape;1280;g3f513203515_0_711"/>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281" name="Google Shape;1281;g3f513203515_0_711"/>
              <p:cNvGrpSpPr/>
              <p:nvPr/>
            </p:nvGrpSpPr>
            <p:grpSpPr>
              <a:xfrm>
                <a:off x="10427923" y="4228549"/>
                <a:ext cx="4161451" cy="29031869"/>
                <a:chOff x="16176528" y="4317489"/>
                <a:chExt cx="4161451" cy="19543500"/>
              </a:xfrm>
            </p:grpSpPr>
            <p:sp>
              <p:nvSpPr>
                <p:cNvPr id="1282" name="Google Shape;1282;g3f513203515_0_711"/>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3" name="Google Shape;1283;g3f513203515_0_711"/>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4" name="Google Shape;1284;g3f513203515_0_711"/>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5" name="Google Shape;1285;g3f513203515_0_711"/>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6" name="Google Shape;1286;g3f513203515_0_711"/>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7" name="Google Shape;1287;g3f513203515_0_711"/>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8" name="Google Shape;1288;g3f513203515_0_711"/>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89" name="Google Shape;1289;g3f513203515_0_711"/>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0" name="Google Shape;1290;g3f513203515_0_711"/>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1" name="Google Shape;1291;g3f513203515_0_711"/>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2" name="Google Shape;1292;g3f513203515_0_711"/>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3" name="Google Shape;1293;g3f513203515_0_711"/>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4" name="Google Shape;1294;g3f513203515_0_711"/>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5" name="Google Shape;1295;g3f513203515_0_711"/>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6" name="Google Shape;1296;g3f513203515_0_711"/>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7" name="Google Shape;1297;g3f513203515_0_711"/>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8" name="Google Shape;1298;g3f513203515_0_711"/>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299" name="Google Shape;1299;g3f513203515_0_711"/>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00" name="Google Shape;1300;g3f513203515_0_711"/>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01" name="Google Shape;1301;g3f513203515_0_711"/>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02" name="Google Shape;1302;g3f513203515_0_711"/>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03" name="Google Shape;1303;g3f513203515_0_711"/>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04" name="Google Shape;1304;g3f513203515_0_711"/>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1305" name="Google Shape;1305;g3f513203515_0_711"/>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1306" name="Google Shape;1306;g3f513203515_0_711"/>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1307" name="Google Shape;1307;g3f513203515_0_711"/>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1308" name="Google Shape;1308;g3f513203515_0_711"/>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309" name="Google Shape;1309;g3f513203515_0_7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1310" name="Google Shape;1310;g3f513203515_0_711"/>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1311" name="Google Shape;1311;g3f513203515_0_711"/>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1312" name="Google Shape;1312;g3f513203515_0_711"/>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sp>
        <p:nvSpPr>
          <p:cNvPr id="1313" name="Google Shape;1313;g3f513203515_0_711"/>
          <p:cNvSpPr/>
          <p:nvPr/>
        </p:nvSpPr>
        <p:spPr>
          <a:xfrm>
            <a:off x="5610900" y="3969125"/>
            <a:ext cx="1401000" cy="1014000"/>
          </a:xfrm>
          <a:prstGeom prst="frame">
            <a:avLst>
              <a:gd fmla="val 5303"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314" name="Google Shape;1314;g3f513203515_0_711" title="mot diagram.png"/>
          <p:cNvPicPr preferRelativeResize="0"/>
          <p:nvPr/>
        </p:nvPicPr>
        <p:blipFill rotWithShape="1">
          <a:blip r:embed="rId8">
            <a:alphaModFix/>
          </a:blip>
          <a:srcRect b="0" l="0" r="0" t="0"/>
          <a:stretch/>
        </p:blipFill>
        <p:spPr>
          <a:xfrm>
            <a:off x="778551" y="829604"/>
            <a:ext cx="10633800" cy="5384407"/>
          </a:xfrm>
          <a:prstGeom prst="rect">
            <a:avLst/>
          </a:prstGeom>
          <a:noFill/>
          <a:ln>
            <a:noFill/>
          </a:ln>
        </p:spPr>
      </p:pic>
      <p:sp>
        <p:nvSpPr>
          <p:cNvPr id="1315" name="Google Shape;1315;g3f513203515_0_711"/>
          <p:cNvSpPr/>
          <p:nvPr/>
        </p:nvSpPr>
        <p:spPr>
          <a:xfrm>
            <a:off x="3862125" y="2663475"/>
            <a:ext cx="6595500" cy="1614600"/>
          </a:xfrm>
          <a:prstGeom prst="frame">
            <a:avLst>
              <a:gd fmla="val 5173" name="adj1"/>
            </a:avLst>
          </a:prstGeom>
          <a:solidFill>
            <a:srgbClr val="888888"/>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316" name="Google Shape;1316;g3f513203515_0_711"/>
          <p:cNvSpPr txBox="1"/>
          <p:nvPr>
            <p:ph type="title"/>
          </p:nvPr>
        </p:nvSpPr>
        <p:spPr>
          <a:xfrm>
            <a:off x="1678075" y="-190706"/>
            <a:ext cx="5519100" cy="1614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highlight>
                  <a:schemeClr val="lt1"/>
                </a:highlight>
              </a:rPr>
              <a:t>Everything Before the MOT</a:t>
            </a:r>
            <a:endParaRPr>
              <a:highlight>
                <a:schemeClr val="lt1"/>
              </a:highlight>
            </a:endParaRPr>
          </a:p>
        </p:txBody>
      </p:sp>
      <p:pic>
        <p:nvPicPr>
          <p:cNvPr id="1317" name="Google Shape;1317;g3f513203515_0_711"/>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1318" name="Google Shape;1318;g3f513203515_0_711"/>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g3f5de024bf7_3_3036"/>
          <p:cNvSpPr txBox="1"/>
          <p:nvPr>
            <p:ph type="title"/>
          </p:nvPr>
        </p:nvSpPr>
        <p:spPr>
          <a:xfrm>
            <a:off x="1745675" y="-132600"/>
            <a:ext cx="6806100" cy="1207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Spectroscopy</a:t>
            </a:r>
            <a:endParaRPr/>
          </a:p>
        </p:txBody>
      </p:sp>
      <p:grpSp>
        <p:nvGrpSpPr>
          <p:cNvPr id="1325" name="Google Shape;1325;g3f5de024bf7_3_3036"/>
          <p:cNvGrpSpPr/>
          <p:nvPr/>
        </p:nvGrpSpPr>
        <p:grpSpPr>
          <a:xfrm>
            <a:off x="-7700" y="6324840"/>
            <a:ext cx="12206290" cy="332283"/>
            <a:chOff x="931692" y="4540806"/>
            <a:chExt cx="31987132" cy="2418359"/>
          </a:xfrm>
        </p:grpSpPr>
        <p:grpSp>
          <p:nvGrpSpPr>
            <p:cNvPr id="1326" name="Google Shape;1326;g3f5de024bf7_3_3036"/>
            <p:cNvGrpSpPr/>
            <p:nvPr/>
          </p:nvGrpSpPr>
          <p:grpSpPr>
            <a:xfrm>
              <a:off x="931692" y="4540806"/>
              <a:ext cx="16002389" cy="2418359"/>
              <a:chOff x="1874938" y="4228518"/>
              <a:chExt cx="12714436" cy="29031919"/>
            </a:xfrm>
          </p:grpSpPr>
          <p:grpSp>
            <p:nvGrpSpPr>
              <p:cNvPr id="1327" name="Google Shape;1327;g3f5de024bf7_3_3036"/>
              <p:cNvGrpSpPr/>
              <p:nvPr/>
            </p:nvGrpSpPr>
            <p:grpSpPr>
              <a:xfrm>
                <a:off x="1874938" y="4228545"/>
                <a:ext cx="724122" cy="29031869"/>
                <a:chOff x="6763779" y="3610074"/>
                <a:chExt cx="724122" cy="19543500"/>
              </a:xfrm>
            </p:grpSpPr>
            <p:sp>
              <p:nvSpPr>
                <p:cNvPr id="1328" name="Google Shape;1328;g3f5de024bf7_3_3036"/>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29" name="Google Shape;1329;g3f5de024bf7_3_3036"/>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0" name="Google Shape;1330;g3f5de024bf7_3_3036"/>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1" name="Google Shape;1331;g3f5de024bf7_3_3036"/>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332" name="Google Shape;1332;g3f5de024bf7_3_3036"/>
              <p:cNvGrpSpPr/>
              <p:nvPr/>
            </p:nvGrpSpPr>
            <p:grpSpPr>
              <a:xfrm>
                <a:off x="2589876" y="4228518"/>
                <a:ext cx="4171622" cy="29031750"/>
                <a:chOff x="589212" y="5453559"/>
                <a:chExt cx="4171622" cy="19354500"/>
              </a:xfrm>
            </p:grpSpPr>
            <p:grpSp>
              <p:nvGrpSpPr>
                <p:cNvPr id="1333" name="Google Shape;1333;g3f5de024bf7_3_3036"/>
                <p:cNvGrpSpPr/>
                <p:nvPr/>
              </p:nvGrpSpPr>
              <p:grpSpPr>
                <a:xfrm>
                  <a:off x="2213483" y="5453559"/>
                  <a:ext cx="2547351" cy="19354500"/>
                  <a:chOff x="2126394" y="6201753"/>
                  <a:chExt cx="2547351" cy="19354500"/>
                </a:xfrm>
              </p:grpSpPr>
              <p:sp>
                <p:nvSpPr>
                  <p:cNvPr id="1334" name="Google Shape;1334;g3f5de024bf7_3_3036"/>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5" name="Google Shape;1335;g3f5de024bf7_3_3036"/>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6" name="Google Shape;1336;g3f5de024bf7_3_3036"/>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7" name="Google Shape;1337;g3f5de024bf7_3_3036"/>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8" name="Google Shape;1338;g3f5de024bf7_3_3036"/>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39" name="Google Shape;1339;g3f5de024bf7_3_3036"/>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0" name="Google Shape;1340;g3f5de024bf7_3_3036"/>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1" name="Google Shape;1341;g3f5de024bf7_3_3036"/>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2" name="Google Shape;1342;g3f5de024bf7_3_3036"/>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3" name="Google Shape;1343;g3f5de024bf7_3_3036"/>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4" name="Google Shape;1344;g3f5de024bf7_3_3036"/>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5" name="Google Shape;1345;g3f5de024bf7_3_3036"/>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6" name="Google Shape;1346;g3f5de024bf7_3_3036"/>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47" name="Google Shape;1347;g3f5de024bf7_3_3036"/>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348" name="Google Shape;1348;g3f5de024bf7_3_3036"/>
                <p:cNvGrpSpPr/>
                <p:nvPr/>
              </p:nvGrpSpPr>
              <p:grpSpPr>
                <a:xfrm>
                  <a:off x="589212" y="5453559"/>
                  <a:ext cx="1622103" cy="19354500"/>
                  <a:chOff x="589212" y="5453048"/>
                  <a:chExt cx="1622103" cy="19354500"/>
                </a:xfrm>
              </p:grpSpPr>
              <p:sp>
                <p:nvSpPr>
                  <p:cNvPr id="1349" name="Google Shape;1349;g3f5de024bf7_3_3036"/>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0" name="Google Shape;1350;g3f5de024bf7_3_3036"/>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1" name="Google Shape;1351;g3f5de024bf7_3_3036"/>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2" name="Google Shape;1352;g3f5de024bf7_3_3036"/>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3" name="Google Shape;1353;g3f5de024bf7_3_3036"/>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4" name="Google Shape;1354;g3f5de024bf7_3_3036"/>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5" name="Google Shape;1355;g3f5de024bf7_3_3036"/>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6" name="Google Shape;1356;g3f5de024bf7_3_3036"/>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57" name="Google Shape;1357;g3f5de024bf7_3_3036"/>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358" name="Google Shape;1358;g3f5de024bf7_3_3036"/>
              <p:cNvGrpSpPr/>
              <p:nvPr/>
            </p:nvGrpSpPr>
            <p:grpSpPr>
              <a:xfrm>
                <a:off x="6752314" y="4228568"/>
                <a:ext cx="911322" cy="29031869"/>
                <a:chOff x="11540841" y="6900050"/>
                <a:chExt cx="911322" cy="19543500"/>
              </a:xfrm>
            </p:grpSpPr>
            <p:sp>
              <p:nvSpPr>
                <p:cNvPr id="1359" name="Google Shape;1359;g3f5de024bf7_3_3036"/>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0" name="Google Shape;1360;g3f5de024bf7_3_3036"/>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1" name="Google Shape;1361;g3f5de024bf7_3_3036"/>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2" name="Google Shape;1362;g3f5de024bf7_3_3036"/>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3" name="Google Shape;1363;g3f5de024bf7_3_3036"/>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364" name="Google Shape;1364;g3f5de024bf7_3_3036"/>
              <p:cNvGrpSpPr/>
              <p:nvPr/>
            </p:nvGrpSpPr>
            <p:grpSpPr>
              <a:xfrm>
                <a:off x="7654454" y="4228555"/>
                <a:ext cx="2782652" cy="29031869"/>
                <a:chOff x="13486776" y="5144310"/>
                <a:chExt cx="2782652" cy="19543500"/>
              </a:xfrm>
            </p:grpSpPr>
            <p:sp>
              <p:nvSpPr>
                <p:cNvPr id="1365" name="Google Shape;1365;g3f5de024bf7_3_3036"/>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6" name="Google Shape;1366;g3f5de024bf7_3_3036"/>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7" name="Google Shape;1367;g3f5de024bf7_3_3036"/>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8" name="Google Shape;1368;g3f5de024bf7_3_3036"/>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69" name="Google Shape;1369;g3f5de024bf7_3_3036"/>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0" name="Google Shape;1370;g3f5de024bf7_3_3036"/>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1" name="Google Shape;1371;g3f5de024bf7_3_3036"/>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2" name="Google Shape;1372;g3f5de024bf7_3_3036"/>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3" name="Google Shape;1373;g3f5de024bf7_3_3036"/>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4" name="Google Shape;1374;g3f5de024bf7_3_3036"/>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5" name="Google Shape;1375;g3f5de024bf7_3_3036"/>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6" name="Google Shape;1376;g3f5de024bf7_3_3036"/>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7" name="Google Shape;1377;g3f5de024bf7_3_3036"/>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8" name="Google Shape;1378;g3f5de024bf7_3_3036"/>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79" name="Google Shape;1379;g3f5de024bf7_3_3036"/>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0" name="Google Shape;1380;g3f5de024bf7_3_3036"/>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381" name="Google Shape;1381;g3f5de024bf7_3_3036"/>
              <p:cNvGrpSpPr/>
              <p:nvPr/>
            </p:nvGrpSpPr>
            <p:grpSpPr>
              <a:xfrm>
                <a:off x="10427923" y="4228549"/>
                <a:ext cx="4161451" cy="29031869"/>
                <a:chOff x="16176528" y="4317489"/>
                <a:chExt cx="4161451" cy="19543500"/>
              </a:xfrm>
            </p:grpSpPr>
            <p:sp>
              <p:nvSpPr>
                <p:cNvPr id="1382" name="Google Shape;1382;g3f5de024bf7_3_3036"/>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3" name="Google Shape;1383;g3f5de024bf7_3_3036"/>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4" name="Google Shape;1384;g3f5de024bf7_3_3036"/>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5" name="Google Shape;1385;g3f5de024bf7_3_3036"/>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6" name="Google Shape;1386;g3f5de024bf7_3_3036"/>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7" name="Google Shape;1387;g3f5de024bf7_3_3036"/>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8" name="Google Shape;1388;g3f5de024bf7_3_3036"/>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89" name="Google Shape;1389;g3f5de024bf7_3_3036"/>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0" name="Google Shape;1390;g3f5de024bf7_3_3036"/>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1" name="Google Shape;1391;g3f5de024bf7_3_3036"/>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2" name="Google Shape;1392;g3f5de024bf7_3_3036"/>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3" name="Google Shape;1393;g3f5de024bf7_3_3036"/>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4" name="Google Shape;1394;g3f5de024bf7_3_3036"/>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5" name="Google Shape;1395;g3f5de024bf7_3_3036"/>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6" name="Google Shape;1396;g3f5de024bf7_3_3036"/>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7" name="Google Shape;1397;g3f5de024bf7_3_3036"/>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8" name="Google Shape;1398;g3f5de024bf7_3_3036"/>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399" name="Google Shape;1399;g3f5de024bf7_3_3036"/>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0" name="Google Shape;1400;g3f5de024bf7_3_3036"/>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1" name="Google Shape;1401;g3f5de024bf7_3_3036"/>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2" name="Google Shape;1402;g3f5de024bf7_3_3036"/>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3" name="Google Shape;1403;g3f5de024bf7_3_3036"/>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4" name="Google Shape;1404;g3f5de024bf7_3_3036"/>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405" name="Google Shape;1405;g3f5de024bf7_3_3036"/>
            <p:cNvGrpSpPr/>
            <p:nvPr/>
          </p:nvGrpSpPr>
          <p:grpSpPr>
            <a:xfrm>
              <a:off x="16916435" y="4540806"/>
              <a:ext cx="16002389" cy="2418359"/>
              <a:chOff x="1874938" y="4228518"/>
              <a:chExt cx="12714436" cy="29031919"/>
            </a:xfrm>
          </p:grpSpPr>
          <p:grpSp>
            <p:nvGrpSpPr>
              <p:cNvPr id="1406" name="Google Shape;1406;g3f5de024bf7_3_3036"/>
              <p:cNvGrpSpPr/>
              <p:nvPr/>
            </p:nvGrpSpPr>
            <p:grpSpPr>
              <a:xfrm>
                <a:off x="1874938" y="4228545"/>
                <a:ext cx="724122" cy="29031869"/>
                <a:chOff x="6763779" y="3610074"/>
                <a:chExt cx="724122" cy="19543500"/>
              </a:xfrm>
            </p:grpSpPr>
            <p:sp>
              <p:nvSpPr>
                <p:cNvPr id="1407" name="Google Shape;1407;g3f5de024bf7_3_3036"/>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8" name="Google Shape;1408;g3f5de024bf7_3_3036"/>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09" name="Google Shape;1409;g3f5de024bf7_3_3036"/>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0" name="Google Shape;1410;g3f5de024bf7_3_3036"/>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411" name="Google Shape;1411;g3f5de024bf7_3_3036"/>
              <p:cNvGrpSpPr/>
              <p:nvPr/>
            </p:nvGrpSpPr>
            <p:grpSpPr>
              <a:xfrm>
                <a:off x="2589876" y="4228518"/>
                <a:ext cx="4171622" cy="29031750"/>
                <a:chOff x="589212" y="5453559"/>
                <a:chExt cx="4171622" cy="19354500"/>
              </a:xfrm>
            </p:grpSpPr>
            <p:grpSp>
              <p:nvGrpSpPr>
                <p:cNvPr id="1412" name="Google Shape;1412;g3f5de024bf7_3_3036"/>
                <p:cNvGrpSpPr/>
                <p:nvPr/>
              </p:nvGrpSpPr>
              <p:grpSpPr>
                <a:xfrm>
                  <a:off x="2213483" y="5453559"/>
                  <a:ext cx="2547351" cy="19354500"/>
                  <a:chOff x="2126394" y="6201753"/>
                  <a:chExt cx="2547351" cy="19354500"/>
                </a:xfrm>
              </p:grpSpPr>
              <p:sp>
                <p:nvSpPr>
                  <p:cNvPr id="1413" name="Google Shape;1413;g3f5de024bf7_3_3036"/>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4" name="Google Shape;1414;g3f5de024bf7_3_3036"/>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5" name="Google Shape;1415;g3f5de024bf7_3_3036"/>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6" name="Google Shape;1416;g3f5de024bf7_3_3036"/>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7" name="Google Shape;1417;g3f5de024bf7_3_3036"/>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8" name="Google Shape;1418;g3f5de024bf7_3_3036"/>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19" name="Google Shape;1419;g3f5de024bf7_3_3036"/>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0" name="Google Shape;1420;g3f5de024bf7_3_3036"/>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1" name="Google Shape;1421;g3f5de024bf7_3_3036"/>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2" name="Google Shape;1422;g3f5de024bf7_3_3036"/>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3" name="Google Shape;1423;g3f5de024bf7_3_3036"/>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4" name="Google Shape;1424;g3f5de024bf7_3_3036"/>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5" name="Google Shape;1425;g3f5de024bf7_3_3036"/>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6" name="Google Shape;1426;g3f5de024bf7_3_3036"/>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427" name="Google Shape;1427;g3f5de024bf7_3_3036"/>
                <p:cNvGrpSpPr/>
                <p:nvPr/>
              </p:nvGrpSpPr>
              <p:grpSpPr>
                <a:xfrm>
                  <a:off x="589212" y="5453559"/>
                  <a:ext cx="1622103" cy="19354500"/>
                  <a:chOff x="589212" y="5453048"/>
                  <a:chExt cx="1622103" cy="19354500"/>
                </a:xfrm>
              </p:grpSpPr>
              <p:sp>
                <p:nvSpPr>
                  <p:cNvPr id="1428" name="Google Shape;1428;g3f5de024bf7_3_3036"/>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29" name="Google Shape;1429;g3f5de024bf7_3_3036"/>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0" name="Google Shape;1430;g3f5de024bf7_3_3036"/>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1" name="Google Shape;1431;g3f5de024bf7_3_3036"/>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2" name="Google Shape;1432;g3f5de024bf7_3_3036"/>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3" name="Google Shape;1433;g3f5de024bf7_3_3036"/>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4" name="Google Shape;1434;g3f5de024bf7_3_3036"/>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5" name="Google Shape;1435;g3f5de024bf7_3_3036"/>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6" name="Google Shape;1436;g3f5de024bf7_3_3036"/>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437" name="Google Shape;1437;g3f5de024bf7_3_3036"/>
              <p:cNvGrpSpPr/>
              <p:nvPr/>
            </p:nvGrpSpPr>
            <p:grpSpPr>
              <a:xfrm>
                <a:off x="6752314" y="4228568"/>
                <a:ext cx="911322" cy="29031869"/>
                <a:chOff x="11540841" y="6900050"/>
                <a:chExt cx="911322" cy="19543500"/>
              </a:xfrm>
            </p:grpSpPr>
            <p:sp>
              <p:nvSpPr>
                <p:cNvPr id="1438" name="Google Shape;1438;g3f5de024bf7_3_3036"/>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39" name="Google Shape;1439;g3f5de024bf7_3_3036"/>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0" name="Google Shape;1440;g3f5de024bf7_3_3036"/>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1" name="Google Shape;1441;g3f5de024bf7_3_3036"/>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2" name="Google Shape;1442;g3f5de024bf7_3_3036"/>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443" name="Google Shape;1443;g3f5de024bf7_3_3036"/>
              <p:cNvGrpSpPr/>
              <p:nvPr/>
            </p:nvGrpSpPr>
            <p:grpSpPr>
              <a:xfrm>
                <a:off x="7654454" y="4228555"/>
                <a:ext cx="2782652" cy="29031869"/>
                <a:chOff x="13486776" y="5144310"/>
                <a:chExt cx="2782652" cy="19543500"/>
              </a:xfrm>
            </p:grpSpPr>
            <p:sp>
              <p:nvSpPr>
                <p:cNvPr id="1444" name="Google Shape;1444;g3f5de024bf7_3_3036"/>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5" name="Google Shape;1445;g3f5de024bf7_3_3036"/>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6" name="Google Shape;1446;g3f5de024bf7_3_3036"/>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7" name="Google Shape;1447;g3f5de024bf7_3_3036"/>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8" name="Google Shape;1448;g3f5de024bf7_3_3036"/>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49" name="Google Shape;1449;g3f5de024bf7_3_3036"/>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0" name="Google Shape;1450;g3f5de024bf7_3_3036"/>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1" name="Google Shape;1451;g3f5de024bf7_3_3036"/>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2" name="Google Shape;1452;g3f5de024bf7_3_3036"/>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3" name="Google Shape;1453;g3f5de024bf7_3_3036"/>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4" name="Google Shape;1454;g3f5de024bf7_3_3036"/>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5" name="Google Shape;1455;g3f5de024bf7_3_3036"/>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6" name="Google Shape;1456;g3f5de024bf7_3_3036"/>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7" name="Google Shape;1457;g3f5de024bf7_3_3036"/>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8" name="Google Shape;1458;g3f5de024bf7_3_3036"/>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59" name="Google Shape;1459;g3f5de024bf7_3_3036"/>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460" name="Google Shape;1460;g3f5de024bf7_3_3036"/>
              <p:cNvGrpSpPr/>
              <p:nvPr/>
            </p:nvGrpSpPr>
            <p:grpSpPr>
              <a:xfrm>
                <a:off x="10427923" y="4228549"/>
                <a:ext cx="4161451" cy="29031869"/>
                <a:chOff x="16176528" y="4317489"/>
                <a:chExt cx="4161451" cy="19543500"/>
              </a:xfrm>
            </p:grpSpPr>
            <p:sp>
              <p:nvSpPr>
                <p:cNvPr id="1461" name="Google Shape;1461;g3f5de024bf7_3_3036"/>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2" name="Google Shape;1462;g3f5de024bf7_3_3036"/>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3" name="Google Shape;1463;g3f5de024bf7_3_3036"/>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4" name="Google Shape;1464;g3f5de024bf7_3_3036"/>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5" name="Google Shape;1465;g3f5de024bf7_3_3036"/>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6" name="Google Shape;1466;g3f5de024bf7_3_3036"/>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7" name="Google Shape;1467;g3f5de024bf7_3_3036"/>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8" name="Google Shape;1468;g3f5de024bf7_3_3036"/>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69" name="Google Shape;1469;g3f5de024bf7_3_3036"/>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0" name="Google Shape;1470;g3f5de024bf7_3_3036"/>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1" name="Google Shape;1471;g3f5de024bf7_3_3036"/>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2" name="Google Shape;1472;g3f5de024bf7_3_3036"/>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3" name="Google Shape;1473;g3f5de024bf7_3_3036"/>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4" name="Google Shape;1474;g3f5de024bf7_3_3036"/>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5" name="Google Shape;1475;g3f5de024bf7_3_3036"/>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6" name="Google Shape;1476;g3f5de024bf7_3_3036"/>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7" name="Google Shape;1477;g3f5de024bf7_3_3036"/>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8" name="Google Shape;1478;g3f5de024bf7_3_3036"/>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79" name="Google Shape;1479;g3f5de024bf7_3_3036"/>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80" name="Google Shape;1480;g3f5de024bf7_3_3036"/>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81" name="Google Shape;1481;g3f5de024bf7_3_3036"/>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82" name="Google Shape;1482;g3f5de024bf7_3_3036"/>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483" name="Google Shape;1483;g3f5de024bf7_3_3036"/>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1484" name="Google Shape;1484;g3f5de024bf7_3_3036"/>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1485" name="Google Shape;1485;g3f5de024bf7_3_3036"/>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1486" name="Google Shape;1486;g3f5de024bf7_3_3036"/>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1487" name="Google Shape;1487;g3f5de024bf7_3_3036"/>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488" name="Google Shape;1488;g3f5de024bf7_3_303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1489" name="Google Shape;1489;g3f5de024bf7_3_3036"/>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1490" name="Google Shape;1490;g3f5de024bf7_3_3036"/>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1491" name="Google Shape;1491;g3f5de024bf7_3_3036"/>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1492" name="Google Shape;1492;g3f5de024bf7_3_3036"/>
          <p:cNvPicPr preferRelativeResize="0"/>
          <p:nvPr/>
        </p:nvPicPr>
        <p:blipFill rotWithShape="1">
          <a:blip r:embed="rId8">
            <a:alphaModFix/>
          </a:blip>
          <a:srcRect b="0" l="0" r="0" t="0"/>
          <a:stretch/>
        </p:blipFill>
        <p:spPr>
          <a:xfrm>
            <a:off x="557302" y="1260813"/>
            <a:ext cx="4477900" cy="4676000"/>
          </a:xfrm>
          <a:prstGeom prst="rect">
            <a:avLst/>
          </a:prstGeom>
          <a:noFill/>
          <a:ln>
            <a:noFill/>
          </a:ln>
        </p:spPr>
      </p:pic>
      <p:sp>
        <p:nvSpPr>
          <p:cNvPr id="1493" name="Google Shape;1493;g3f5de024bf7_3_3036"/>
          <p:cNvSpPr txBox="1"/>
          <p:nvPr/>
        </p:nvSpPr>
        <p:spPr>
          <a:xfrm>
            <a:off x="5685000" y="2081650"/>
            <a:ext cx="4072200" cy="21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Rb-85 Hyperfine Structure</a:t>
            </a:r>
            <a:endParaRPr b="0" i="0" sz="2800" u="none" cap="none" strike="noStrike">
              <a:solidFill>
                <a:schemeClr val="dk1"/>
              </a:solidFill>
              <a:latin typeface="Calibri"/>
              <a:ea typeface="Calibri"/>
              <a:cs typeface="Calibri"/>
              <a:sym typeface="Calibri"/>
            </a:endParaRPr>
          </a:p>
          <a:p>
            <a:pPr indent="-406400" lvl="0" marL="4572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laser locks on</a:t>
            </a:r>
            <a:endParaRPr b="0" i="0" sz="2800" u="none" cap="none" strike="noStrike">
              <a:solidFill>
                <a:schemeClr val="dk1"/>
              </a:solidFill>
              <a:latin typeface="Calibri"/>
              <a:ea typeface="Calibri"/>
              <a:cs typeface="Calibri"/>
              <a:sym typeface="Calibri"/>
            </a:endParaRPr>
          </a:p>
          <a:p>
            <a:pPr indent="-406400" lvl="1" marL="9144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F=3 to F’=4</a:t>
            </a:r>
            <a:endParaRPr b="0" i="0" sz="2800" u="none" cap="none" strike="noStrike">
              <a:solidFill>
                <a:schemeClr val="dk1"/>
              </a:solidFill>
              <a:latin typeface="Calibri"/>
              <a:ea typeface="Calibri"/>
              <a:cs typeface="Calibri"/>
              <a:sym typeface="Calibri"/>
            </a:endParaRPr>
          </a:p>
          <a:p>
            <a:pPr indent="-406400" lvl="1" marL="914400" marR="0" rtl="0" algn="l">
              <a:lnSpc>
                <a:spcPct val="100000"/>
              </a:lnSpc>
              <a:spcBef>
                <a:spcPts val="0"/>
              </a:spcBef>
              <a:spcAft>
                <a:spcPts val="0"/>
              </a:spcAft>
              <a:buClr>
                <a:schemeClr val="dk1"/>
              </a:buClr>
              <a:buSzPts val="2800"/>
              <a:buFont typeface="Calibri"/>
              <a:buChar char="-"/>
            </a:pPr>
            <a:r>
              <a:rPr b="0" i="0" lang="en-US" sz="2800" u="none" cap="none" strike="noStrike">
                <a:solidFill>
                  <a:schemeClr val="dk1"/>
                </a:solidFill>
                <a:latin typeface="Calibri"/>
                <a:ea typeface="Calibri"/>
                <a:cs typeface="Calibri"/>
                <a:sym typeface="Calibri"/>
              </a:rPr>
              <a:t>F=2 to F’=3</a:t>
            </a:r>
            <a:endParaRPr b="0" i="0" sz="2800" u="none" cap="none" strike="noStrike">
              <a:solidFill>
                <a:schemeClr val="dk1"/>
              </a:solidFill>
              <a:latin typeface="Calibri"/>
              <a:ea typeface="Calibri"/>
              <a:cs typeface="Calibri"/>
              <a:sym typeface="Calibri"/>
            </a:endParaRPr>
          </a:p>
        </p:txBody>
      </p:sp>
      <p:pic>
        <p:nvPicPr>
          <p:cNvPr id="1494" name="Google Shape;1494;g3f5de024bf7_3_3036"/>
          <p:cNvPicPr preferRelativeResize="0"/>
          <p:nvPr/>
        </p:nvPicPr>
        <p:blipFill rotWithShape="1">
          <a:blip r:embed="rId9">
            <a:alphaModFix/>
          </a:blip>
          <a:srcRect b="0" l="0" r="0" t="0"/>
          <a:stretch/>
        </p:blipFill>
        <p:spPr>
          <a:xfrm>
            <a:off x="7346250" y="0"/>
            <a:ext cx="1078651" cy="680977"/>
          </a:xfrm>
          <a:prstGeom prst="rect">
            <a:avLst/>
          </a:prstGeom>
          <a:noFill/>
          <a:ln>
            <a:noFill/>
          </a:ln>
        </p:spPr>
      </p:pic>
      <p:sp>
        <p:nvSpPr>
          <p:cNvPr id="1495" name="Google Shape;1495;g3f5de024bf7_3_3036"/>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0" name="Shape 1500"/>
        <p:cNvGrpSpPr/>
        <p:nvPr/>
      </p:nvGrpSpPr>
      <p:grpSpPr>
        <a:xfrm>
          <a:off x="0" y="0"/>
          <a:ext cx="0" cy="0"/>
          <a:chOff x="0" y="0"/>
          <a:chExt cx="0" cy="0"/>
        </a:xfrm>
      </p:grpSpPr>
      <p:sp>
        <p:nvSpPr>
          <p:cNvPr id="1501" name="Google Shape;1501;g3f5de024bf7_0_1082"/>
          <p:cNvSpPr txBox="1"/>
          <p:nvPr>
            <p:ph type="title"/>
          </p:nvPr>
        </p:nvSpPr>
        <p:spPr>
          <a:xfrm>
            <a:off x="1745675" y="-132600"/>
            <a:ext cx="6806100" cy="1207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Spectroscopy</a:t>
            </a:r>
            <a:endParaRPr/>
          </a:p>
        </p:txBody>
      </p:sp>
      <p:grpSp>
        <p:nvGrpSpPr>
          <p:cNvPr id="1502" name="Google Shape;1502;g3f5de024bf7_0_1082"/>
          <p:cNvGrpSpPr/>
          <p:nvPr/>
        </p:nvGrpSpPr>
        <p:grpSpPr>
          <a:xfrm>
            <a:off x="-7700" y="6324840"/>
            <a:ext cx="12206290" cy="332283"/>
            <a:chOff x="931692" y="4540806"/>
            <a:chExt cx="31987132" cy="2418359"/>
          </a:xfrm>
        </p:grpSpPr>
        <p:grpSp>
          <p:nvGrpSpPr>
            <p:cNvPr id="1503" name="Google Shape;1503;g3f5de024bf7_0_1082"/>
            <p:cNvGrpSpPr/>
            <p:nvPr/>
          </p:nvGrpSpPr>
          <p:grpSpPr>
            <a:xfrm>
              <a:off x="931692" y="4540806"/>
              <a:ext cx="16002389" cy="2418359"/>
              <a:chOff x="1874938" y="4228518"/>
              <a:chExt cx="12714436" cy="29031919"/>
            </a:xfrm>
          </p:grpSpPr>
          <p:grpSp>
            <p:nvGrpSpPr>
              <p:cNvPr id="1504" name="Google Shape;1504;g3f5de024bf7_0_1082"/>
              <p:cNvGrpSpPr/>
              <p:nvPr/>
            </p:nvGrpSpPr>
            <p:grpSpPr>
              <a:xfrm>
                <a:off x="1874938" y="4228545"/>
                <a:ext cx="724122" cy="29031869"/>
                <a:chOff x="6763779" y="3610074"/>
                <a:chExt cx="724122" cy="19543500"/>
              </a:xfrm>
            </p:grpSpPr>
            <p:sp>
              <p:nvSpPr>
                <p:cNvPr id="1505" name="Google Shape;1505;g3f5de024bf7_0_1082"/>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06" name="Google Shape;1506;g3f5de024bf7_0_1082"/>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07" name="Google Shape;1507;g3f5de024bf7_0_1082"/>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08" name="Google Shape;1508;g3f5de024bf7_0_1082"/>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509" name="Google Shape;1509;g3f5de024bf7_0_1082"/>
              <p:cNvGrpSpPr/>
              <p:nvPr/>
            </p:nvGrpSpPr>
            <p:grpSpPr>
              <a:xfrm>
                <a:off x="2589876" y="4228518"/>
                <a:ext cx="4171622" cy="29031750"/>
                <a:chOff x="589212" y="5453559"/>
                <a:chExt cx="4171622" cy="19354500"/>
              </a:xfrm>
            </p:grpSpPr>
            <p:grpSp>
              <p:nvGrpSpPr>
                <p:cNvPr id="1510" name="Google Shape;1510;g3f5de024bf7_0_1082"/>
                <p:cNvGrpSpPr/>
                <p:nvPr/>
              </p:nvGrpSpPr>
              <p:grpSpPr>
                <a:xfrm>
                  <a:off x="2213483" y="5453559"/>
                  <a:ext cx="2547351" cy="19354500"/>
                  <a:chOff x="2126394" y="6201753"/>
                  <a:chExt cx="2547351" cy="19354500"/>
                </a:xfrm>
              </p:grpSpPr>
              <p:sp>
                <p:nvSpPr>
                  <p:cNvPr id="1511" name="Google Shape;1511;g3f5de024bf7_0_1082"/>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2" name="Google Shape;1512;g3f5de024bf7_0_1082"/>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3" name="Google Shape;1513;g3f5de024bf7_0_1082"/>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4" name="Google Shape;1514;g3f5de024bf7_0_1082"/>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5" name="Google Shape;1515;g3f5de024bf7_0_1082"/>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6" name="Google Shape;1516;g3f5de024bf7_0_1082"/>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7" name="Google Shape;1517;g3f5de024bf7_0_1082"/>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8" name="Google Shape;1518;g3f5de024bf7_0_1082"/>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19" name="Google Shape;1519;g3f5de024bf7_0_1082"/>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0" name="Google Shape;1520;g3f5de024bf7_0_1082"/>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1" name="Google Shape;1521;g3f5de024bf7_0_1082"/>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2" name="Google Shape;1522;g3f5de024bf7_0_1082"/>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3" name="Google Shape;1523;g3f5de024bf7_0_1082"/>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4" name="Google Shape;1524;g3f5de024bf7_0_1082"/>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525" name="Google Shape;1525;g3f5de024bf7_0_1082"/>
                <p:cNvGrpSpPr/>
                <p:nvPr/>
              </p:nvGrpSpPr>
              <p:grpSpPr>
                <a:xfrm>
                  <a:off x="589212" y="5453559"/>
                  <a:ext cx="1622103" cy="19354500"/>
                  <a:chOff x="589212" y="5453048"/>
                  <a:chExt cx="1622103" cy="19354500"/>
                </a:xfrm>
              </p:grpSpPr>
              <p:sp>
                <p:nvSpPr>
                  <p:cNvPr id="1526" name="Google Shape;1526;g3f5de024bf7_0_1082"/>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7" name="Google Shape;1527;g3f5de024bf7_0_1082"/>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8" name="Google Shape;1528;g3f5de024bf7_0_1082"/>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29" name="Google Shape;1529;g3f5de024bf7_0_1082"/>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0" name="Google Shape;1530;g3f5de024bf7_0_1082"/>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1" name="Google Shape;1531;g3f5de024bf7_0_1082"/>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2" name="Google Shape;1532;g3f5de024bf7_0_1082"/>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3" name="Google Shape;1533;g3f5de024bf7_0_1082"/>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4" name="Google Shape;1534;g3f5de024bf7_0_1082"/>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535" name="Google Shape;1535;g3f5de024bf7_0_1082"/>
              <p:cNvGrpSpPr/>
              <p:nvPr/>
            </p:nvGrpSpPr>
            <p:grpSpPr>
              <a:xfrm>
                <a:off x="6752314" y="4228568"/>
                <a:ext cx="911322" cy="29031869"/>
                <a:chOff x="11540841" y="6900050"/>
                <a:chExt cx="911322" cy="19543500"/>
              </a:xfrm>
            </p:grpSpPr>
            <p:sp>
              <p:nvSpPr>
                <p:cNvPr id="1536" name="Google Shape;1536;g3f5de024bf7_0_1082"/>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7" name="Google Shape;1537;g3f5de024bf7_0_1082"/>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8" name="Google Shape;1538;g3f5de024bf7_0_1082"/>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39" name="Google Shape;1539;g3f5de024bf7_0_1082"/>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0" name="Google Shape;1540;g3f5de024bf7_0_1082"/>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541" name="Google Shape;1541;g3f5de024bf7_0_1082"/>
              <p:cNvGrpSpPr/>
              <p:nvPr/>
            </p:nvGrpSpPr>
            <p:grpSpPr>
              <a:xfrm>
                <a:off x="7654454" y="4228555"/>
                <a:ext cx="2782652" cy="29031869"/>
                <a:chOff x="13486776" y="5144310"/>
                <a:chExt cx="2782652" cy="19543500"/>
              </a:xfrm>
            </p:grpSpPr>
            <p:sp>
              <p:nvSpPr>
                <p:cNvPr id="1542" name="Google Shape;1542;g3f5de024bf7_0_1082"/>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3" name="Google Shape;1543;g3f5de024bf7_0_1082"/>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4" name="Google Shape;1544;g3f5de024bf7_0_1082"/>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5" name="Google Shape;1545;g3f5de024bf7_0_1082"/>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6" name="Google Shape;1546;g3f5de024bf7_0_1082"/>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7" name="Google Shape;1547;g3f5de024bf7_0_1082"/>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8" name="Google Shape;1548;g3f5de024bf7_0_1082"/>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49" name="Google Shape;1549;g3f5de024bf7_0_1082"/>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0" name="Google Shape;1550;g3f5de024bf7_0_1082"/>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1" name="Google Shape;1551;g3f5de024bf7_0_1082"/>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2" name="Google Shape;1552;g3f5de024bf7_0_1082"/>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3" name="Google Shape;1553;g3f5de024bf7_0_1082"/>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4" name="Google Shape;1554;g3f5de024bf7_0_1082"/>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5" name="Google Shape;1555;g3f5de024bf7_0_1082"/>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6" name="Google Shape;1556;g3f5de024bf7_0_1082"/>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57" name="Google Shape;1557;g3f5de024bf7_0_1082"/>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558" name="Google Shape;1558;g3f5de024bf7_0_1082"/>
              <p:cNvGrpSpPr/>
              <p:nvPr/>
            </p:nvGrpSpPr>
            <p:grpSpPr>
              <a:xfrm>
                <a:off x="10427923" y="4228549"/>
                <a:ext cx="4161451" cy="29031869"/>
                <a:chOff x="16176528" y="4317489"/>
                <a:chExt cx="4161451" cy="19543500"/>
              </a:xfrm>
            </p:grpSpPr>
            <p:sp>
              <p:nvSpPr>
                <p:cNvPr id="1559" name="Google Shape;1559;g3f5de024bf7_0_1082"/>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0" name="Google Shape;1560;g3f5de024bf7_0_1082"/>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1" name="Google Shape;1561;g3f5de024bf7_0_1082"/>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2" name="Google Shape;1562;g3f5de024bf7_0_1082"/>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3" name="Google Shape;1563;g3f5de024bf7_0_1082"/>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4" name="Google Shape;1564;g3f5de024bf7_0_1082"/>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5" name="Google Shape;1565;g3f5de024bf7_0_1082"/>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6" name="Google Shape;1566;g3f5de024bf7_0_1082"/>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7" name="Google Shape;1567;g3f5de024bf7_0_1082"/>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8" name="Google Shape;1568;g3f5de024bf7_0_1082"/>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69" name="Google Shape;1569;g3f5de024bf7_0_1082"/>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0" name="Google Shape;1570;g3f5de024bf7_0_1082"/>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1" name="Google Shape;1571;g3f5de024bf7_0_1082"/>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2" name="Google Shape;1572;g3f5de024bf7_0_1082"/>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3" name="Google Shape;1573;g3f5de024bf7_0_1082"/>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4" name="Google Shape;1574;g3f5de024bf7_0_1082"/>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5" name="Google Shape;1575;g3f5de024bf7_0_1082"/>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6" name="Google Shape;1576;g3f5de024bf7_0_1082"/>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7" name="Google Shape;1577;g3f5de024bf7_0_1082"/>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8" name="Google Shape;1578;g3f5de024bf7_0_1082"/>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79" name="Google Shape;1579;g3f5de024bf7_0_1082"/>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80" name="Google Shape;1580;g3f5de024bf7_0_1082"/>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81" name="Google Shape;1581;g3f5de024bf7_0_1082"/>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582" name="Google Shape;1582;g3f5de024bf7_0_1082"/>
            <p:cNvGrpSpPr/>
            <p:nvPr/>
          </p:nvGrpSpPr>
          <p:grpSpPr>
            <a:xfrm>
              <a:off x="16916435" y="4540806"/>
              <a:ext cx="16002389" cy="2418359"/>
              <a:chOff x="1874938" y="4228518"/>
              <a:chExt cx="12714436" cy="29031919"/>
            </a:xfrm>
          </p:grpSpPr>
          <p:grpSp>
            <p:nvGrpSpPr>
              <p:cNvPr id="1583" name="Google Shape;1583;g3f5de024bf7_0_1082"/>
              <p:cNvGrpSpPr/>
              <p:nvPr/>
            </p:nvGrpSpPr>
            <p:grpSpPr>
              <a:xfrm>
                <a:off x="1874938" y="4228545"/>
                <a:ext cx="724122" cy="29031869"/>
                <a:chOff x="6763779" y="3610074"/>
                <a:chExt cx="724122" cy="19543500"/>
              </a:xfrm>
            </p:grpSpPr>
            <p:sp>
              <p:nvSpPr>
                <p:cNvPr id="1584" name="Google Shape;1584;g3f5de024bf7_0_1082"/>
                <p:cNvSpPr txBox="1"/>
                <p:nvPr/>
              </p:nvSpPr>
              <p:spPr>
                <a:xfrm>
                  <a:off x="7304901" y="3610074"/>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85" name="Google Shape;1585;g3f5de024bf7_0_1082"/>
                <p:cNvSpPr txBox="1"/>
                <p:nvPr/>
              </p:nvSpPr>
              <p:spPr>
                <a:xfrm>
                  <a:off x="7124526" y="3610074"/>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86" name="Google Shape;1586;g3f5de024bf7_0_1082"/>
                <p:cNvSpPr txBox="1"/>
                <p:nvPr/>
              </p:nvSpPr>
              <p:spPr>
                <a:xfrm>
                  <a:off x="6944153" y="3610074"/>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87" name="Google Shape;1587;g3f5de024bf7_0_1082"/>
                <p:cNvSpPr txBox="1"/>
                <p:nvPr/>
              </p:nvSpPr>
              <p:spPr>
                <a:xfrm>
                  <a:off x="6763779" y="3610074"/>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588" name="Google Shape;1588;g3f5de024bf7_0_1082"/>
              <p:cNvGrpSpPr/>
              <p:nvPr/>
            </p:nvGrpSpPr>
            <p:grpSpPr>
              <a:xfrm>
                <a:off x="2589876" y="4228518"/>
                <a:ext cx="4171622" cy="29031750"/>
                <a:chOff x="589212" y="5453559"/>
                <a:chExt cx="4171622" cy="19354500"/>
              </a:xfrm>
            </p:grpSpPr>
            <p:grpSp>
              <p:nvGrpSpPr>
                <p:cNvPr id="1589" name="Google Shape;1589;g3f5de024bf7_0_1082"/>
                <p:cNvGrpSpPr/>
                <p:nvPr/>
              </p:nvGrpSpPr>
              <p:grpSpPr>
                <a:xfrm>
                  <a:off x="2213483" y="5453559"/>
                  <a:ext cx="2547351" cy="19354500"/>
                  <a:chOff x="2126394" y="6201753"/>
                  <a:chExt cx="2547351" cy="19354500"/>
                </a:xfrm>
              </p:grpSpPr>
              <p:sp>
                <p:nvSpPr>
                  <p:cNvPr id="1590" name="Google Shape;1590;g3f5de024bf7_0_1082"/>
                  <p:cNvSpPr txBox="1"/>
                  <p:nvPr/>
                </p:nvSpPr>
                <p:spPr>
                  <a:xfrm>
                    <a:off x="2126394"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1" name="Google Shape;1591;g3f5de024bf7_0_1082"/>
                  <p:cNvSpPr txBox="1"/>
                  <p:nvPr/>
                </p:nvSpPr>
                <p:spPr>
                  <a:xfrm>
                    <a:off x="2853887"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2" name="Google Shape;1592;g3f5de024bf7_0_1082"/>
                  <p:cNvSpPr txBox="1"/>
                  <p:nvPr/>
                </p:nvSpPr>
                <p:spPr>
                  <a:xfrm>
                    <a:off x="2672013"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3" name="Google Shape;1593;g3f5de024bf7_0_1082"/>
                  <p:cNvSpPr txBox="1"/>
                  <p:nvPr/>
                </p:nvSpPr>
                <p:spPr>
                  <a:xfrm>
                    <a:off x="2308267"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4" name="Google Shape;1594;g3f5de024bf7_0_1082"/>
                  <p:cNvSpPr txBox="1"/>
                  <p:nvPr/>
                </p:nvSpPr>
                <p:spPr>
                  <a:xfrm>
                    <a:off x="2490140"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5" name="Google Shape;1595;g3f5de024bf7_0_1082"/>
                  <p:cNvSpPr txBox="1"/>
                  <p:nvPr/>
                </p:nvSpPr>
                <p:spPr>
                  <a:xfrm>
                    <a:off x="303576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6" name="Google Shape;1596;g3f5de024bf7_0_1082"/>
                  <p:cNvSpPr txBox="1"/>
                  <p:nvPr/>
                </p:nvSpPr>
                <p:spPr>
                  <a:xfrm>
                    <a:off x="3217631" y="6201753"/>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7" name="Google Shape;1597;g3f5de024bf7_0_1082"/>
                  <p:cNvSpPr txBox="1"/>
                  <p:nvPr/>
                </p:nvSpPr>
                <p:spPr>
                  <a:xfrm>
                    <a:off x="3399505"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8" name="Google Shape;1598;g3f5de024bf7_0_1082"/>
                  <p:cNvSpPr txBox="1"/>
                  <p:nvPr/>
                </p:nvSpPr>
                <p:spPr>
                  <a:xfrm>
                    <a:off x="3581378"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599" name="Google Shape;1599;g3f5de024bf7_0_1082"/>
                  <p:cNvSpPr txBox="1"/>
                  <p:nvPr/>
                </p:nvSpPr>
                <p:spPr>
                  <a:xfrm>
                    <a:off x="3945124" y="6201753"/>
                    <a:ext cx="183000" cy="19354500"/>
                  </a:xfrm>
                  <a:prstGeom prst="rect">
                    <a:avLst/>
                  </a:prstGeom>
                  <a:solidFill>
                    <a:srgbClr val="F7942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0" name="Google Shape;1600;g3f5de024bf7_0_1082"/>
                  <p:cNvSpPr txBox="1"/>
                  <p:nvPr/>
                </p:nvSpPr>
                <p:spPr>
                  <a:xfrm>
                    <a:off x="4126997" y="6201753"/>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1" name="Google Shape;1601;g3f5de024bf7_0_1082"/>
                  <p:cNvSpPr txBox="1"/>
                  <p:nvPr/>
                </p:nvSpPr>
                <p:spPr>
                  <a:xfrm>
                    <a:off x="4308870" y="6201753"/>
                    <a:ext cx="183000" cy="19354500"/>
                  </a:xfrm>
                  <a:prstGeom prst="rect">
                    <a:avLst/>
                  </a:prstGeom>
                  <a:solidFill>
                    <a:srgbClr val="D647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2" name="Google Shape;1602;g3f5de024bf7_0_1082"/>
                  <p:cNvSpPr txBox="1"/>
                  <p:nvPr/>
                </p:nvSpPr>
                <p:spPr>
                  <a:xfrm>
                    <a:off x="4490745" y="6201753"/>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3" name="Google Shape;1603;g3f5de024bf7_0_1082"/>
                  <p:cNvSpPr txBox="1"/>
                  <p:nvPr/>
                </p:nvSpPr>
                <p:spPr>
                  <a:xfrm>
                    <a:off x="3763251" y="6201753"/>
                    <a:ext cx="183000" cy="19354500"/>
                  </a:xfrm>
                  <a:prstGeom prst="rect">
                    <a:avLst/>
                  </a:prstGeom>
                  <a:solidFill>
                    <a:srgbClr val="FEBE1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604" name="Google Shape;1604;g3f5de024bf7_0_1082"/>
                <p:cNvGrpSpPr/>
                <p:nvPr/>
              </p:nvGrpSpPr>
              <p:grpSpPr>
                <a:xfrm>
                  <a:off x="589212" y="5453559"/>
                  <a:ext cx="1622103" cy="19354500"/>
                  <a:chOff x="589212" y="5453048"/>
                  <a:chExt cx="1622103" cy="19354500"/>
                </a:xfrm>
              </p:grpSpPr>
              <p:sp>
                <p:nvSpPr>
                  <p:cNvPr id="1605" name="Google Shape;1605;g3f5de024bf7_0_1082"/>
                  <p:cNvSpPr txBox="1"/>
                  <p:nvPr/>
                </p:nvSpPr>
                <p:spPr>
                  <a:xfrm>
                    <a:off x="1128876" y="5453048"/>
                    <a:ext cx="183000" cy="19354500"/>
                  </a:xfrm>
                  <a:prstGeom prst="rect">
                    <a:avLst/>
                  </a:prstGeom>
                  <a:solidFill>
                    <a:srgbClr val="F68F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6" name="Google Shape;1606;g3f5de024bf7_0_1082"/>
                  <p:cNvSpPr txBox="1"/>
                  <p:nvPr/>
                </p:nvSpPr>
                <p:spPr>
                  <a:xfrm>
                    <a:off x="948988"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7" name="Google Shape;1607;g3f5de024bf7_0_1082"/>
                  <p:cNvSpPr txBox="1"/>
                  <p:nvPr/>
                </p:nvSpPr>
                <p:spPr>
                  <a:xfrm>
                    <a:off x="769101"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8" name="Google Shape;1608;g3f5de024bf7_0_1082"/>
                  <p:cNvSpPr txBox="1"/>
                  <p:nvPr/>
                </p:nvSpPr>
                <p:spPr>
                  <a:xfrm>
                    <a:off x="589212"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09" name="Google Shape;1609;g3f5de024bf7_0_1082"/>
                  <p:cNvSpPr txBox="1"/>
                  <p:nvPr/>
                </p:nvSpPr>
                <p:spPr>
                  <a:xfrm>
                    <a:off x="2028315" y="5453048"/>
                    <a:ext cx="183000" cy="19354500"/>
                  </a:xfrm>
                  <a:prstGeom prst="rect">
                    <a:avLst/>
                  </a:prstGeom>
                  <a:solidFill>
                    <a:srgbClr val="F477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0" name="Google Shape;1610;g3f5de024bf7_0_1082"/>
                  <p:cNvSpPr txBox="1"/>
                  <p:nvPr/>
                </p:nvSpPr>
                <p:spPr>
                  <a:xfrm>
                    <a:off x="1308765" y="5453048"/>
                    <a:ext cx="183000" cy="19354500"/>
                  </a:xfrm>
                  <a:prstGeom prst="rect">
                    <a:avLst/>
                  </a:prstGeom>
                  <a:solidFill>
                    <a:srgbClr val="E84F2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1" name="Google Shape;1611;g3f5de024bf7_0_1082"/>
                  <p:cNvSpPr txBox="1"/>
                  <p:nvPr/>
                </p:nvSpPr>
                <p:spPr>
                  <a:xfrm>
                    <a:off x="1488652"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2" name="Google Shape;1612;g3f5de024bf7_0_1082"/>
                  <p:cNvSpPr txBox="1"/>
                  <p:nvPr/>
                </p:nvSpPr>
                <p:spPr>
                  <a:xfrm>
                    <a:off x="1668540" y="5453048"/>
                    <a:ext cx="183000" cy="19354500"/>
                  </a:xfrm>
                  <a:prstGeom prst="rect">
                    <a:avLst/>
                  </a:prstGeom>
                  <a:solidFill>
                    <a:srgbClr val="D648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3" name="Google Shape;1613;g3f5de024bf7_0_1082"/>
                  <p:cNvSpPr txBox="1"/>
                  <p:nvPr/>
                </p:nvSpPr>
                <p:spPr>
                  <a:xfrm>
                    <a:off x="1848427" y="5453048"/>
                    <a:ext cx="183000" cy="19354500"/>
                  </a:xfrm>
                  <a:prstGeom prst="rect">
                    <a:avLst/>
                  </a:prstGeom>
                  <a:solidFill>
                    <a:srgbClr val="D52E2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nvGrpSpPr>
              <p:cNvPr id="1614" name="Google Shape;1614;g3f5de024bf7_0_1082"/>
              <p:cNvGrpSpPr/>
              <p:nvPr/>
            </p:nvGrpSpPr>
            <p:grpSpPr>
              <a:xfrm>
                <a:off x="6752314" y="4228568"/>
                <a:ext cx="911322" cy="29031869"/>
                <a:chOff x="11540841" y="6900050"/>
                <a:chExt cx="911322" cy="19543500"/>
              </a:xfrm>
            </p:grpSpPr>
            <p:sp>
              <p:nvSpPr>
                <p:cNvPr id="1615" name="Google Shape;1615;g3f5de024bf7_0_1082"/>
                <p:cNvSpPr txBox="1"/>
                <p:nvPr/>
              </p:nvSpPr>
              <p:spPr>
                <a:xfrm>
                  <a:off x="12087084" y="6900050"/>
                  <a:ext cx="183000" cy="19543500"/>
                </a:xfrm>
                <a:prstGeom prst="rect">
                  <a:avLst/>
                </a:prstGeom>
                <a:solidFill>
                  <a:srgbClr val="3C446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6" name="Google Shape;1616;g3f5de024bf7_0_1082"/>
                <p:cNvSpPr txBox="1"/>
                <p:nvPr/>
              </p:nvSpPr>
              <p:spPr>
                <a:xfrm>
                  <a:off x="11905003" y="6900050"/>
                  <a:ext cx="183000" cy="19543500"/>
                </a:xfrm>
                <a:prstGeom prst="rect">
                  <a:avLst/>
                </a:prstGeom>
                <a:solidFill>
                  <a:srgbClr val="5F618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7" name="Google Shape;1617;g3f5de024bf7_0_1082"/>
                <p:cNvSpPr txBox="1"/>
                <p:nvPr/>
              </p:nvSpPr>
              <p:spPr>
                <a:xfrm>
                  <a:off x="11722922"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8" name="Google Shape;1618;g3f5de024bf7_0_1082"/>
                <p:cNvSpPr txBox="1"/>
                <p:nvPr/>
              </p:nvSpPr>
              <p:spPr>
                <a:xfrm>
                  <a:off x="11540841" y="6900050"/>
                  <a:ext cx="183000" cy="19543500"/>
                </a:xfrm>
                <a:prstGeom prst="rect">
                  <a:avLst/>
                </a:prstGeom>
                <a:solidFill>
                  <a:srgbClr val="7F809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19" name="Google Shape;1619;g3f5de024bf7_0_1082"/>
                <p:cNvSpPr txBox="1"/>
                <p:nvPr/>
              </p:nvSpPr>
              <p:spPr>
                <a:xfrm>
                  <a:off x="12269163" y="6900050"/>
                  <a:ext cx="183000" cy="19543500"/>
                </a:xfrm>
                <a:prstGeom prst="rect">
                  <a:avLst/>
                </a:prstGeom>
                <a:solidFill>
                  <a:srgbClr val="3A3D5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620" name="Google Shape;1620;g3f5de024bf7_0_1082"/>
              <p:cNvGrpSpPr/>
              <p:nvPr/>
            </p:nvGrpSpPr>
            <p:grpSpPr>
              <a:xfrm>
                <a:off x="7654454" y="4228555"/>
                <a:ext cx="2782652" cy="29031869"/>
                <a:chOff x="13486776" y="5144310"/>
                <a:chExt cx="2782652" cy="19543500"/>
              </a:xfrm>
            </p:grpSpPr>
            <p:sp>
              <p:nvSpPr>
                <p:cNvPr id="1621" name="Google Shape;1621;g3f5de024bf7_0_1082"/>
                <p:cNvSpPr txBox="1"/>
                <p:nvPr/>
              </p:nvSpPr>
              <p:spPr>
                <a:xfrm>
                  <a:off x="13486776" y="5144310"/>
                  <a:ext cx="183000" cy="19543500"/>
                </a:xfrm>
                <a:prstGeom prst="rect">
                  <a:avLst/>
                </a:prstGeom>
                <a:solidFill>
                  <a:srgbClr val="00481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2" name="Google Shape;1622;g3f5de024bf7_0_1082"/>
                <p:cNvSpPr txBox="1"/>
                <p:nvPr/>
              </p:nvSpPr>
              <p:spPr>
                <a:xfrm>
                  <a:off x="13660086"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3" name="Google Shape;1623;g3f5de024bf7_0_1082"/>
                <p:cNvSpPr txBox="1"/>
                <p:nvPr/>
              </p:nvSpPr>
              <p:spPr>
                <a:xfrm>
                  <a:off x="13833397" y="5144310"/>
                  <a:ext cx="183000" cy="19543500"/>
                </a:xfrm>
                <a:prstGeom prst="rect">
                  <a:avLst/>
                </a:prstGeom>
                <a:solidFill>
                  <a:srgbClr val="00723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4" name="Google Shape;1624;g3f5de024bf7_0_1082"/>
                <p:cNvSpPr txBox="1"/>
                <p:nvPr/>
              </p:nvSpPr>
              <p:spPr>
                <a:xfrm>
                  <a:off x="1400670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5" name="Google Shape;1625;g3f5de024bf7_0_1082"/>
                <p:cNvSpPr txBox="1"/>
                <p:nvPr/>
              </p:nvSpPr>
              <p:spPr>
                <a:xfrm>
                  <a:off x="1418001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6" name="Google Shape;1626;g3f5de024bf7_0_1082"/>
                <p:cNvSpPr txBox="1"/>
                <p:nvPr/>
              </p:nvSpPr>
              <p:spPr>
                <a:xfrm>
                  <a:off x="14353326" y="5144310"/>
                  <a:ext cx="183000" cy="19543500"/>
                </a:xfrm>
                <a:prstGeom prst="rect">
                  <a:avLst/>
                </a:prstGeom>
                <a:solidFill>
                  <a:srgbClr val="068D4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7" name="Google Shape;1627;g3f5de024bf7_0_1082"/>
                <p:cNvSpPr txBox="1"/>
                <p:nvPr/>
              </p:nvSpPr>
              <p:spPr>
                <a:xfrm>
                  <a:off x="1452663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8" name="Google Shape;1628;g3f5de024bf7_0_1082"/>
                <p:cNvSpPr txBox="1"/>
                <p:nvPr/>
              </p:nvSpPr>
              <p:spPr>
                <a:xfrm>
                  <a:off x="14699947" y="5144310"/>
                  <a:ext cx="183000" cy="19543500"/>
                </a:xfrm>
                <a:prstGeom prst="rect">
                  <a:avLst/>
                </a:prstGeom>
                <a:solidFill>
                  <a:srgbClr val="00572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29" name="Google Shape;1629;g3f5de024bf7_0_1082"/>
                <p:cNvSpPr txBox="1"/>
                <p:nvPr/>
              </p:nvSpPr>
              <p:spPr>
                <a:xfrm>
                  <a:off x="15046566" y="5144310"/>
                  <a:ext cx="183000" cy="19543500"/>
                </a:xfrm>
                <a:prstGeom prst="rect">
                  <a:avLst/>
                </a:prstGeom>
                <a:solidFill>
                  <a:srgbClr val="00793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0" name="Google Shape;1630;g3f5de024bf7_0_1082"/>
                <p:cNvSpPr txBox="1"/>
                <p:nvPr/>
              </p:nvSpPr>
              <p:spPr>
                <a:xfrm>
                  <a:off x="1591311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1" name="Google Shape;1631;g3f5de024bf7_0_1082"/>
                <p:cNvSpPr txBox="1"/>
                <p:nvPr/>
              </p:nvSpPr>
              <p:spPr>
                <a:xfrm>
                  <a:off x="15566495" y="5144310"/>
                  <a:ext cx="183000" cy="19543500"/>
                </a:xfrm>
                <a:prstGeom prst="rect">
                  <a:avLst/>
                </a:prstGeom>
                <a:solidFill>
                  <a:srgbClr val="007D3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2" name="Google Shape;1632;g3f5de024bf7_0_1082"/>
                <p:cNvSpPr txBox="1"/>
                <p:nvPr/>
              </p:nvSpPr>
              <p:spPr>
                <a:xfrm>
                  <a:off x="1521987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3" name="Google Shape;1633;g3f5de024bf7_0_1082"/>
                <p:cNvSpPr txBox="1"/>
                <p:nvPr/>
              </p:nvSpPr>
              <p:spPr>
                <a:xfrm>
                  <a:off x="15393186" y="5144310"/>
                  <a:ext cx="183000" cy="19543500"/>
                </a:xfrm>
                <a:prstGeom prst="rect">
                  <a:avLst/>
                </a:prstGeom>
                <a:solidFill>
                  <a:srgbClr val="09934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4" name="Google Shape;1634;g3f5de024bf7_0_1082"/>
                <p:cNvSpPr txBox="1"/>
                <p:nvPr/>
              </p:nvSpPr>
              <p:spPr>
                <a:xfrm>
                  <a:off x="14873256" y="5144310"/>
                  <a:ext cx="183000" cy="19543500"/>
                </a:xfrm>
                <a:prstGeom prst="rect">
                  <a:avLst/>
                </a:prstGeom>
                <a:solidFill>
                  <a:srgbClr val="006A3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5" name="Google Shape;1635;g3f5de024bf7_0_1082"/>
                <p:cNvSpPr txBox="1"/>
                <p:nvPr/>
              </p:nvSpPr>
              <p:spPr>
                <a:xfrm>
                  <a:off x="15739806" y="5144310"/>
                  <a:ext cx="183000" cy="19543500"/>
                </a:xfrm>
                <a:prstGeom prst="rect">
                  <a:avLst/>
                </a:prstGeom>
                <a:solidFill>
                  <a:srgbClr val="00853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6" name="Google Shape;1636;g3f5de024bf7_0_1082"/>
                <p:cNvSpPr txBox="1"/>
                <p:nvPr/>
              </p:nvSpPr>
              <p:spPr>
                <a:xfrm>
                  <a:off x="16086428" y="5144310"/>
                  <a:ext cx="183000" cy="19543500"/>
                </a:xfrm>
                <a:prstGeom prst="rect">
                  <a:avLst/>
                </a:prstGeom>
                <a:solidFill>
                  <a:srgbClr val="068F4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nvGrpSpPr>
              <p:cNvPr id="1637" name="Google Shape;1637;g3f5de024bf7_0_1082"/>
              <p:cNvGrpSpPr/>
              <p:nvPr/>
            </p:nvGrpSpPr>
            <p:grpSpPr>
              <a:xfrm>
                <a:off x="10427923" y="4228549"/>
                <a:ext cx="4161451" cy="29031869"/>
                <a:chOff x="16176528" y="4317489"/>
                <a:chExt cx="4161451" cy="19543500"/>
              </a:xfrm>
            </p:grpSpPr>
            <p:sp>
              <p:nvSpPr>
                <p:cNvPr id="1638" name="Google Shape;1638;g3f5de024bf7_0_1082"/>
                <p:cNvSpPr txBox="1"/>
                <p:nvPr/>
              </p:nvSpPr>
              <p:spPr>
                <a:xfrm>
                  <a:off x="19974147"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39" name="Google Shape;1639;g3f5de024bf7_0_1082"/>
                <p:cNvSpPr txBox="1"/>
                <p:nvPr/>
              </p:nvSpPr>
              <p:spPr>
                <a:xfrm>
                  <a:off x="19612469"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0" name="Google Shape;1640;g3f5de024bf7_0_1082"/>
                <p:cNvSpPr txBox="1"/>
                <p:nvPr/>
              </p:nvSpPr>
              <p:spPr>
                <a:xfrm>
                  <a:off x="19793308"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1" name="Google Shape;1641;g3f5de024bf7_0_1082"/>
                <p:cNvSpPr txBox="1"/>
                <p:nvPr/>
              </p:nvSpPr>
              <p:spPr>
                <a:xfrm>
                  <a:off x="20154979"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2" name="Google Shape;1642;g3f5de024bf7_0_1082"/>
                <p:cNvSpPr txBox="1"/>
                <p:nvPr/>
              </p:nvSpPr>
              <p:spPr>
                <a:xfrm>
                  <a:off x="16357367" y="4317489"/>
                  <a:ext cx="183000" cy="19543500"/>
                </a:xfrm>
                <a:prstGeom prst="rect">
                  <a:avLst/>
                </a:prstGeom>
                <a:solidFill>
                  <a:srgbClr val="15489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3" name="Google Shape;1643;g3f5de024bf7_0_1082"/>
                <p:cNvSpPr txBox="1"/>
                <p:nvPr/>
              </p:nvSpPr>
              <p:spPr>
                <a:xfrm>
                  <a:off x="1617652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4" name="Google Shape;1644;g3f5de024bf7_0_1082"/>
                <p:cNvSpPr txBox="1"/>
                <p:nvPr/>
              </p:nvSpPr>
              <p:spPr>
                <a:xfrm>
                  <a:off x="18527435"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5" name="Google Shape;1645;g3f5de024bf7_0_1082"/>
                <p:cNvSpPr txBox="1"/>
                <p:nvPr/>
              </p:nvSpPr>
              <p:spPr>
                <a:xfrm>
                  <a:off x="19250791" y="4317489"/>
                  <a:ext cx="183000" cy="19543500"/>
                </a:xfrm>
                <a:prstGeom prst="rect">
                  <a:avLst/>
                </a:prstGeom>
                <a:solidFill>
                  <a:srgbClr val="00B9C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6" name="Google Shape;1646;g3f5de024bf7_0_1082"/>
                <p:cNvSpPr txBox="1"/>
                <p:nvPr/>
              </p:nvSpPr>
              <p:spPr>
                <a:xfrm>
                  <a:off x="19069953"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7" name="Google Shape;1647;g3f5de024bf7_0_1082"/>
                <p:cNvSpPr txBox="1"/>
                <p:nvPr/>
              </p:nvSpPr>
              <p:spPr>
                <a:xfrm>
                  <a:off x="19431630"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8" name="Google Shape;1648;g3f5de024bf7_0_1082"/>
                <p:cNvSpPr txBox="1"/>
                <p:nvPr/>
              </p:nvSpPr>
              <p:spPr>
                <a:xfrm>
                  <a:off x="1888911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49" name="Google Shape;1649;g3f5de024bf7_0_1082"/>
                <p:cNvSpPr txBox="1"/>
                <p:nvPr/>
              </p:nvSpPr>
              <p:spPr>
                <a:xfrm>
                  <a:off x="18708274"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0" name="Google Shape;1650;g3f5de024bf7_0_1082"/>
                <p:cNvSpPr txBox="1"/>
                <p:nvPr/>
              </p:nvSpPr>
              <p:spPr>
                <a:xfrm>
                  <a:off x="18165757" y="4317489"/>
                  <a:ext cx="183000" cy="19543500"/>
                </a:xfrm>
                <a:prstGeom prst="rect">
                  <a:avLst/>
                </a:prstGeom>
                <a:solidFill>
                  <a:srgbClr val="1174BB"/>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1" name="Google Shape;1651;g3f5de024bf7_0_1082"/>
                <p:cNvSpPr txBox="1"/>
                <p:nvPr/>
              </p:nvSpPr>
              <p:spPr>
                <a:xfrm>
                  <a:off x="1834659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2" name="Google Shape;1652;g3f5de024bf7_0_1082"/>
                <p:cNvSpPr txBox="1"/>
                <p:nvPr/>
              </p:nvSpPr>
              <p:spPr>
                <a:xfrm>
                  <a:off x="17984919"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3" name="Google Shape;1653;g3f5de024bf7_0_1082"/>
                <p:cNvSpPr txBox="1"/>
                <p:nvPr/>
              </p:nvSpPr>
              <p:spPr>
                <a:xfrm>
                  <a:off x="17804078" y="4317489"/>
                  <a:ext cx="183000" cy="19543500"/>
                </a:xfrm>
                <a:prstGeom prst="rect">
                  <a:avLst/>
                </a:prstGeom>
                <a:solidFill>
                  <a:srgbClr val="172A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4" name="Google Shape;1654;g3f5de024bf7_0_1082"/>
                <p:cNvSpPr txBox="1"/>
                <p:nvPr/>
              </p:nvSpPr>
              <p:spPr>
                <a:xfrm>
                  <a:off x="17623240"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5" name="Google Shape;1655;g3f5de024bf7_0_1082"/>
                <p:cNvSpPr txBox="1"/>
                <p:nvPr/>
              </p:nvSpPr>
              <p:spPr>
                <a:xfrm>
                  <a:off x="17442401"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6" name="Google Shape;1656;g3f5de024bf7_0_1082"/>
                <p:cNvSpPr txBox="1"/>
                <p:nvPr/>
              </p:nvSpPr>
              <p:spPr>
                <a:xfrm>
                  <a:off x="17261562" y="4317489"/>
                  <a:ext cx="183000" cy="19543500"/>
                </a:xfrm>
                <a:prstGeom prst="rect">
                  <a:avLst/>
                </a:prstGeom>
                <a:solidFill>
                  <a:srgbClr val="15B2BA"/>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7" name="Google Shape;1657;g3f5de024bf7_0_1082"/>
                <p:cNvSpPr txBox="1"/>
                <p:nvPr/>
              </p:nvSpPr>
              <p:spPr>
                <a:xfrm>
                  <a:off x="17080723" y="4317489"/>
                  <a:ext cx="183000" cy="19543500"/>
                </a:xfrm>
                <a:prstGeom prst="rect">
                  <a:avLst/>
                </a:prstGeom>
                <a:solidFill>
                  <a:srgbClr val="009DD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8" name="Google Shape;1658;g3f5de024bf7_0_1082"/>
                <p:cNvSpPr txBox="1"/>
                <p:nvPr/>
              </p:nvSpPr>
              <p:spPr>
                <a:xfrm>
                  <a:off x="16899885" y="4317489"/>
                  <a:ext cx="183000" cy="19543500"/>
                </a:xfrm>
                <a:prstGeom prst="rect">
                  <a:avLst/>
                </a:prstGeom>
                <a:solidFill>
                  <a:srgbClr val="19A7E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59" name="Google Shape;1659;g3f5de024bf7_0_1082"/>
                <p:cNvSpPr txBox="1"/>
                <p:nvPr/>
              </p:nvSpPr>
              <p:spPr>
                <a:xfrm>
                  <a:off x="16719044" y="4317489"/>
                  <a:ext cx="183000" cy="19543500"/>
                </a:xfrm>
                <a:prstGeom prst="rect">
                  <a:avLst/>
                </a:prstGeom>
                <a:solidFill>
                  <a:srgbClr val="0871B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sp>
              <p:nvSpPr>
                <p:cNvPr id="1660" name="Google Shape;1660;g3f5de024bf7_0_1082"/>
                <p:cNvSpPr txBox="1"/>
                <p:nvPr/>
              </p:nvSpPr>
              <p:spPr>
                <a:xfrm>
                  <a:off x="16538206" y="4317489"/>
                  <a:ext cx="183000" cy="19543500"/>
                </a:xfrm>
                <a:prstGeom prst="rect">
                  <a:avLst/>
                </a:prstGeom>
                <a:solidFill>
                  <a:srgbClr val="0066B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59"/>
                    <a:buFont typeface="Arial"/>
                    <a:buNone/>
                  </a:pPr>
                  <a:r>
                    <a:t/>
                  </a:r>
                  <a:endParaRPr b="0" i="0" sz="1559" u="none" cap="none" strike="noStrike">
                    <a:solidFill>
                      <a:schemeClr val="dk1"/>
                    </a:solidFill>
                    <a:latin typeface="Calibri"/>
                    <a:ea typeface="Calibri"/>
                    <a:cs typeface="Calibri"/>
                    <a:sym typeface="Calibri"/>
                  </a:endParaRPr>
                </a:p>
              </p:txBody>
            </p:sp>
          </p:grpSp>
        </p:grpSp>
      </p:grpSp>
      <p:sp>
        <p:nvSpPr>
          <p:cNvPr id="1661" name="Google Shape;1661;g3f5de024bf7_0_1082"/>
          <p:cNvSpPr/>
          <p:nvPr/>
        </p:nvSpPr>
        <p:spPr>
          <a:xfrm>
            <a:off x="-7800" y="6569551"/>
            <a:ext cx="12207300" cy="294300"/>
          </a:xfrm>
          <a:prstGeom prst="rect">
            <a:avLst/>
          </a:prstGeom>
          <a:solidFill>
            <a:srgbClr val="172A57"/>
          </a:solidFill>
          <a:ln cap="flat" cmpd="sng" w="12700">
            <a:solidFill>
              <a:srgbClr val="172A57"/>
            </a:solidFill>
            <a:prstDash val="solid"/>
            <a:miter lim="8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A black and white image of text&#10;&#10;Description automatically generated with low confidence" id="1662" name="Google Shape;1662;g3f5de024bf7_0_1082"/>
          <p:cNvPicPr preferRelativeResize="0"/>
          <p:nvPr/>
        </p:nvPicPr>
        <p:blipFill rotWithShape="1">
          <a:blip r:embed="rId3">
            <a:alphaModFix/>
          </a:blip>
          <a:srcRect b="0" l="0" r="0" t="0"/>
          <a:stretch/>
        </p:blipFill>
        <p:spPr>
          <a:xfrm>
            <a:off x="9412031" y="6569560"/>
            <a:ext cx="2743201" cy="222645"/>
          </a:xfrm>
          <a:prstGeom prst="rect">
            <a:avLst/>
          </a:prstGeom>
          <a:noFill/>
          <a:ln>
            <a:noFill/>
          </a:ln>
        </p:spPr>
      </p:pic>
      <p:pic>
        <p:nvPicPr>
          <p:cNvPr descr="Logo&#10;&#10;Description automatically generated" id="1663" name="Google Shape;1663;g3f5de024bf7_0_1082"/>
          <p:cNvPicPr preferRelativeResize="0"/>
          <p:nvPr/>
        </p:nvPicPr>
        <p:blipFill rotWithShape="1">
          <a:blip r:embed="rId4">
            <a:alphaModFix/>
          </a:blip>
          <a:srcRect b="0" l="0" r="0" t="0"/>
          <a:stretch/>
        </p:blipFill>
        <p:spPr>
          <a:xfrm>
            <a:off x="114754" y="69529"/>
            <a:ext cx="1453896" cy="803258"/>
          </a:xfrm>
          <a:prstGeom prst="rect">
            <a:avLst/>
          </a:prstGeom>
          <a:noFill/>
          <a:ln>
            <a:noFill/>
          </a:ln>
        </p:spPr>
      </p:pic>
      <p:sp>
        <p:nvSpPr>
          <p:cNvPr id="1664" name="Google Shape;1664;g3f5de024bf7_0_1082"/>
          <p:cNvSpPr txBox="1"/>
          <p:nvPr/>
        </p:nvSpPr>
        <p:spPr>
          <a:xfrm>
            <a:off x="5934396" y="6480375"/>
            <a:ext cx="456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1665" name="Google Shape;1665;g3f5de024bf7_0_108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descr="Shape&#10;&#10;Description automatically generated with medium confidence" id="1666" name="Google Shape;1666;g3f5de024bf7_0_1082"/>
          <p:cNvPicPr preferRelativeResize="0"/>
          <p:nvPr/>
        </p:nvPicPr>
        <p:blipFill rotWithShape="1">
          <a:blip r:embed="rId5">
            <a:alphaModFix/>
          </a:blip>
          <a:srcRect b="0" l="0" r="0" t="0"/>
          <a:stretch/>
        </p:blipFill>
        <p:spPr>
          <a:xfrm>
            <a:off x="10930225" y="113975"/>
            <a:ext cx="925350" cy="449275"/>
          </a:xfrm>
          <a:prstGeom prst="rect">
            <a:avLst/>
          </a:prstGeom>
          <a:noFill/>
          <a:ln>
            <a:noFill/>
          </a:ln>
        </p:spPr>
      </p:pic>
      <p:pic>
        <p:nvPicPr>
          <p:cNvPr descr="https://commguide.asu.edu/downloads/asulogo/jpg/logo_mg.jpg" id="1667" name="Google Shape;1667;g3f5de024bf7_0_1082"/>
          <p:cNvPicPr preferRelativeResize="0"/>
          <p:nvPr/>
        </p:nvPicPr>
        <p:blipFill rotWithShape="1">
          <a:blip r:embed="rId6">
            <a:alphaModFix/>
          </a:blip>
          <a:srcRect b="0" l="0" r="0" t="0"/>
          <a:stretch/>
        </p:blipFill>
        <p:spPr>
          <a:xfrm>
            <a:off x="8551730" y="113975"/>
            <a:ext cx="1078645" cy="449275"/>
          </a:xfrm>
          <a:prstGeom prst="rect">
            <a:avLst/>
          </a:prstGeom>
          <a:noFill/>
          <a:ln>
            <a:noFill/>
          </a:ln>
        </p:spPr>
      </p:pic>
      <p:pic>
        <p:nvPicPr>
          <p:cNvPr descr="REU at Harvard University (CNS) | NNCI" id="1668" name="Google Shape;1668;g3f5de024bf7_0_1082"/>
          <p:cNvPicPr preferRelativeResize="0"/>
          <p:nvPr/>
        </p:nvPicPr>
        <p:blipFill rotWithShape="1">
          <a:blip r:embed="rId7">
            <a:alphaModFix/>
          </a:blip>
          <a:srcRect b="0" l="0" r="0" t="0"/>
          <a:stretch/>
        </p:blipFill>
        <p:spPr>
          <a:xfrm>
            <a:off x="9757196" y="113975"/>
            <a:ext cx="1046205" cy="449275"/>
          </a:xfrm>
          <a:prstGeom prst="rect">
            <a:avLst/>
          </a:prstGeom>
          <a:noFill/>
          <a:ln>
            <a:noFill/>
          </a:ln>
        </p:spPr>
      </p:pic>
      <p:pic>
        <p:nvPicPr>
          <p:cNvPr id="1669" name="Google Shape;1669;g3f5de024bf7_0_1082" title="Screenshot 2026-07-27 104041.png"/>
          <p:cNvPicPr preferRelativeResize="0"/>
          <p:nvPr/>
        </p:nvPicPr>
        <p:blipFill rotWithShape="1">
          <a:blip r:embed="rId8">
            <a:alphaModFix/>
          </a:blip>
          <a:srcRect b="0" l="-37552" r="0" t="0"/>
          <a:stretch/>
        </p:blipFill>
        <p:spPr>
          <a:xfrm>
            <a:off x="1120675" y="1020437"/>
            <a:ext cx="10734899" cy="4878749"/>
          </a:xfrm>
          <a:prstGeom prst="rect">
            <a:avLst/>
          </a:prstGeom>
          <a:noFill/>
          <a:ln>
            <a:noFill/>
          </a:ln>
        </p:spPr>
      </p:pic>
      <p:pic>
        <p:nvPicPr>
          <p:cNvPr id="1670" name="Google Shape;1670;g3f5de024bf7_0_1082" title="Untitled_Artwork.png"/>
          <p:cNvPicPr preferRelativeResize="0"/>
          <p:nvPr/>
        </p:nvPicPr>
        <p:blipFill rotWithShape="1">
          <a:blip r:embed="rId9">
            <a:alphaModFix/>
          </a:blip>
          <a:srcRect b="0" l="0" r="0" t="0"/>
          <a:stretch/>
        </p:blipFill>
        <p:spPr>
          <a:xfrm>
            <a:off x="384551" y="1020425"/>
            <a:ext cx="3406553" cy="4878751"/>
          </a:xfrm>
          <a:prstGeom prst="rect">
            <a:avLst/>
          </a:prstGeom>
          <a:noFill/>
          <a:ln>
            <a:noFill/>
          </a:ln>
        </p:spPr>
      </p:pic>
      <p:pic>
        <p:nvPicPr>
          <p:cNvPr id="1671" name="Google Shape;1671;g3f5de024bf7_0_1082"/>
          <p:cNvPicPr preferRelativeResize="0"/>
          <p:nvPr/>
        </p:nvPicPr>
        <p:blipFill rotWithShape="1">
          <a:blip r:embed="rId10">
            <a:alphaModFix/>
          </a:blip>
          <a:srcRect b="0" l="0" r="0" t="0"/>
          <a:stretch/>
        </p:blipFill>
        <p:spPr>
          <a:xfrm>
            <a:off x="7346250" y="0"/>
            <a:ext cx="1078651" cy="680977"/>
          </a:xfrm>
          <a:prstGeom prst="rect">
            <a:avLst/>
          </a:prstGeom>
          <a:noFill/>
          <a:ln>
            <a:noFill/>
          </a:ln>
        </p:spPr>
      </p:pic>
      <p:sp>
        <p:nvSpPr>
          <p:cNvPr id="1672" name="Google Shape;1672;g3f5de024bf7_0_1082"/>
          <p:cNvSpPr txBox="1"/>
          <p:nvPr/>
        </p:nvSpPr>
        <p:spPr>
          <a:xfrm>
            <a:off x="-7675" y="6561150"/>
            <a:ext cx="6000900" cy="29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We acknowledge funding from OSI 2427169 (Expand QISE) and EECS 2025490 (NCI-SW).</a:t>
            </a:r>
            <a:endParaRPr b="0"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2023-03-12T03:27:51Z</dcterms:created>
  <dc:creator>Ashley Martinez</dc:creator>
</cp:coreProperties>
</file>