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37_D99C6A6B.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95" r:id="rId4"/>
    <p:sldMasterId id="2147483697" r:id="rId5"/>
    <p:sldMasterId id="2147483683" r:id="rId6"/>
  </p:sldMasterIdLst>
  <p:notesMasterIdLst>
    <p:notesMasterId r:id="rId30"/>
  </p:notesMasterIdLst>
  <p:handoutMasterIdLst>
    <p:handoutMasterId r:id="rId31"/>
  </p:handoutMasterIdLst>
  <p:sldIdLst>
    <p:sldId id="307" r:id="rId7"/>
    <p:sldId id="280" r:id="rId8"/>
    <p:sldId id="309" r:id="rId9"/>
    <p:sldId id="308" r:id="rId10"/>
    <p:sldId id="310" r:id="rId11"/>
    <p:sldId id="311" r:id="rId12"/>
    <p:sldId id="321" r:id="rId13"/>
    <p:sldId id="5031" r:id="rId14"/>
    <p:sldId id="5033" r:id="rId15"/>
    <p:sldId id="314" r:id="rId16"/>
    <p:sldId id="5034" r:id="rId17"/>
    <p:sldId id="5037" r:id="rId18"/>
    <p:sldId id="5035" r:id="rId19"/>
    <p:sldId id="5041" r:id="rId20"/>
    <p:sldId id="5045" r:id="rId21"/>
    <p:sldId id="5044" r:id="rId22"/>
    <p:sldId id="5036" r:id="rId23"/>
    <p:sldId id="5046" r:id="rId24"/>
    <p:sldId id="5049" r:id="rId25"/>
    <p:sldId id="5048" r:id="rId26"/>
    <p:sldId id="320" r:id="rId27"/>
    <p:sldId id="316" r:id="rId28"/>
    <p:sldId id="317" r:id="rId29"/>
  </p:sldIdLst>
  <p:sldSz cx="12192000" cy="6858000"/>
  <p:notesSz cx="6858000" cy="9144000"/>
  <p:embeddedFontLst>
    <p:embeddedFont>
      <p:font typeface="Roboto" panose="02000000000000000000" pitchFamily="2"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C13F4B-6C67-F2B3-1CDE-3121634F0D12}" name="Choe, Joohwan" initials="JC" userId="S::jchoe63@gatech.edu::703dcdcd-a235-4b09-b01a-1b52e3a375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CC6A"/>
    <a:srgbClr val="54585A"/>
    <a:srgbClr val="FFCC00"/>
    <a:srgbClr val="004376"/>
    <a:srgbClr val="F9F6E5"/>
    <a:srgbClr val="FF640F"/>
    <a:srgbClr val="B3A369"/>
    <a:srgbClr val="6D6137"/>
    <a:srgbClr val="003057"/>
    <a:srgbClr val="D6DBD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84D38-055F-44F3-AC2F-63C7207B9F4D}" v="32" dt="2026-08-01T15:22:50.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82825" autoAdjust="0"/>
  </p:normalViewPr>
  <p:slideViewPr>
    <p:cSldViewPr snapToGrid="0" snapToObjects="1">
      <p:cViewPr varScale="1">
        <p:scale>
          <a:sx n="79" d="100"/>
          <a:sy n="79" d="100"/>
        </p:scale>
        <p:origin x="1003" y="67"/>
      </p:cViewPr>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font" Target="fonts/font3.fntdata"/><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4.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oe, Joohwan" userId="703dcdcd-a235-4b09-b01a-1b52e3a37553" providerId="ADAL" clId="{7826EED2-A699-4B38-8251-ABF71B0F0D90}"/>
    <pc:docChg chg="undo redo custSel addSld delSld modSld sldOrd">
      <pc:chgData name="Choe, Joohwan" userId="703dcdcd-a235-4b09-b01a-1b52e3a37553" providerId="ADAL" clId="{7826EED2-A699-4B38-8251-ABF71B0F0D90}" dt="2026-08-01T15:22:50.752" v="11465"/>
      <pc:docMkLst>
        <pc:docMk/>
      </pc:docMkLst>
      <pc:sldChg chg="addSp delSp modSp add del mod modNotesTx">
        <pc:chgData name="Choe, Joohwan" userId="703dcdcd-a235-4b09-b01a-1b52e3a37553" providerId="ADAL" clId="{7826EED2-A699-4B38-8251-ABF71B0F0D90}" dt="2026-07-29T14:39:17.770" v="11084" actId="47"/>
        <pc:sldMkLst>
          <pc:docMk/>
          <pc:sldMk cId="820753421" sldId="280"/>
        </pc:sldMkLst>
        <pc:spChg chg="mod">
          <ac:chgData name="Choe, Joohwan" userId="703dcdcd-a235-4b09-b01a-1b52e3a37553" providerId="ADAL" clId="{7826EED2-A699-4B38-8251-ABF71B0F0D90}" dt="2026-07-07T17:39:00.243" v="400" actId="20577"/>
          <ac:spMkLst>
            <pc:docMk/>
            <pc:sldMk cId="820753421" sldId="280"/>
            <ac:spMk id="3" creationId="{B9440CB7-1E29-9893-FCEB-9947FCBE1484}"/>
          </ac:spMkLst>
        </pc:spChg>
        <pc:spChg chg="add mod">
          <ac:chgData name="Choe, Joohwan" userId="703dcdcd-a235-4b09-b01a-1b52e3a37553" providerId="ADAL" clId="{7826EED2-A699-4B38-8251-ABF71B0F0D90}" dt="2026-07-22T14:55:54.295" v="8850"/>
          <ac:spMkLst>
            <pc:docMk/>
            <pc:sldMk cId="820753421" sldId="280"/>
            <ac:spMk id="5" creationId="{6BF3A93C-1080-E1F6-2880-F93ADB5FD356}"/>
          </ac:spMkLst>
        </pc:spChg>
        <pc:spChg chg="add mod">
          <ac:chgData name="Choe, Joohwan" userId="703dcdcd-a235-4b09-b01a-1b52e3a37553" providerId="ADAL" clId="{7826EED2-A699-4B38-8251-ABF71B0F0D90}" dt="2026-07-13T03:01:55.873" v="4387" actId="207"/>
          <ac:spMkLst>
            <pc:docMk/>
            <pc:sldMk cId="820753421" sldId="280"/>
            <ac:spMk id="6" creationId="{16D08AD5-BF50-FEDA-9FF3-CF28CD2CDDE6}"/>
          </ac:spMkLst>
        </pc:spChg>
        <pc:spChg chg="add mod">
          <ac:chgData name="Choe, Joohwan" userId="703dcdcd-a235-4b09-b01a-1b52e3a37553" providerId="ADAL" clId="{7826EED2-A699-4B38-8251-ABF71B0F0D90}" dt="2026-07-07T19:10:38.204" v="961" actId="14100"/>
          <ac:spMkLst>
            <pc:docMk/>
            <pc:sldMk cId="820753421" sldId="280"/>
            <ac:spMk id="10" creationId="{8613163E-84A8-8554-89FD-16E5A1FBAD21}"/>
          </ac:spMkLst>
        </pc:spChg>
        <pc:spChg chg="add mod">
          <ac:chgData name="Choe, Joohwan" userId="703dcdcd-a235-4b09-b01a-1b52e3a37553" providerId="ADAL" clId="{7826EED2-A699-4B38-8251-ABF71B0F0D90}" dt="2026-07-28T15:28:24.616" v="9706" actId="20577"/>
          <ac:spMkLst>
            <pc:docMk/>
            <pc:sldMk cId="820753421" sldId="280"/>
            <ac:spMk id="12" creationId="{8F78B214-AB73-1038-A28C-AB5402B913A8}"/>
          </ac:spMkLst>
        </pc:spChg>
        <pc:spChg chg="add mod">
          <ac:chgData name="Choe, Joohwan" userId="703dcdcd-a235-4b09-b01a-1b52e3a37553" providerId="ADAL" clId="{7826EED2-A699-4B38-8251-ABF71B0F0D90}" dt="2026-07-28T15:28:36.977" v="9722" actId="20577"/>
          <ac:spMkLst>
            <pc:docMk/>
            <pc:sldMk cId="820753421" sldId="280"/>
            <ac:spMk id="14" creationId="{365D2B8C-6943-7712-7776-3360169F30A9}"/>
          </ac:spMkLst>
        </pc:spChg>
        <pc:spChg chg="add mod">
          <ac:chgData name="Choe, Joohwan" userId="703dcdcd-a235-4b09-b01a-1b52e3a37553" providerId="ADAL" clId="{7826EED2-A699-4B38-8251-ABF71B0F0D90}" dt="2026-07-28T21:14:31.748" v="9930" actId="20577"/>
          <ac:spMkLst>
            <pc:docMk/>
            <pc:sldMk cId="820753421" sldId="280"/>
            <ac:spMk id="16" creationId="{30917C20-5FDD-21CD-86F1-668C1673A03F}"/>
          </ac:spMkLst>
        </pc:spChg>
        <pc:picChg chg="add mod">
          <ac:chgData name="Choe, Joohwan" userId="703dcdcd-a235-4b09-b01a-1b52e3a37553" providerId="ADAL" clId="{7826EED2-A699-4B38-8251-ABF71B0F0D90}" dt="2026-07-07T19:10:39.075" v="964" actId="14100"/>
          <ac:picMkLst>
            <pc:docMk/>
            <pc:sldMk cId="820753421" sldId="280"/>
            <ac:picMk id="8" creationId="{9B8EB893-9E14-8DF8-A4FE-BBC37E584D15}"/>
          </ac:picMkLst>
        </pc:picChg>
        <pc:picChg chg="add mod">
          <ac:chgData name="Choe, Joohwan" userId="703dcdcd-a235-4b09-b01a-1b52e3a37553" providerId="ADAL" clId="{7826EED2-A699-4B38-8251-ABF71B0F0D90}" dt="2026-07-07T19:10:38.465" v="962" actId="14100"/>
          <ac:picMkLst>
            <pc:docMk/>
            <pc:sldMk cId="820753421" sldId="280"/>
            <ac:picMk id="20" creationId="{3EAF3A35-DE58-6DD9-B80A-0E8E1C70DBD5}"/>
          </ac:picMkLst>
        </pc:picChg>
        <pc:picChg chg="add mod">
          <ac:chgData name="Choe, Joohwan" userId="703dcdcd-a235-4b09-b01a-1b52e3a37553" providerId="ADAL" clId="{7826EED2-A699-4B38-8251-ABF71B0F0D90}" dt="2026-07-07T19:10:37.974" v="960" actId="14100"/>
          <ac:picMkLst>
            <pc:docMk/>
            <pc:sldMk cId="820753421" sldId="280"/>
            <ac:picMk id="22" creationId="{711E557B-C364-4A1C-635B-5EBC0ABB9B51}"/>
          </ac:picMkLst>
        </pc:picChg>
        <pc:picChg chg="add mod">
          <ac:chgData name="Choe, Joohwan" userId="703dcdcd-a235-4b09-b01a-1b52e3a37553" providerId="ADAL" clId="{7826EED2-A699-4B38-8251-ABF71B0F0D90}" dt="2026-07-07T19:10:37.099" v="956" actId="14100"/>
          <ac:picMkLst>
            <pc:docMk/>
            <pc:sldMk cId="820753421" sldId="280"/>
            <ac:picMk id="24" creationId="{BEAF14F5-5634-54BD-23BE-C36CA13C8980}"/>
          </ac:picMkLst>
        </pc:picChg>
        <pc:picChg chg="add mod">
          <ac:chgData name="Choe, Joohwan" userId="703dcdcd-a235-4b09-b01a-1b52e3a37553" providerId="ADAL" clId="{7826EED2-A699-4B38-8251-ABF71B0F0D90}" dt="2026-07-07T19:10:36.521" v="954" actId="14100"/>
          <ac:picMkLst>
            <pc:docMk/>
            <pc:sldMk cId="820753421" sldId="280"/>
            <ac:picMk id="26" creationId="{5B0EAFFE-262C-0A16-BE3C-13D70B79D81D}"/>
          </ac:picMkLst>
        </pc:picChg>
      </pc:sldChg>
      <pc:sldChg chg="addSp modSp mod">
        <pc:chgData name="Choe, Joohwan" userId="703dcdcd-a235-4b09-b01a-1b52e3a37553" providerId="ADAL" clId="{7826EED2-A699-4B38-8251-ABF71B0F0D90}" dt="2026-07-08T16:51:05.694" v="3968" actId="20577"/>
        <pc:sldMkLst>
          <pc:docMk/>
          <pc:sldMk cId="3862558325" sldId="307"/>
        </pc:sldMkLst>
        <pc:spChg chg="mod">
          <ac:chgData name="Choe, Joohwan" userId="703dcdcd-a235-4b09-b01a-1b52e3a37553" providerId="ADAL" clId="{7826EED2-A699-4B38-8251-ABF71B0F0D90}" dt="2026-07-07T21:00:49.792" v="2342" actId="2711"/>
          <ac:spMkLst>
            <pc:docMk/>
            <pc:sldMk cId="3862558325" sldId="307"/>
            <ac:spMk id="2" creationId="{AC5FACC4-8BA4-D145-6D28-7181D4BBF84B}"/>
          </ac:spMkLst>
        </pc:spChg>
        <pc:spChg chg="mod">
          <ac:chgData name="Choe, Joohwan" userId="703dcdcd-a235-4b09-b01a-1b52e3a37553" providerId="ADAL" clId="{7826EED2-A699-4B38-8251-ABF71B0F0D90}" dt="2026-07-08T16:51:05.694" v="3968" actId="20577"/>
          <ac:spMkLst>
            <pc:docMk/>
            <pc:sldMk cId="3862558325" sldId="307"/>
            <ac:spMk id="3" creationId="{C0E02467-1D6D-30DE-402A-35783DB9D563}"/>
          </ac:spMkLst>
        </pc:spChg>
        <pc:spChg chg="add mod">
          <ac:chgData name="Choe, Joohwan" userId="703dcdcd-a235-4b09-b01a-1b52e3a37553" providerId="ADAL" clId="{7826EED2-A699-4B38-8251-ABF71B0F0D90}" dt="2026-07-07T21:00:49.792" v="2342" actId="2711"/>
          <ac:spMkLst>
            <pc:docMk/>
            <pc:sldMk cId="3862558325" sldId="307"/>
            <ac:spMk id="5" creationId="{FB81C662-9F51-4934-7E0F-ECE61B6BF22A}"/>
          </ac:spMkLst>
        </pc:spChg>
        <pc:spChg chg="add mod">
          <ac:chgData name="Choe, Joohwan" userId="703dcdcd-a235-4b09-b01a-1b52e3a37553" providerId="ADAL" clId="{7826EED2-A699-4B38-8251-ABF71B0F0D90}" dt="2026-07-07T21:00:49.792" v="2342" actId="2711"/>
          <ac:spMkLst>
            <pc:docMk/>
            <pc:sldMk cId="3862558325" sldId="307"/>
            <ac:spMk id="8" creationId="{5EFF1C98-F94D-A166-9E5F-257054F939C1}"/>
          </ac:spMkLst>
        </pc:spChg>
        <pc:picChg chg="add mod">
          <ac:chgData name="Choe, Joohwan" userId="703dcdcd-a235-4b09-b01a-1b52e3a37553" providerId="ADAL" clId="{7826EED2-A699-4B38-8251-ABF71B0F0D90}" dt="2026-07-07T21:00:49.792" v="2342" actId="2711"/>
          <ac:picMkLst>
            <pc:docMk/>
            <pc:sldMk cId="3862558325" sldId="307"/>
            <ac:picMk id="4" creationId="{1CDE8A51-B388-C0E2-F0A4-80445FD1B060}"/>
          </ac:picMkLst>
        </pc:picChg>
        <pc:picChg chg="add mod">
          <ac:chgData name="Choe, Joohwan" userId="703dcdcd-a235-4b09-b01a-1b52e3a37553" providerId="ADAL" clId="{7826EED2-A699-4B38-8251-ABF71B0F0D90}" dt="2026-07-07T21:00:49.792" v="2342" actId="2711"/>
          <ac:picMkLst>
            <pc:docMk/>
            <pc:sldMk cId="3862558325" sldId="307"/>
            <ac:picMk id="7" creationId="{947451F4-CA5F-C7BC-C589-F36EDA7CF376}"/>
          </ac:picMkLst>
        </pc:picChg>
      </pc:sldChg>
      <pc:sldChg chg="addSp delSp modSp add mod">
        <pc:chgData name="Choe, Joohwan" userId="703dcdcd-a235-4b09-b01a-1b52e3a37553" providerId="ADAL" clId="{7826EED2-A699-4B38-8251-ABF71B0F0D90}" dt="2026-07-22T14:55:51.146" v="8846"/>
        <pc:sldMkLst>
          <pc:docMk/>
          <pc:sldMk cId="1361431483" sldId="308"/>
        </pc:sldMkLst>
        <pc:spChg chg="mod">
          <ac:chgData name="Choe, Joohwan" userId="703dcdcd-a235-4b09-b01a-1b52e3a37553" providerId="ADAL" clId="{7826EED2-A699-4B38-8251-ABF71B0F0D90}" dt="2026-07-21T18:37:59.879" v="8473" actId="20577"/>
          <ac:spMkLst>
            <pc:docMk/>
            <pc:sldMk cId="1361431483" sldId="308"/>
            <ac:spMk id="3" creationId="{5728C93B-C9F4-40D6-5947-CEDDE4EDA367}"/>
          </ac:spMkLst>
        </pc:spChg>
        <pc:spChg chg="add mod">
          <ac:chgData name="Choe, Joohwan" userId="703dcdcd-a235-4b09-b01a-1b52e3a37553" providerId="ADAL" clId="{7826EED2-A699-4B38-8251-ABF71B0F0D90}" dt="2026-07-22T14:54:48" v="8816" actId="1076"/>
          <ac:spMkLst>
            <pc:docMk/>
            <pc:sldMk cId="1361431483" sldId="308"/>
            <ac:spMk id="5" creationId="{10BD5E2C-B89D-36DE-E487-086997259ED5}"/>
          </ac:spMkLst>
        </pc:spChg>
        <pc:spChg chg="add mod">
          <ac:chgData name="Choe, Joohwan" userId="703dcdcd-a235-4b09-b01a-1b52e3a37553" providerId="ADAL" clId="{7826EED2-A699-4B38-8251-ABF71B0F0D90}" dt="2026-07-22T14:55:51.146" v="8846"/>
          <ac:spMkLst>
            <pc:docMk/>
            <pc:sldMk cId="1361431483" sldId="308"/>
            <ac:spMk id="7" creationId="{3E21C214-F108-992E-0A33-DDA9B764A661}"/>
          </ac:spMkLst>
        </pc:spChg>
        <pc:picChg chg="add mod">
          <ac:chgData name="Choe, Joohwan" userId="703dcdcd-a235-4b09-b01a-1b52e3a37553" providerId="ADAL" clId="{7826EED2-A699-4B38-8251-ABF71B0F0D90}" dt="2026-07-15T16:04:16.484" v="4525" actId="1037"/>
          <ac:picMkLst>
            <pc:docMk/>
            <pc:sldMk cId="1361431483" sldId="308"/>
            <ac:picMk id="4" creationId="{481E86DA-F83C-4DEE-DA7F-11AAA8CB7453}"/>
          </ac:picMkLst>
        </pc:picChg>
      </pc:sldChg>
      <pc:sldChg chg="addSp delSp modSp add mod ord addAnim delAnim modAnim">
        <pc:chgData name="Choe, Joohwan" userId="703dcdcd-a235-4b09-b01a-1b52e3a37553" providerId="ADAL" clId="{7826EED2-A699-4B38-8251-ABF71B0F0D90}" dt="2026-07-29T14:51:20.979" v="11112" actId="478"/>
        <pc:sldMkLst>
          <pc:docMk/>
          <pc:sldMk cId="1315991725" sldId="309"/>
        </pc:sldMkLst>
        <pc:spChg chg="mod">
          <ac:chgData name="Choe, Joohwan" userId="703dcdcd-a235-4b09-b01a-1b52e3a37553" providerId="ADAL" clId="{7826EED2-A699-4B38-8251-ABF71B0F0D90}" dt="2026-07-07T21:01:01.852" v="2343" actId="2711"/>
          <ac:spMkLst>
            <pc:docMk/>
            <pc:sldMk cId="1315991725" sldId="309"/>
            <ac:spMk id="3" creationId="{B92B31C0-0C5D-D0B9-A7DF-92ABB948C2C3}"/>
          </ac:spMkLst>
        </pc:spChg>
        <pc:spChg chg="add mod">
          <ac:chgData name="Choe, Joohwan" userId="703dcdcd-a235-4b09-b01a-1b52e3a37553" providerId="ADAL" clId="{7826EED2-A699-4B38-8251-ABF71B0F0D90}" dt="2026-07-22T14:54:56.266" v="8818" actId="1076"/>
          <ac:spMkLst>
            <pc:docMk/>
            <pc:sldMk cId="1315991725" sldId="309"/>
            <ac:spMk id="8" creationId="{226729C9-658B-289B-7E56-1A257A16ADF9}"/>
          </ac:spMkLst>
        </pc:spChg>
        <pc:spChg chg="add mod">
          <ac:chgData name="Choe, Joohwan" userId="703dcdcd-a235-4b09-b01a-1b52e3a37553" providerId="ADAL" clId="{7826EED2-A699-4B38-8251-ABF71B0F0D90}" dt="2026-07-22T14:55:49.694" v="8845"/>
          <ac:spMkLst>
            <pc:docMk/>
            <pc:sldMk cId="1315991725" sldId="309"/>
            <ac:spMk id="10" creationId="{FB76C45F-69A0-EE72-C095-7918536CAE73}"/>
          </ac:spMkLst>
        </pc:spChg>
        <pc:spChg chg="add del mod">
          <ac:chgData name="Choe, Joohwan" userId="703dcdcd-a235-4b09-b01a-1b52e3a37553" providerId="ADAL" clId="{7826EED2-A699-4B38-8251-ABF71B0F0D90}" dt="2026-07-29T14:51:20.979" v="11112" actId="478"/>
          <ac:spMkLst>
            <pc:docMk/>
            <pc:sldMk cId="1315991725" sldId="309"/>
            <ac:spMk id="11" creationId="{482082D1-9197-FF5E-4CE8-F9E2B5546200}"/>
          </ac:spMkLst>
        </pc:spChg>
        <pc:spChg chg="add del mod">
          <ac:chgData name="Choe, Joohwan" userId="703dcdcd-a235-4b09-b01a-1b52e3a37553" providerId="ADAL" clId="{7826EED2-A699-4B38-8251-ABF71B0F0D90}" dt="2026-07-29T14:51:20.979" v="11112" actId="478"/>
          <ac:spMkLst>
            <pc:docMk/>
            <pc:sldMk cId="1315991725" sldId="309"/>
            <ac:spMk id="13" creationId="{614FAE75-F3F2-01A9-6A42-EB44E7345B2B}"/>
          </ac:spMkLst>
        </pc:spChg>
        <pc:picChg chg="add mod">
          <ac:chgData name="Choe, Joohwan" userId="703dcdcd-a235-4b09-b01a-1b52e3a37553" providerId="ADAL" clId="{7826EED2-A699-4B38-8251-ABF71B0F0D90}" dt="2026-07-07T20:32:11.173" v="1077" actId="14100"/>
          <ac:picMkLst>
            <pc:docMk/>
            <pc:sldMk cId="1315991725" sldId="309"/>
            <ac:picMk id="5" creationId="{D7F5EEB4-55DB-C6DB-6FE5-43EB0B74594E}"/>
          </ac:picMkLst>
        </pc:picChg>
        <pc:picChg chg="add mod">
          <ac:chgData name="Choe, Joohwan" userId="703dcdcd-a235-4b09-b01a-1b52e3a37553" providerId="ADAL" clId="{7826EED2-A699-4B38-8251-ABF71B0F0D90}" dt="2026-07-07T20:31:02.849" v="1067" actId="1076"/>
          <ac:picMkLst>
            <pc:docMk/>
            <pc:sldMk cId="1315991725" sldId="309"/>
            <ac:picMk id="6" creationId="{968125ED-9E40-8877-36C0-E5CB64CE93B1}"/>
          </ac:picMkLst>
        </pc:picChg>
      </pc:sldChg>
      <pc:sldChg chg="addSp delSp modSp add mod modNotesTx">
        <pc:chgData name="Choe, Joohwan" userId="703dcdcd-a235-4b09-b01a-1b52e3a37553" providerId="ADAL" clId="{7826EED2-A699-4B38-8251-ABF71B0F0D90}" dt="2026-07-28T21:21:16.698" v="10584" actId="20577"/>
        <pc:sldMkLst>
          <pc:docMk/>
          <pc:sldMk cId="3806132371" sldId="310"/>
        </pc:sldMkLst>
        <pc:spChg chg="add mod">
          <ac:chgData name="Choe, Joohwan" userId="703dcdcd-a235-4b09-b01a-1b52e3a37553" providerId="ADAL" clId="{7826EED2-A699-4B38-8251-ABF71B0F0D90}" dt="2026-07-22T14:55:42.195" v="8842" actId="1038"/>
          <ac:spMkLst>
            <pc:docMk/>
            <pc:sldMk cId="3806132371" sldId="310"/>
            <ac:spMk id="2" creationId="{6F86377E-6735-1B74-C3C6-9EDB81F40B49}"/>
          </ac:spMkLst>
        </pc:spChg>
        <pc:spChg chg="mod">
          <ac:chgData name="Choe, Joohwan" userId="703dcdcd-a235-4b09-b01a-1b52e3a37553" providerId="ADAL" clId="{7826EED2-A699-4B38-8251-ABF71B0F0D90}" dt="2026-07-07T21:01:06.436" v="2344" actId="2711"/>
          <ac:spMkLst>
            <pc:docMk/>
            <pc:sldMk cId="3806132371" sldId="310"/>
            <ac:spMk id="3" creationId="{CA5FC771-D3C7-A216-EDD0-54A48F58841A}"/>
          </ac:spMkLst>
        </pc:spChg>
        <pc:spChg chg="mod">
          <ac:chgData name="Choe, Joohwan" userId="703dcdcd-a235-4b09-b01a-1b52e3a37553" providerId="ADAL" clId="{7826EED2-A699-4B38-8251-ABF71B0F0D90}" dt="2026-07-23T19:19:15.166" v="9086"/>
          <ac:spMkLst>
            <pc:docMk/>
            <pc:sldMk cId="3806132371" sldId="310"/>
            <ac:spMk id="32" creationId="{33BAD980-268B-A572-870B-93FC251982F1}"/>
          </ac:spMkLst>
        </pc:spChg>
        <pc:spChg chg="mod">
          <ac:chgData name="Choe, Joohwan" userId="703dcdcd-a235-4b09-b01a-1b52e3a37553" providerId="ADAL" clId="{7826EED2-A699-4B38-8251-ABF71B0F0D90}" dt="2026-07-23T19:19:15.166" v="9086"/>
          <ac:spMkLst>
            <pc:docMk/>
            <pc:sldMk cId="3806132371" sldId="310"/>
            <ac:spMk id="34" creationId="{961D5E80-C1CC-09EB-AC3A-24C1DBF93970}"/>
          </ac:spMkLst>
        </pc:spChg>
        <pc:spChg chg="mod">
          <ac:chgData name="Choe, Joohwan" userId="703dcdcd-a235-4b09-b01a-1b52e3a37553" providerId="ADAL" clId="{7826EED2-A699-4B38-8251-ABF71B0F0D90}" dt="2026-07-23T19:19:15.166" v="9086"/>
          <ac:spMkLst>
            <pc:docMk/>
            <pc:sldMk cId="3806132371" sldId="310"/>
            <ac:spMk id="36" creationId="{D42C0698-D0A3-937C-797B-FFFDD6F602C4}"/>
          </ac:spMkLst>
        </pc:spChg>
        <pc:spChg chg="mod">
          <ac:chgData name="Choe, Joohwan" userId="703dcdcd-a235-4b09-b01a-1b52e3a37553" providerId="ADAL" clId="{7826EED2-A699-4B38-8251-ABF71B0F0D90}" dt="2026-07-23T19:19:15.166" v="9086"/>
          <ac:spMkLst>
            <pc:docMk/>
            <pc:sldMk cId="3806132371" sldId="310"/>
            <ac:spMk id="38" creationId="{6F0B06FB-2DF4-9447-91ED-53D7DFBD299B}"/>
          </ac:spMkLst>
        </pc:spChg>
        <pc:spChg chg="add mod">
          <ac:chgData name="Choe, Joohwan" userId="703dcdcd-a235-4b09-b01a-1b52e3a37553" providerId="ADAL" clId="{7826EED2-A699-4B38-8251-ABF71B0F0D90}" dt="2026-07-20T17:35:16.487" v="5681" actId="20577"/>
          <ac:spMkLst>
            <pc:docMk/>
            <pc:sldMk cId="3806132371" sldId="310"/>
            <ac:spMk id="61" creationId="{04B3B2BF-5CF4-8627-FB78-D5E4CEDC53F6}"/>
          </ac:spMkLst>
        </pc:spChg>
        <pc:spChg chg="add mod">
          <ac:chgData name="Choe, Joohwan" userId="703dcdcd-a235-4b09-b01a-1b52e3a37553" providerId="ADAL" clId="{7826EED2-A699-4B38-8251-ABF71B0F0D90}" dt="2026-07-07T21:01:06.436" v="2344" actId="2711"/>
          <ac:spMkLst>
            <pc:docMk/>
            <pc:sldMk cId="3806132371" sldId="310"/>
            <ac:spMk id="63" creationId="{DD7DD3BB-FDA3-9D99-5A92-272412454EC0}"/>
          </ac:spMkLst>
        </pc:spChg>
        <pc:grpChg chg="add mod">
          <ac:chgData name="Choe, Joohwan" userId="703dcdcd-a235-4b09-b01a-1b52e3a37553" providerId="ADAL" clId="{7826EED2-A699-4B38-8251-ABF71B0F0D90}" dt="2026-07-23T19:19:15.166" v="9086"/>
          <ac:grpSpMkLst>
            <pc:docMk/>
            <pc:sldMk cId="3806132371" sldId="310"/>
            <ac:grpSpMk id="25" creationId="{3D3CE09B-8C84-A586-12DA-6B074EE3AD87}"/>
          </ac:grpSpMkLst>
        </pc:grpChg>
        <pc:grpChg chg="mod">
          <ac:chgData name="Choe, Joohwan" userId="703dcdcd-a235-4b09-b01a-1b52e3a37553" providerId="ADAL" clId="{7826EED2-A699-4B38-8251-ABF71B0F0D90}" dt="2026-07-23T19:19:15.166" v="9086"/>
          <ac:grpSpMkLst>
            <pc:docMk/>
            <pc:sldMk cId="3806132371" sldId="310"/>
            <ac:grpSpMk id="27" creationId="{E4693891-3545-A548-841C-FBC3CB9FD4C2}"/>
          </ac:grpSpMkLst>
        </pc:grpChg>
        <pc:grpChg chg="mod">
          <ac:chgData name="Choe, Joohwan" userId="703dcdcd-a235-4b09-b01a-1b52e3a37553" providerId="ADAL" clId="{7826EED2-A699-4B38-8251-ABF71B0F0D90}" dt="2026-07-23T19:19:15.166" v="9086"/>
          <ac:grpSpMkLst>
            <pc:docMk/>
            <pc:sldMk cId="3806132371" sldId="310"/>
            <ac:grpSpMk id="28" creationId="{9A686261-0BF5-8569-EB59-463F30785254}"/>
          </ac:grpSpMkLst>
        </pc:grpChg>
        <pc:grpChg chg="mod">
          <ac:chgData name="Choe, Joohwan" userId="703dcdcd-a235-4b09-b01a-1b52e3a37553" providerId="ADAL" clId="{7826EED2-A699-4B38-8251-ABF71B0F0D90}" dt="2026-07-23T19:19:15.166" v="9086"/>
          <ac:grpSpMkLst>
            <pc:docMk/>
            <pc:sldMk cId="3806132371" sldId="310"/>
            <ac:grpSpMk id="29" creationId="{17F2798A-51E1-78B0-730B-6CA5FCAB5355}"/>
          </ac:grpSpMkLst>
        </pc:grpChg>
        <pc:grpChg chg="mod">
          <ac:chgData name="Choe, Joohwan" userId="703dcdcd-a235-4b09-b01a-1b52e3a37553" providerId="ADAL" clId="{7826EED2-A699-4B38-8251-ABF71B0F0D90}" dt="2026-07-23T19:19:15.166" v="9086"/>
          <ac:grpSpMkLst>
            <pc:docMk/>
            <pc:sldMk cId="3806132371" sldId="310"/>
            <ac:grpSpMk id="30" creationId="{4617A2EE-3CEF-A212-2CC1-F638D47561AD}"/>
          </ac:grpSpMkLst>
        </pc:grpChg>
        <pc:picChg chg="add mod">
          <ac:chgData name="Choe, Joohwan" userId="703dcdcd-a235-4b09-b01a-1b52e3a37553" providerId="ADAL" clId="{7826EED2-A699-4B38-8251-ABF71B0F0D90}" dt="2026-07-07T20:44:14.998" v="1823" actId="1036"/>
          <ac:picMkLst>
            <pc:docMk/>
            <pc:sldMk cId="3806132371" sldId="310"/>
            <ac:picMk id="24" creationId="{01658077-81DA-0421-4DB0-31A40CE10224}"/>
          </ac:picMkLst>
        </pc:picChg>
        <pc:picChg chg="mod">
          <ac:chgData name="Choe, Joohwan" userId="703dcdcd-a235-4b09-b01a-1b52e3a37553" providerId="ADAL" clId="{7826EED2-A699-4B38-8251-ABF71B0F0D90}" dt="2026-07-23T19:19:15.166" v="9086"/>
          <ac:picMkLst>
            <pc:docMk/>
            <pc:sldMk cId="3806132371" sldId="310"/>
            <ac:picMk id="26" creationId="{D244F6C8-9322-A381-D46B-884E19D7226D}"/>
          </ac:picMkLst>
        </pc:picChg>
        <pc:picChg chg="add mod">
          <ac:chgData name="Choe, Joohwan" userId="703dcdcd-a235-4b09-b01a-1b52e3a37553" providerId="ADAL" clId="{7826EED2-A699-4B38-8251-ABF71B0F0D90}" dt="2026-07-07T20:50:41.239" v="2173" actId="1076"/>
          <ac:picMkLst>
            <pc:docMk/>
            <pc:sldMk cId="3806132371" sldId="310"/>
            <ac:picMk id="65" creationId="{2F3AAEB2-C5B9-EA7F-F9EE-4EB56B024A40}"/>
          </ac:picMkLst>
        </pc:picChg>
        <pc:picChg chg="add mod">
          <ac:chgData name="Choe, Joohwan" userId="703dcdcd-a235-4b09-b01a-1b52e3a37553" providerId="ADAL" clId="{7826EED2-A699-4B38-8251-ABF71B0F0D90}" dt="2026-07-07T20:50:29.562" v="2171" actId="1076"/>
          <ac:picMkLst>
            <pc:docMk/>
            <pc:sldMk cId="3806132371" sldId="310"/>
            <ac:picMk id="67" creationId="{15A241F4-3217-B489-6C24-4B7A19D8B9CD}"/>
          </ac:picMkLst>
        </pc:picChg>
      </pc:sldChg>
      <pc:sldChg chg="addSp delSp modSp add mod modNotesTx">
        <pc:chgData name="Choe, Joohwan" userId="703dcdcd-a235-4b09-b01a-1b52e3a37553" providerId="ADAL" clId="{7826EED2-A699-4B38-8251-ABF71B0F0D90}" dt="2026-07-28T21:26:37.238" v="10843" actId="5793"/>
        <pc:sldMkLst>
          <pc:docMk/>
          <pc:sldMk cId="3650906731" sldId="311"/>
        </pc:sldMkLst>
        <pc:spChg chg="mod">
          <ac:chgData name="Choe, Joohwan" userId="703dcdcd-a235-4b09-b01a-1b52e3a37553" providerId="ADAL" clId="{7826EED2-A699-4B38-8251-ABF71B0F0D90}" dt="2026-07-07T21:09:33.611" v="2499" actId="20577"/>
          <ac:spMkLst>
            <pc:docMk/>
            <pc:sldMk cId="3650906731" sldId="311"/>
            <ac:spMk id="3" creationId="{2227248A-169A-FDF6-219E-6EDCFAF62559}"/>
          </ac:spMkLst>
        </pc:spChg>
        <pc:spChg chg="add mod">
          <ac:chgData name="Choe, Joohwan" userId="703dcdcd-a235-4b09-b01a-1b52e3a37553" providerId="ADAL" clId="{7826EED2-A699-4B38-8251-ABF71B0F0D90}" dt="2026-07-22T14:55:58.366" v="8852"/>
          <ac:spMkLst>
            <pc:docMk/>
            <pc:sldMk cId="3650906731" sldId="311"/>
            <ac:spMk id="8" creationId="{C108136C-9F23-3C22-B22D-AC7B470521FE}"/>
          </ac:spMkLst>
        </pc:spChg>
        <pc:spChg chg="mod">
          <ac:chgData name="Choe, Joohwan" userId="703dcdcd-a235-4b09-b01a-1b52e3a37553" providerId="ADAL" clId="{7826EED2-A699-4B38-8251-ABF71B0F0D90}" dt="2026-07-07T20:59:53.960" v="2330" actId="1035"/>
          <ac:spMkLst>
            <pc:docMk/>
            <pc:sldMk cId="3650906731" sldId="311"/>
            <ac:spMk id="195" creationId="{190D22F0-EB16-94CE-72CD-C0A91FB3D248}"/>
          </ac:spMkLst>
        </pc:spChg>
        <pc:spChg chg="mod">
          <ac:chgData name="Choe, Joohwan" userId="703dcdcd-a235-4b09-b01a-1b52e3a37553" providerId="ADAL" clId="{7826EED2-A699-4B38-8251-ABF71B0F0D90}" dt="2026-07-07T20:59:55.677" v="2331" actId="1035"/>
          <ac:spMkLst>
            <pc:docMk/>
            <pc:sldMk cId="3650906731" sldId="311"/>
            <ac:spMk id="197" creationId="{C3DA1DCF-4FEA-85F1-11E7-DAB89BFED61E}"/>
          </ac:spMkLst>
        </pc:spChg>
        <pc:spChg chg="mod">
          <ac:chgData name="Choe, Joohwan" userId="703dcdcd-a235-4b09-b01a-1b52e3a37553" providerId="ADAL" clId="{7826EED2-A699-4B38-8251-ABF71B0F0D90}" dt="2026-07-07T20:52:58.131" v="2257" actId="1035"/>
          <ac:spMkLst>
            <pc:docMk/>
            <pc:sldMk cId="3650906731" sldId="311"/>
            <ac:spMk id="203" creationId="{6A0B7A63-93A6-115D-6C8D-39ADF8956B7E}"/>
          </ac:spMkLst>
        </pc:spChg>
        <pc:spChg chg="mod">
          <ac:chgData name="Choe, Joohwan" userId="703dcdcd-a235-4b09-b01a-1b52e3a37553" providerId="ADAL" clId="{7826EED2-A699-4B38-8251-ABF71B0F0D90}" dt="2026-07-07T20:52:59.956" v="2262" actId="1035"/>
          <ac:spMkLst>
            <pc:docMk/>
            <pc:sldMk cId="3650906731" sldId="311"/>
            <ac:spMk id="204" creationId="{DC1E3519-E3D7-D311-48C8-C135A3DF0FA1}"/>
          </ac:spMkLst>
        </pc:spChg>
        <pc:spChg chg="mod">
          <ac:chgData name="Choe, Joohwan" userId="703dcdcd-a235-4b09-b01a-1b52e3a37553" providerId="ADAL" clId="{7826EED2-A699-4B38-8251-ABF71B0F0D90}" dt="2026-07-07T20:53:01.955" v="2267" actId="1035"/>
          <ac:spMkLst>
            <pc:docMk/>
            <pc:sldMk cId="3650906731" sldId="311"/>
            <ac:spMk id="205" creationId="{D5A536F4-5D72-4444-A243-94FF8313C137}"/>
          </ac:spMkLst>
        </pc:spChg>
        <pc:spChg chg="mod">
          <ac:chgData name="Choe, Joohwan" userId="703dcdcd-a235-4b09-b01a-1b52e3a37553" providerId="ADAL" clId="{7826EED2-A699-4B38-8251-ABF71B0F0D90}" dt="2026-07-07T20:53:03.831" v="2271" actId="1035"/>
          <ac:spMkLst>
            <pc:docMk/>
            <pc:sldMk cId="3650906731" sldId="311"/>
            <ac:spMk id="206" creationId="{C300C5FC-C266-6C19-3F1E-1AA5937A2886}"/>
          </ac:spMkLst>
        </pc:spChg>
        <pc:spChg chg="mod">
          <ac:chgData name="Choe, Joohwan" userId="703dcdcd-a235-4b09-b01a-1b52e3a37553" providerId="ADAL" clId="{7826EED2-A699-4B38-8251-ABF71B0F0D90}" dt="2026-07-07T20:53:05.426" v="2273" actId="1035"/>
          <ac:spMkLst>
            <pc:docMk/>
            <pc:sldMk cId="3650906731" sldId="311"/>
            <ac:spMk id="207" creationId="{CAC355E3-C392-2038-F0F7-4177EA4FD24B}"/>
          </ac:spMkLst>
        </pc:spChg>
        <pc:spChg chg="mod">
          <ac:chgData name="Choe, Joohwan" userId="703dcdcd-a235-4b09-b01a-1b52e3a37553" providerId="ADAL" clId="{7826EED2-A699-4B38-8251-ABF71B0F0D90}" dt="2026-07-07T20:52:52.590" v="2251" actId="255"/>
          <ac:spMkLst>
            <pc:docMk/>
            <pc:sldMk cId="3650906731" sldId="311"/>
            <ac:spMk id="217" creationId="{F3992A5F-A1F0-662F-8F95-4299B2732A01}"/>
          </ac:spMkLst>
        </pc:spChg>
        <pc:spChg chg="mod">
          <ac:chgData name="Choe, Joohwan" userId="703dcdcd-a235-4b09-b01a-1b52e3a37553" providerId="ADAL" clId="{7826EED2-A699-4B38-8251-ABF71B0F0D90}" dt="2026-07-07T20:52:52.590" v="2251" actId="255"/>
          <ac:spMkLst>
            <pc:docMk/>
            <pc:sldMk cId="3650906731" sldId="311"/>
            <ac:spMk id="223" creationId="{837859CC-8F48-4E46-E8C2-397A1E155731}"/>
          </ac:spMkLst>
        </pc:spChg>
        <pc:spChg chg="mod">
          <ac:chgData name="Choe, Joohwan" userId="703dcdcd-a235-4b09-b01a-1b52e3a37553" providerId="ADAL" clId="{7826EED2-A699-4B38-8251-ABF71B0F0D90}" dt="2026-07-07T21:01:20.822" v="2352" actId="2711"/>
          <ac:spMkLst>
            <pc:docMk/>
            <pc:sldMk cId="3650906731" sldId="311"/>
            <ac:spMk id="225" creationId="{14A3376C-A26A-C294-B906-4710733F38D6}"/>
          </ac:spMkLst>
        </pc:spChg>
        <pc:spChg chg="mod">
          <ac:chgData name="Choe, Joohwan" userId="703dcdcd-a235-4b09-b01a-1b52e3a37553" providerId="ADAL" clId="{7826EED2-A699-4B38-8251-ABF71B0F0D90}" dt="2026-07-07T21:01:20.822" v="2352" actId="2711"/>
          <ac:spMkLst>
            <pc:docMk/>
            <pc:sldMk cId="3650906731" sldId="311"/>
            <ac:spMk id="229" creationId="{E74BC329-4F4D-FAB5-4B13-1DA63F7FBB1D}"/>
          </ac:spMkLst>
        </pc:spChg>
        <pc:spChg chg="mod">
          <ac:chgData name="Choe, Joohwan" userId="703dcdcd-a235-4b09-b01a-1b52e3a37553" providerId="ADAL" clId="{7826EED2-A699-4B38-8251-ABF71B0F0D90}" dt="2026-07-07T21:01:20.822" v="2352" actId="2711"/>
          <ac:spMkLst>
            <pc:docMk/>
            <pc:sldMk cId="3650906731" sldId="311"/>
            <ac:spMk id="232" creationId="{A6B13627-807F-EADB-41C2-5F53F8A6906D}"/>
          </ac:spMkLst>
        </pc:spChg>
        <pc:spChg chg="mod">
          <ac:chgData name="Choe, Joohwan" userId="703dcdcd-a235-4b09-b01a-1b52e3a37553" providerId="ADAL" clId="{7826EED2-A699-4B38-8251-ABF71B0F0D90}" dt="2026-07-07T21:01:20.822" v="2352" actId="2711"/>
          <ac:spMkLst>
            <pc:docMk/>
            <pc:sldMk cId="3650906731" sldId="311"/>
            <ac:spMk id="237" creationId="{57B80E75-DFEB-7FC5-C13C-DCF3A6EBDB6D}"/>
          </ac:spMkLst>
        </pc:spChg>
        <pc:spChg chg="mod">
          <ac:chgData name="Choe, Joohwan" userId="703dcdcd-a235-4b09-b01a-1b52e3a37553" providerId="ADAL" clId="{7826EED2-A699-4B38-8251-ABF71B0F0D90}" dt="2026-07-07T21:01:20.822" v="2352" actId="2711"/>
          <ac:spMkLst>
            <pc:docMk/>
            <pc:sldMk cId="3650906731" sldId="311"/>
            <ac:spMk id="243" creationId="{18529919-95BC-ACD2-B94A-5E37F045AC2B}"/>
          </ac:spMkLst>
        </pc:spChg>
        <pc:spChg chg="mod">
          <ac:chgData name="Choe, Joohwan" userId="703dcdcd-a235-4b09-b01a-1b52e3a37553" providerId="ADAL" clId="{7826EED2-A699-4B38-8251-ABF71B0F0D90}" dt="2026-07-07T20:52:52.590" v="2251" actId="255"/>
          <ac:spMkLst>
            <pc:docMk/>
            <pc:sldMk cId="3650906731" sldId="311"/>
            <ac:spMk id="244" creationId="{199D442B-ED9C-9046-B2AF-53A4699D6A50}"/>
          </ac:spMkLst>
        </pc:spChg>
        <pc:spChg chg="mod">
          <ac:chgData name="Choe, Joohwan" userId="703dcdcd-a235-4b09-b01a-1b52e3a37553" providerId="ADAL" clId="{7826EED2-A699-4B38-8251-ABF71B0F0D90}" dt="2026-07-07T20:52:52.590" v="2251" actId="255"/>
          <ac:spMkLst>
            <pc:docMk/>
            <pc:sldMk cId="3650906731" sldId="311"/>
            <ac:spMk id="247" creationId="{38946D9D-FEC0-21F9-3A19-55DB666D3AA9}"/>
          </ac:spMkLst>
        </pc:spChg>
        <pc:spChg chg="mod">
          <ac:chgData name="Choe, Joohwan" userId="703dcdcd-a235-4b09-b01a-1b52e3a37553" providerId="ADAL" clId="{7826EED2-A699-4B38-8251-ABF71B0F0D90}" dt="2026-07-07T20:52:52.590" v="2251" actId="255"/>
          <ac:spMkLst>
            <pc:docMk/>
            <pc:sldMk cId="3650906731" sldId="311"/>
            <ac:spMk id="248" creationId="{160E95CA-DEC6-6D7A-9E37-79A3B4A073E8}"/>
          </ac:spMkLst>
        </pc:spChg>
        <pc:spChg chg="mod">
          <ac:chgData name="Choe, Joohwan" userId="703dcdcd-a235-4b09-b01a-1b52e3a37553" providerId="ADAL" clId="{7826EED2-A699-4B38-8251-ABF71B0F0D90}" dt="2026-07-07T21:01:20.822" v="2352" actId="2711"/>
          <ac:spMkLst>
            <pc:docMk/>
            <pc:sldMk cId="3650906731" sldId="311"/>
            <ac:spMk id="252" creationId="{1E651AAB-CEE7-E0F9-CB25-D8A4BDD78B79}"/>
          </ac:spMkLst>
        </pc:spChg>
        <pc:spChg chg="mod">
          <ac:chgData name="Choe, Joohwan" userId="703dcdcd-a235-4b09-b01a-1b52e3a37553" providerId="ADAL" clId="{7826EED2-A699-4B38-8251-ABF71B0F0D90}" dt="2026-07-07T20:52:52.590" v="2251" actId="255"/>
          <ac:spMkLst>
            <pc:docMk/>
            <pc:sldMk cId="3650906731" sldId="311"/>
            <ac:spMk id="253" creationId="{2D5F2857-1DE9-13B7-D6AB-D49C3027992F}"/>
          </ac:spMkLst>
        </pc:spChg>
        <pc:spChg chg="mod">
          <ac:chgData name="Choe, Joohwan" userId="703dcdcd-a235-4b09-b01a-1b52e3a37553" providerId="ADAL" clId="{7826EED2-A699-4B38-8251-ABF71B0F0D90}" dt="2026-07-07T20:52:52.590" v="2251" actId="255"/>
          <ac:spMkLst>
            <pc:docMk/>
            <pc:sldMk cId="3650906731" sldId="311"/>
            <ac:spMk id="254" creationId="{9AEC6883-B899-1511-1D31-86295ABBD35B}"/>
          </ac:spMkLst>
        </pc:spChg>
        <pc:spChg chg="mod">
          <ac:chgData name="Choe, Joohwan" userId="703dcdcd-a235-4b09-b01a-1b52e3a37553" providerId="ADAL" clId="{7826EED2-A699-4B38-8251-ABF71B0F0D90}" dt="2026-07-07T20:52:52.590" v="2251" actId="255"/>
          <ac:spMkLst>
            <pc:docMk/>
            <pc:sldMk cId="3650906731" sldId="311"/>
            <ac:spMk id="264" creationId="{E293AE0A-E364-A816-E40C-12A27BB49CBE}"/>
          </ac:spMkLst>
        </pc:spChg>
        <pc:spChg chg="mod">
          <ac:chgData name="Choe, Joohwan" userId="703dcdcd-a235-4b09-b01a-1b52e3a37553" providerId="ADAL" clId="{7826EED2-A699-4B38-8251-ABF71B0F0D90}" dt="2026-07-07T21:01:20.822" v="2352" actId="2711"/>
          <ac:spMkLst>
            <pc:docMk/>
            <pc:sldMk cId="3650906731" sldId="311"/>
            <ac:spMk id="269" creationId="{9A1E61D7-E274-F06D-F534-88BEC78510BB}"/>
          </ac:spMkLst>
        </pc:spChg>
        <pc:spChg chg="mod">
          <ac:chgData name="Choe, Joohwan" userId="703dcdcd-a235-4b09-b01a-1b52e3a37553" providerId="ADAL" clId="{7826EED2-A699-4B38-8251-ABF71B0F0D90}" dt="2026-07-07T20:52:52.590" v="2251" actId="255"/>
          <ac:spMkLst>
            <pc:docMk/>
            <pc:sldMk cId="3650906731" sldId="311"/>
            <ac:spMk id="275" creationId="{18DADC96-58B5-270F-C8FE-4ADCAE4D76DC}"/>
          </ac:spMkLst>
        </pc:spChg>
        <pc:spChg chg="add mod">
          <ac:chgData name="Choe, Joohwan" userId="703dcdcd-a235-4b09-b01a-1b52e3a37553" providerId="ADAL" clId="{7826EED2-A699-4B38-8251-ABF71B0F0D90}" dt="2026-07-20T18:09:53.987" v="6051" actId="1037"/>
          <ac:spMkLst>
            <pc:docMk/>
            <pc:sldMk cId="3650906731" sldId="311"/>
            <ac:spMk id="280" creationId="{61F43063-A1EB-4D74-9BD1-DAF4FFD4D923}"/>
          </ac:spMkLst>
        </pc:spChg>
        <pc:spChg chg="mod">
          <ac:chgData name="Choe, Joohwan" userId="703dcdcd-a235-4b09-b01a-1b52e3a37553" providerId="ADAL" clId="{7826EED2-A699-4B38-8251-ABF71B0F0D90}" dt="2026-07-07T21:05:35.005" v="2381" actId="207"/>
          <ac:spMkLst>
            <pc:docMk/>
            <pc:sldMk cId="3650906731" sldId="311"/>
            <ac:spMk id="370" creationId="{C45B0047-ED6D-DDC5-3A68-16860667CA26}"/>
          </ac:spMkLst>
        </pc:spChg>
        <pc:spChg chg="mod">
          <ac:chgData name="Choe, Joohwan" userId="703dcdcd-a235-4b09-b01a-1b52e3a37553" providerId="ADAL" clId="{7826EED2-A699-4B38-8251-ABF71B0F0D90}" dt="2026-07-07T21:05:22.204" v="2380" actId="14100"/>
          <ac:spMkLst>
            <pc:docMk/>
            <pc:sldMk cId="3650906731" sldId="311"/>
            <ac:spMk id="371" creationId="{2181AEB7-9A87-DDA8-7A92-8BF4CF8FFC03}"/>
          </ac:spMkLst>
        </pc:spChg>
        <pc:spChg chg="mod">
          <ac:chgData name="Choe, Joohwan" userId="703dcdcd-a235-4b09-b01a-1b52e3a37553" providerId="ADAL" clId="{7826EED2-A699-4B38-8251-ABF71B0F0D90}" dt="2026-07-07T21:04:55.508" v="2376"/>
          <ac:spMkLst>
            <pc:docMk/>
            <pc:sldMk cId="3650906731" sldId="311"/>
            <ac:spMk id="377" creationId="{DE2E045E-3AB8-0BAA-FF2C-AC0E7174693A}"/>
          </ac:spMkLst>
        </pc:spChg>
        <pc:spChg chg="mod">
          <ac:chgData name="Choe, Joohwan" userId="703dcdcd-a235-4b09-b01a-1b52e3a37553" providerId="ADAL" clId="{7826EED2-A699-4B38-8251-ABF71B0F0D90}" dt="2026-07-07T21:04:55.508" v="2376"/>
          <ac:spMkLst>
            <pc:docMk/>
            <pc:sldMk cId="3650906731" sldId="311"/>
            <ac:spMk id="380" creationId="{8052ED9E-371B-EB41-2202-5050FDC228B4}"/>
          </ac:spMkLst>
        </pc:spChg>
        <pc:spChg chg="mod">
          <ac:chgData name="Choe, Joohwan" userId="703dcdcd-a235-4b09-b01a-1b52e3a37553" providerId="ADAL" clId="{7826EED2-A699-4B38-8251-ABF71B0F0D90}" dt="2026-07-07T21:04:55.508" v="2376"/>
          <ac:spMkLst>
            <pc:docMk/>
            <pc:sldMk cId="3650906731" sldId="311"/>
            <ac:spMk id="381" creationId="{EF9FCC98-E1F5-DB38-C274-78A6FF613F5F}"/>
          </ac:spMkLst>
        </pc:spChg>
        <pc:spChg chg="mod">
          <ac:chgData name="Choe, Joohwan" userId="703dcdcd-a235-4b09-b01a-1b52e3a37553" providerId="ADAL" clId="{7826EED2-A699-4B38-8251-ABF71B0F0D90}" dt="2026-07-07T21:04:55.508" v="2376"/>
          <ac:spMkLst>
            <pc:docMk/>
            <pc:sldMk cId="3650906731" sldId="311"/>
            <ac:spMk id="382" creationId="{A208097E-0A6D-2132-F500-01FB1D850C18}"/>
          </ac:spMkLst>
        </pc:spChg>
        <pc:spChg chg="mod">
          <ac:chgData name="Choe, Joohwan" userId="703dcdcd-a235-4b09-b01a-1b52e3a37553" providerId="ADAL" clId="{7826EED2-A699-4B38-8251-ABF71B0F0D90}" dt="2026-07-07T21:04:55.508" v="2376"/>
          <ac:spMkLst>
            <pc:docMk/>
            <pc:sldMk cId="3650906731" sldId="311"/>
            <ac:spMk id="387" creationId="{58F2E2B5-96FA-A965-EE76-26477EE7B394}"/>
          </ac:spMkLst>
        </pc:spChg>
        <pc:spChg chg="mod">
          <ac:chgData name="Choe, Joohwan" userId="703dcdcd-a235-4b09-b01a-1b52e3a37553" providerId="ADAL" clId="{7826EED2-A699-4B38-8251-ABF71B0F0D90}" dt="2026-07-07T21:04:55.508" v="2376"/>
          <ac:spMkLst>
            <pc:docMk/>
            <pc:sldMk cId="3650906731" sldId="311"/>
            <ac:spMk id="392" creationId="{31E65AFF-557E-6D2A-1792-FF8E193D2AD0}"/>
          </ac:spMkLst>
        </pc:spChg>
        <pc:spChg chg="mod">
          <ac:chgData name="Choe, Joohwan" userId="703dcdcd-a235-4b09-b01a-1b52e3a37553" providerId="ADAL" clId="{7826EED2-A699-4B38-8251-ABF71B0F0D90}" dt="2026-07-07T21:04:55.508" v="2376"/>
          <ac:spMkLst>
            <pc:docMk/>
            <pc:sldMk cId="3650906731" sldId="311"/>
            <ac:spMk id="403" creationId="{E6D6270E-2BCA-569D-9E40-3C538C22356E}"/>
          </ac:spMkLst>
        </pc:spChg>
        <pc:spChg chg="mod">
          <ac:chgData name="Choe, Joohwan" userId="703dcdcd-a235-4b09-b01a-1b52e3a37553" providerId="ADAL" clId="{7826EED2-A699-4B38-8251-ABF71B0F0D90}" dt="2026-07-08T02:33:08.904" v="3744" actId="1038"/>
          <ac:spMkLst>
            <pc:docMk/>
            <pc:sldMk cId="3650906731" sldId="311"/>
            <ac:spMk id="414" creationId="{27AD5907-2870-6AA5-89B9-59F912D7720D}"/>
          </ac:spMkLst>
        </pc:spChg>
        <pc:spChg chg="mod">
          <ac:chgData name="Choe, Joohwan" userId="703dcdcd-a235-4b09-b01a-1b52e3a37553" providerId="ADAL" clId="{7826EED2-A699-4B38-8251-ABF71B0F0D90}" dt="2026-07-07T21:05:38.234" v="2382" actId="207"/>
          <ac:spMkLst>
            <pc:docMk/>
            <pc:sldMk cId="3650906731" sldId="311"/>
            <ac:spMk id="417" creationId="{4AFC55B9-4E84-F961-4B0D-E37BBE4FA1B3}"/>
          </ac:spMkLst>
        </pc:spChg>
        <pc:spChg chg="mod">
          <ac:chgData name="Choe, Joohwan" userId="703dcdcd-a235-4b09-b01a-1b52e3a37553" providerId="ADAL" clId="{7826EED2-A699-4B38-8251-ABF71B0F0D90}" dt="2026-07-28T15:38:28.348" v="9794" actId="20577"/>
          <ac:spMkLst>
            <pc:docMk/>
            <pc:sldMk cId="3650906731" sldId="311"/>
            <ac:spMk id="419" creationId="{F50D8C9B-2A29-A9D0-D283-7EC74C2E2147}"/>
          </ac:spMkLst>
        </pc:spChg>
        <pc:spChg chg="mod">
          <ac:chgData name="Choe, Joohwan" userId="703dcdcd-a235-4b09-b01a-1b52e3a37553" providerId="ADAL" clId="{7826EED2-A699-4B38-8251-ABF71B0F0D90}" dt="2026-07-28T21:24:30.082" v="10736" actId="20577"/>
          <ac:spMkLst>
            <pc:docMk/>
            <pc:sldMk cId="3650906731" sldId="311"/>
            <ac:spMk id="420" creationId="{0AD4A0A9-3F40-9665-24EC-C52B05F4636F}"/>
          </ac:spMkLst>
        </pc:spChg>
        <pc:spChg chg="mod">
          <ac:chgData name="Choe, Joohwan" userId="703dcdcd-a235-4b09-b01a-1b52e3a37553" providerId="ADAL" clId="{7826EED2-A699-4B38-8251-ABF71B0F0D90}" dt="2026-07-07T21:05:50.165" v="2384" actId="14100"/>
          <ac:spMkLst>
            <pc:docMk/>
            <pc:sldMk cId="3650906731" sldId="311"/>
            <ac:spMk id="423" creationId="{ACFA8329-99BA-6E0E-795F-0E88334AEF12}"/>
          </ac:spMkLst>
        </pc:spChg>
        <pc:spChg chg="mod">
          <ac:chgData name="Choe, Joohwan" userId="703dcdcd-a235-4b09-b01a-1b52e3a37553" providerId="ADAL" clId="{7826EED2-A699-4B38-8251-ABF71B0F0D90}" dt="2026-07-07T21:07:33.122" v="2405" actId="207"/>
          <ac:spMkLst>
            <pc:docMk/>
            <pc:sldMk cId="3650906731" sldId="311"/>
            <ac:spMk id="431" creationId="{3DC798FC-2C1D-901E-DB9E-0F1F7B84C11C}"/>
          </ac:spMkLst>
        </pc:spChg>
        <pc:spChg chg="mod">
          <ac:chgData name="Choe, Joohwan" userId="703dcdcd-a235-4b09-b01a-1b52e3a37553" providerId="ADAL" clId="{7826EED2-A699-4B38-8251-ABF71B0F0D90}" dt="2026-07-07T21:07:33.122" v="2405" actId="207"/>
          <ac:spMkLst>
            <pc:docMk/>
            <pc:sldMk cId="3650906731" sldId="311"/>
            <ac:spMk id="433" creationId="{599757D4-58F7-46AE-1C38-AD882089DED0}"/>
          </ac:spMkLst>
        </pc:spChg>
        <pc:spChg chg="mod">
          <ac:chgData name="Choe, Joohwan" userId="703dcdcd-a235-4b09-b01a-1b52e3a37553" providerId="ADAL" clId="{7826EED2-A699-4B38-8251-ABF71B0F0D90}" dt="2026-07-07T21:07:33.122" v="2405" actId="207"/>
          <ac:spMkLst>
            <pc:docMk/>
            <pc:sldMk cId="3650906731" sldId="311"/>
            <ac:spMk id="435" creationId="{65FCF968-3CEB-6187-9849-0B94AC2396FE}"/>
          </ac:spMkLst>
        </pc:spChg>
        <pc:spChg chg="mod">
          <ac:chgData name="Choe, Joohwan" userId="703dcdcd-a235-4b09-b01a-1b52e3a37553" providerId="ADAL" clId="{7826EED2-A699-4B38-8251-ABF71B0F0D90}" dt="2026-07-07T21:07:33.122" v="2405" actId="207"/>
          <ac:spMkLst>
            <pc:docMk/>
            <pc:sldMk cId="3650906731" sldId="311"/>
            <ac:spMk id="437" creationId="{C6AF2F89-D5A5-FE02-D3D4-056C547D863F}"/>
          </ac:spMkLst>
        </pc:spChg>
        <pc:spChg chg="mod">
          <ac:chgData name="Choe, Joohwan" userId="703dcdcd-a235-4b09-b01a-1b52e3a37553" providerId="ADAL" clId="{7826EED2-A699-4B38-8251-ABF71B0F0D90}" dt="2026-07-07T21:07:33.122" v="2405" actId="207"/>
          <ac:spMkLst>
            <pc:docMk/>
            <pc:sldMk cId="3650906731" sldId="311"/>
            <ac:spMk id="438" creationId="{9C7BC4C1-DBBE-2332-3DAA-F010337F20B6}"/>
          </ac:spMkLst>
        </pc:spChg>
        <pc:spChg chg="mod">
          <ac:chgData name="Choe, Joohwan" userId="703dcdcd-a235-4b09-b01a-1b52e3a37553" providerId="ADAL" clId="{7826EED2-A699-4B38-8251-ABF71B0F0D90}" dt="2026-07-07T21:07:33.122" v="2405" actId="207"/>
          <ac:spMkLst>
            <pc:docMk/>
            <pc:sldMk cId="3650906731" sldId="311"/>
            <ac:spMk id="440" creationId="{EC211BDD-9283-8850-55E7-517EA82927CC}"/>
          </ac:spMkLst>
        </pc:spChg>
        <pc:spChg chg="mod">
          <ac:chgData name="Choe, Joohwan" userId="703dcdcd-a235-4b09-b01a-1b52e3a37553" providerId="ADAL" clId="{7826EED2-A699-4B38-8251-ABF71B0F0D90}" dt="2026-07-07T21:07:33.122" v="2405" actId="207"/>
          <ac:spMkLst>
            <pc:docMk/>
            <pc:sldMk cId="3650906731" sldId="311"/>
            <ac:spMk id="442" creationId="{442136F4-8D01-3C7A-4C6D-B00E92793A26}"/>
          </ac:spMkLst>
        </pc:spChg>
        <pc:spChg chg="mod">
          <ac:chgData name="Choe, Joohwan" userId="703dcdcd-a235-4b09-b01a-1b52e3a37553" providerId="ADAL" clId="{7826EED2-A699-4B38-8251-ABF71B0F0D90}" dt="2026-07-07T21:07:33.122" v="2405" actId="207"/>
          <ac:spMkLst>
            <pc:docMk/>
            <pc:sldMk cId="3650906731" sldId="311"/>
            <ac:spMk id="443" creationId="{CEEAE002-250A-5E3B-BC38-D7333A90D9E6}"/>
          </ac:spMkLst>
        </pc:spChg>
        <pc:spChg chg="mod">
          <ac:chgData name="Choe, Joohwan" userId="703dcdcd-a235-4b09-b01a-1b52e3a37553" providerId="ADAL" clId="{7826EED2-A699-4B38-8251-ABF71B0F0D90}" dt="2026-07-07T21:07:33.122" v="2405" actId="207"/>
          <ac:spMkLst>
            <pc:docMk/>
            <pc:sldMk cId="3650906731" sldId="311"/>
            <ac:spMk id="444" creationId="{6ABBFC0C-FF94-E6B4-7BB2-7D79E3C02552}"/>
          </ac:spMkLst>
        </pc:spChg>
        <pc:spChg chg="mod">
          <ac:chgData name="Choe, Joohwan" userId="703dcdcd-a235-4b09-b01a-1b52e3a37553" providerId="ADAL" clId="{7826EED2-A699-4B38-8251-ABF71B0F0D90}" dt="2026-07-07T21:07:33.122" v="2405" actId="207"/>
          <ac:spMkLst>
            <pc:docMk/>
            <pc:sldMk cId="3650906731" sldId="311"/>
            <ac:spMk id="445" creationId="{6F79C503-E0DC-8108-9BCC-010FE8BDAD0F}"/>
          </ac:spMkLst>
        </pc:spChg>
        <pc:spChg chg="mod">
          <ac:chgData name="Choe, Joohwan" userId="703dcdcd-a235-4b09-b01a-1b52e3a37553" providerId="ADAL" clId="{7826EED2-A699-4B38-8251-ABF71B0F0D90}" dt="2026-07-07T21:08:09.959" v="2412" actId="14100"/>
          <ac:spMkLst>
            <pc:docMk/>
            <pc:sldMk cId="3650906731" sldId="311"/>
            <ac:spMk id="447" creationId="{57BC4AC5-92EB-A5B9-B797-112C4677F10E}"/>
          </ac:spMkLst>
        </pc:spChg>
        <pc:spChg chg="mod">
          <ac:chgData name="Choe, Joohwan" userId="703dcdcd-a235-4b09-b01a-1b52e3a37553" providerId="ADAL" clId="{7826EED2-A699-4B38-8251-ABF71B0F0D90}" dt="2026-07-07T21:05:58.779" v="2387" actId="255"/>
          <ac:spMkLst>
            <pc:docMk/>
            <pc:sldMk cId="3650906731" sldId="311"/>
            <ac:spMk id="470" creationId="{FA53BF06-52A8-8167-F87B-C8A82887B153}"/>
          </ac:spMkLst>
        </pc:spChg>
        <pc:spChg chg="mod">
          <ac:chgData name="Choe, Joohwan" userId="703dcdcd-a235-4b09-b01a-1b52e3a37553" providerId="ADAL" clId="{7826EED2-A699-4B38-8251-ABF71B0F0D90}" dt="2026-07-07T21:06:50.095" v="2401" actId="1038"/>
          <ac:spMkLst>
            <pc:docMk/>
            <pc:sldMk cId="3650906731" sldId="311"/>
            <ac:spMk id="471" creationId="{4B5E6064-9527-22DE-1C13-0C1E25AD2853}"/>
          </ac:spMkLst>
        </pc:spChg>
        <pc:spChg chg="mod">
          <ac:chgData name="Choe, Joohwan" userId="703dcdcd-a235-4b09-b01a-1b52e3a37553" providerId="ADAL" clId="{7826EED2-A699-4B38-8251-ABF71B0F0D90}" dt="2026-07-07T21:05:56.919" v="2386" actId="255"/>
          <ac:spMkLst>
            <pc:docMk/>
            <pc:sldMk cId="3650906731" sldId="311"/>
            <ac:spMk id="472" creationId="{95331975-EAFF-E00C-AF0D-46A4C6EDFC74}"/>
          </ac:spMkLst>
        </pc:spChg>
        <pc:spChg chg="mod">
          <ac:chgData name="Choe, Joohwan" userId="703dcdcd-a235-4b09-b01a-1b52e3a37553" providerId="ADAL" clId="{7826EED2-A699-4B38-8251-ABF71B0F0D90}" dt="2026-07-07T21:08:02.866" v="2409" actId="255"/>
          <ac:spMkLst>
            <pc:docMk/>
            <pc:sldMk cId="3650906731" sldId="311"/>
            <ac:spMk id="475" creationId="{3358F889-ECE5-EA2A-82F2-F24FE49244CE}"/>
          </ac:spMkLst>
        </pc:spChg>
        <pc:spChg chg="mod">
          <ac:chgData name="Choe, Joohwan" userId="703dcdcd-a235-4b09-b01a-1b52e3a37553" providerId="ADAL" clId="{7826EED2-A699-4B38-8251-ABF71B0F0D90}" dt="2026-07-07T21:08:03.608" v="2411" actId="255"/>
          <ac:spMkLst>
            <pc:docMk/>
            <pc:sldMk cId="3650906731" sldId="311"/>
            <ac:spMk id="482" creationId="{B0034D00-3C2A-5391-EB8F-BDD2C3C0E4EB}"/>
          </ac:spMkLst>
        </pc:spChg>
        <pc:grpChg chg="mod">
          <ac:chgData name="Choe, Joohwan" userId="703dcdcd-a235-4b09-b01a-1b52e3a37553" providerId="ADAL" clId="{7826EED2-A699-4B38-8251-ABF71B0F0D90}" dt="2026-07-07T21:04:52.663" v="2375" actId="1076"/>
          <ac:grpSpMkLst>
            <pc:docMk/>
            <pc:sldMk cId="3650906731" sldId="311"/>
            <ac:grpSpMk id="192" creationId="{54D154BE-7773-2A0F-C9F3-4D9707E4CFA5}"/>
          </ac:grpSpMkLst>
        </pc:grpChg>
        <pc:grpChg chg="mod">
          <ac:chgData name="Choe, Joohwan" userId="703dcdcd-a235-4b09-b01a-1b52e3a37553" providerId="ADAL" clId="{7826EED2-A699-4B38-8251-ABF71B0F0D90}" dt="2026-07-07T21:08:16.214" v="2437" actId="1035"/>
          <ac:grpSpMkLst>
            <pc:docMk/>
            <pc:sldMk cId="3650906731" sldId="311"/>
            <ac:grpSpMk id="363" creationId="{03EB4833-D8FB-3707-8126-A32FEC683886}"/>
          </ac:grpSpMkLst>
        </pc:grpChg>
        <pc:grpChg chg="mod">
          <ac:chgData name="Choe, Joohwan" userId="703dcdcd-a235-4b09-b01a-1b52e3a37553" providerId="ADAL" clId="{7826EED2-A699-4B38-8251-ABF71B0F0D90}" dt="2026-07-07T21:08:16.214" v="2437" actId="1035"/>
          <ac:grpSpMkLst>
            <pc:docMk/>
            <pc:sldMk cId="3650906731" sldId="311"/>
            <ac:grpSpMk id="422" creationId="{CC88BA35-700B-2408-5D06-E565BC7190DB}"/>
          </ac:grpSpMkLst>
        </pc:grpChg>
        <pc:picChg chg="add mod ord">
          <ac:chgData name="Choe, Joohwan" userId="703dcdcd-a235-4b09-b01a-1b52e3a37553" providerId="ADAL" clId="{7826EED2-A699-4B38-8251-ABF71B0F0D90}" dt="2026-07-20T18:09:45.523" v="6043" actId="14100"/>
          <ac:picMkLst>
            <pc:docMk/>
            <pc:sldMk cId="3650906731" sldId="311"/>
            <ac:picMk id="6" creationId="{0E374A17-5BA2-114F-C1DA-C1922D11A32D}"/>
          </ac:picMkLst>
        </pc:picChg>
      </pc:sldChg>
      <pc:sldChg chg="addSp delSp modSp add mod ord modAnim">
        <pc:chgData name="Choe, Joohwan" userId="703dcdcd-a235-4b09-b01a-1b52e3a37553" providerId="ADAL" clId="{7826EED2-A699-4B38-8251-ABF71B0F0D90}" dt="2026-08-01T15:22:50.752" v="11465"/>
        <pc:sldMkLst>
          <pc:docMk/>
          <pc:sldMk cId="190234721" sldId="314"/>
        </pc:sldMkLst>
        <pc:spChg chg="mod">
          <ac:chgData name="Choe, Joohwan" userId="703dcdcd-a235-4b09-b01a-1b52e3a37553" providerId="ADAL" clId="{7826EED2-A699-4B38-8251-ABF71B0F0D90}" dt="2026-07-20T18:25:03.386" v="6495" actId="20577"/>
          <ac:spMkLst>
            <pc:docMk/>
            <pc:sldMk cId="190234721" sldId="314"/>
            <ac:spMk id="2" creationId="{92092A49-211D-69FB-28E6-4754A0AF124B}"/>
          </ac:spMkLst>
        </pc:spChg>
        <pc:spChg chg="mod">
          <ac:chgData name="Choe, Joohwan" userId="703dcdcd-a235-4b09-b01a-1b52e3a37553" providerId="ADAL" clId="{7826EED2-A699-4B38-8251-ABF71B0F0D90}" dt="2026-07-20T17:56:11.735" v="5791"/>
          <ac:spMkLst>
            <pc:docMk/>
            <pc:sldMk cId="190234721" sldId="314"/>
            <ac:spMk id="21" creationId="{86021E96-C299-E3FE-7216-13B73158EB53}"/>
          </ac:spMkLst>
        </pc:spChg>
        <pc:spChg chg="mod">
          <ac:chgData name="Choe, Joohwan" userId="703dcdcd-a235-4b09-b01a-1b52e3a37553" providerId="ADAL" clId="{7826EED2-A699-4B38-8251-ABF71B0F0D90}" dt="2026-07-20T17:56:11.735" v="5791"/>
          <ac:spMkLst>
            <pc:docMk/>
            <pc:sldMk cId="190234721" sldId="314"/>
            <ac:spMk id="22" creationId="{ECAA9983-5D51-D1F1-0C6F-806D050B74B4}"/>
          </ac:spMkLst>
        </pc:spChg>
        <pc:spChg chg="mod">
          <ac:chgData name="Choe, Joohwan" userId="703dcdcd-a235-4b09-b01a-1b52e3a37553" providerId="ADAL" clId="{7826EED2-A699-4B38-8251-ABF71B0F0D90}" dt="2026-07-20T18:26:11.562" v="6512" actId="255"/>
          <ac:spMkLst>
            <pc:docMk/>
            <pc:sldMk cId="190234721" sldId="314"/>
            <ac:spMk id="23" creationId="{ECC1E4BA-694C-F818-725B-E942F2086AB8}"/>
          </ac:spMkLst>
        </pc:spChg>
        <pc:spChg chg="mod">
          <ac:chgData name="Choe, Joohwan" userId="703dcdcd-a235-4b09-b01a-1b52e3a37553" providerId="ADAL" clId="{7826EED2-A699-4B38-8251-ABF71B0F0D90}" dt="2026-07-20T18:26:11.562" v="6512" actId="255"/>
          <ac:spMkLst>
            <pc:docMk/>
            <pc:sldMk cId="190234721" sldId="314"/>
            <ac:spMk id="24" creationId="{9A510EC3-E14E-9830-8C39-2FCD06860AC7}"/>
          </ac:spMkLst>
        </pc:spChg>
        <pc:spChg chg="mod">
          <ac:chgData name="Choe, Joohwan" userId="703dcdcd-a235-4b09-b01a-1b52e3a37553" providerId="ADAL" clId="{7826EED2-A699-4B38-8251-ABF71B0F0D90}" dt="2026-07-20T18:26:11.562" v="6512" actId="255"/>
          <ac:spMkLst>
            <pc:docMk/>
            <pc:sldMk cId="190234721" sldId="314"/>
            <ac:spMk id="25" creationId="{D29728F8-74F5-D764-9BDB-AEE523300DA1}"/>
          </ac:spMkLst>
        </pc:spChg>
        <pc:spChg chg="mod">
          <ac:chgData name="Choe, Joohwan" userId="703dcdcd-a235-4b09-b01a-1b52e3a37553" providerId="ADAL" clId="{7826EED2-A699-4B38-8251-ABF71B0F0D90}" dt="2026-07-20T17:56:11.735" v="5791"/>
          <ac:spMkLst>
            <pc:docMk/>
            <pc:sldMk cId="190234721" sldId="314"/>
            <ac:spMk id="26" creationId="{B24A5E53-6D68-B9CC-44FA-7A62D706D0EA}"/>
          </ac:spMkLst>
        </pc:spChg>
        <pc:spChg chg="mod">
          <ac:chgData name="Choe, Joohwan" userId="703dcdcd-a235-4b09-b01a-1b52e3a37553" providerId="ADAL" clId="{7826EED2-A699-4B38-8251-ABF71B0F0D90}" dt="2026-07-20T17:56:11.735" v="5791"/>
          <ac:spMkLst>
            <pc:docMk/>
            <pc:sldMk cId="190234721" sldId="314"/>
            <ac:spMk id="27" creationId="{9CB4716A-B349-1B0C-489C-D5A85C4F839E}"/>
          </ac:spMkLst>
        </pc:spChg>
        <pc:spChg chg="add mod">
          <ac:chgData name="Choe, Joohwan" userId="703dcdcd-a235-4b09-b01a-1b52e3a37553" providerId="ADAL" clId="{7826EED2-A699-4B38-8251-ABF71B0F0D90}" dt="2026-07-20T18:44:50.962" v="6798" actId="1036"/>
          <ac:spMkLst>
            <pc:docMk/>
            <pc:sldMk cId="190234721" sldId="314"/>
            <ac:spMk id="54" creationId="{6C198DD5-9DF0-44CC-5324-3EE23E866BDB}"/>
          </ac:spMkLst>
        </pc:spChg>
        <pc:spChg chg="add mod">
          <ac:chgData name="Choe, Joohwan" userId="703dcdcd-a235-4b09-b01a-1b52e3a37553" providerId="ADAL" clId="{7826EED2-A699-4B38-8251-ABF71B0F0D90}" dt="2026-07-20T18:25:54.500" v="6507" actId="14100"/>
          <ac:spMkLst>
            <pc:docMk/>
            <pc:sldMk cId="190234721" sldId="314"/>
            <ac:spMk id="56" creationId="{98C0FA83-186C-17C3-2C32-2FB2DA94072D}"/>
          </ac:spMkLst>
        </pc:spChg>
        <pc:spChg chg="add mod">
          <ac:chgData name="Choe, Joohwan" userId="703dcdcd-a235-4b09-b01a-1b52e3a37553" providerId="ADAL" clId="{7826EED2-A699-4B38-8251-ABF71B0F0D90}" dt="2026-07-22T14:56:12.214" v="8862" actId="5793"/>
          <ac:spMkLst>
            <pc:docMk/>
            <pc:sldMk cId="190234721" sldId="314"/>
            <ac:spMk id="59" creationId="{389D4297-B4BE-4AF9-F929-8C59CF8E7896}"/>
          </ac:spMkLst>
        </pc:spChg>
        <pc:grpChg chg="mod">
          <ac:chgData name="Choe, Joohwan" userId="703dcdcd-a235-4b09-b01a-1b52e3a37553" providerId="ADAL" clId="{7826EED2-A699-4B38-8251-ABF71B0F0D90}" dt="2026-07-20T18:25:57.673" v="6508" actId="1076"/>
          <ac:grpSpMkLst>
            <pc:docMk/>
            <pc:sldMk cId="190234721" sldId="314"/>
            <ac:grpSpMk id="9" creationId="{6AE97290-4EFA-99BB-F295-87706DB0E905}"/>
          </ac:grpSpMkLst>
        </pc:grpChg>
        <pc:graphicFrameChg chg="add mod">
          <ac:chgData name="Choe, Joohwan" userId="703dcdcd-a235-4b09-b01a-1b52e3a37553" providerId="ADAL" clId="{7826EED2-A699-4B38-8251-ABF71B0F0D90}" dt="2026-07-28T15:36:28.838" v="9731" actId="1038"/>
          <ac:graphicFrameMkLst>
            <pc:docMk/>
            <pc:sldMk cId="190234721" sldId="314"/>
            <ac:graphicFrameMk id="5" creationId="{76A6C5A7-70E3-88E9-5B10-9AEA6287F84B}"/>
          </ac:graphicFrameMkLst>
        </pc:graphicFrameChg>
        <pc:picChg chg="mod">
          <ac:chgData name="Choe, Joohwan" userId="703dcdcd-a235-4b09-b01a-1b52e3a37553" providerId="ADAL" clId="{7826EED2-A699-4B38-8251-ABF71B0F0D90}" dt="2026-07-20T17:56:11.735" v="5791"/>
          <ac:picMkLst>
            <pc:docMk/>
            <pc:sldMk cId="190234721" sldId="314"/>
            <ac:picMk id="12" creationId="{C3AE7BB6-33D7-99A6-2F1D-0637D7B9E54E}"/>
          </ac:picMkLst>
        </pc:picChg>
        <pc:picChg chg="mod">
          <ac:chgData name="Choe, Joohwan" userId="703dcdcd-a235-4b09-b01a-1b52e3a37553" providerId="ADAL" clId="{7826EED2-A699-4B38-8251-ABF71B0F0D90}" dt="2026-07-20T17:56:11.735" v="5791"/>
          <ac:picMkLst>
            <pc:docMk/>
            <pc:sldMk cId="190234721" sldId="314"/>
            <ac:picMk id="13" creationId="{AA77C6B6-4C61-DF12-8A42-C6642A8988D6}"/>
          </ac:picMkLst>
        </pc:picChg>
        <pc:picChg chg="mod">
          <ac:chgData name="Choe, Joohwan" userId="703dcdcd-a235-4b09-b01a-1b52e3a37553" providerId="ADAL" clId="{7826EED2-A699-4B38-8251-ABF71B0F0D90}" dt="2026-07-20T17:56:11.735" v="5791"/>
          <ac:picMkLst>
            <pc:docMk/>
            <pc:sldMk cId="190234721" sldId="314"/>
            <ac:picMk id="17" creationId="{69E53FA2-7C52-1CF2-30D9-A8789378B553}"/>
          </ac:picMkLst>
        </pc:picChg>
      </pc:sldChg>
      <pc:sldChg chg="addSp delSp modSp add mod">
        <pc:chgData name="Choe, Joohwan" userId="703dcdcd-a235-4b09-b01a-1b52e3a37553" providerId="ADAL" clId="{7826EED2-A699-4B38-8251-ABF71B0F0D90}" dt="2026-07-22T14:56:39.859" v="8880" actId="478"/>
        <pc:sldMkLst>
          <pc:docMk/>
          <pc:sldMk cId="2072952412" sldId="316"/>
        </pc:sldMkLst>
        <pc:spChg chg="mod">
          <ac:chgData name="Choe, Joohwan" userId="703dcdcd-a235-4b09-b01a-1b52e3a37553" providerId="ADAL" clId="{7826EED2-A699-4B38-8251-ABF71B0F0D90}" dt="2026-07-07T21:32:58.517" v="3418" actId="20577"/>
          <ac:spMkLst>
            <pc:docMk/>
            <pc:sldMk cId="2072952412" sldId="316"/>
            <ac:spMk id="2" creationId="{6F57B565-1F0C-891F-A30F-B28B19827C67}"/>
          </ac:spMkLst>
        </pc:spChg>
        <pc:spChg chg="add mod">
          <ac:chgData name="Choe, Joohwan" userId="703dcdcd-a235-4b09-b01a-1b52e3a37553" providerId="ADAL" clId="{7826EED2-A699-4B38-8251-ABF71B0F0D90}" dt="2026-07-07T21:39:19.777" v="3736" actId="20577"/>
          <ac:spMkLst>
            <pc:docMk/>
            <pc:sldMk cId="2072952412" sldId="316"/>
            <ac:spMk id="3" creationId="{C1281926-268B-E218-D68B-585D71B39A94}"/>
          </ac:spMkLst>
        </pc:spChg>
        <pc:spChg chg="add mod">
          <ac:chgData name="Choe, Joohwan" userId="703dcdcd-a235-4b09-b01a-1b52e3a37553" providerId="ADAL" clId="{7826EED2-A699-4B38-8251-ABF71B0F0D90}" dt="2026-07-07T21:37:41.860" v="3619" actId="1076"/>
          <ac:spMkLst>
            <pc:docMk/>
            <pc:sldMk cId="2072952412" sldId="316"/>
            <ac:spMk id="12" creationId="{A6948D6A-EC91-D531-8930-CA62B473BE99}"/>
          </ac:spMkLst>
        </pc:spChg>
        <pc:picChg chg="add mod">
          <ac:chgData name="Choe, Joohwan" userId="703dcdcd-a235-4b09-b01a-1b52e3a37553" providerId="ADAL" clId="{7826EED2-A699-4B38-8251-ABF71B0F0D90}" dt="2026-07-07T21:37:48.291" v="3621" actId="1076"/>
          <ac:picMkLst>
            <pc:docMk/>
            <pc:sldMk cId="2072952412" sldId="316"/>
            <ac:picMk id="6" creationId="{3647B252-8038-8694-BAF6-8D8B94B13FA3}"/>
          </ac:picMkLst>
        </pc:picChg>
        <pc:picChg chg="add mod">
          <ac:chgData name="Choe, Joohwan" userId="703dcdcd-a235-4b09-b01a-1b52e3a37553" providerId="ADAL" clId="{7826EED2-A699-4B38-8251-ABF71B0F0D90}" dt="2026-07-07T21:37:46.849" v="3620" actId="1076"/>
          <ac:picMkLst>
            <pc:docMk/>
            <pc:sldMk cId="2072952412" sldId="316"/>
            <ac:picMk id="8" creationId="{F94B2D25-373A-297C-9CDA-FAF92BEBE779}"/>
          </ac:picMkLst>
        </pc:picChg>
        <pc:picChg chg="add mod">
          <ac:chgData name="Choe, Joohwan" userId="703dcdcd-a235-4b09-b01a-1b52e3a37553" providerId="ADAL" clId="{7826EED2-A699-4B38-8251-ABF71B0F0D90}" dt="2026-07-07T21:37:52.901" v="3622" actId="1076"/>
          <ac:picMkLst>
            <pc:docMk/>
            <pc:sldMk cId="2072952412" sldId="316"/>
            <ac:picMk id="16" creationId="{7A6027EA-023C-7ECC-B7A0-F579F52BA2A4}"/>
          </ac:picMkLst>
        </pc:picChg>
      </pc:sldChg>
      <pc:sldChg chg="addSp delSp modSp new mod">
        <pc:chgData name="Choe, Joohwan" userId="703dcdcd-a235-4b09-b01a-1b52e3a37553" providerId="ADAL" clId="{7826EED2-A699-4B38-8251-ABF71B0F0D90}" dt="2026-07-22T14:56:42.898" v="8881" actId="478"/>
        <pc:sldMkLst>
          <pc:docMk/>
          <pc:sldMk cId="1878975095" sldId="317"/>
        </pc:sldMkLst>
        <pc:spChg chg="mod">
          <ac:chgData name="Choe, Joohwan" userId="703dcdcd-a235-4b09-b01a-1b52e3a37553" providerId="ADAL" clId="{7826EED2-A699-4B38-8251-ABF71B0F0D90}" dt="2026-07-07T21:38:56.605" v="3731" actId="1076"/>
          <ac:spMkLst>
            <pc:docMk/>
            <pc:sldMk cId="1878975095" sldId="317"/>
            <ac:spMk id="2" creationId="{0537CC75-028D-8923-A472-1A1A9313D8A9}"/>
          </ac:spMkLst>
        </pc:spChg>
      </pc:sldChg>
      <pc:sldChg chg="addSp delSp modSp add mod">
        <pc:chgData name="Choe, Joohwan" userId="703dcdcd-a235-4b09-b01a-1b52e3a37553" providerId="ADAL" clId="{7826EED2-A699-4B38-8251-ABF71B0F0D90}" dt="2026-07-29T14:52:20.059" v="11135" actId="20577"/>
        <pc:sldMkLst>
          <pc:docMk/>
          <pc:sldMk cId="3712788233" sldId="320"/>
        </pc:sldMkLst>
        <pc:spChg chg="mod">
          <ac:chgData name="Choe, Joohwan" userId="703dcdcd-a235-4b09-b01a-1b52e3a37553" providerId="ADAL" clId="{7826EED2-A699-4B38-8251-ABF71B0F0D90}" dt="2026-07-20T20:40:02.583" v="8449" actId="20577"/>
          <ac:spMkLst>
            <pc:docMk/>
            <pc:sldMk cId="3712788233" sldId="320"/>
            <ac:spMk id="2" creationId="{B9440873-A29B-805D-A9B8-185C976B76C8}"/>
          </ac:spMkLst>
        </pc:spChg>
        <pc:spChg chg="add mod">
          <ac:chgData name="Choe, Joohwan" userId="703dcdcd-a235-4b09-b01a-1b52e3a37553" providerId="ADAL" clId="{7826EED2-A699-4B38-8251-ABF71B0F0D90}" dt="2026-07-29T14:52:20.059" v="11135" actId="20577"/>
          <ac:spMkLst>
            <pc:docMk/>
            <pc:sldMk cId="3712788233" sldId="320"/>
            <ac:spMk id="6" creationId="{FA6FC609-46A9-4E89-48FD-8BFB5AD3C146}"/>
          </ac:spMkLst>
        </pc:spChg>
        <pc:spChg chg="add">
          <ac:chgData name="Choe, Joohwan" userId="703dcdcd-a235-4b09-b01a-1b52e3a37553" providerId="ADAL" clId="{7826EED2-A699-4B38-8251-ABF71B0F0D90}" dt="2026-07-22T14:56:37.723" v="8879" actId="22"/>
          <ac:spMkLst>
            <pc:docMk/>
            <pc:sldMk cId="3712788233" sldId="320"/>
            <ac:spMk id="10" creationId="{949BBBB6-89B7-7F8A-E4D0-D0092CB79C22}"/>
          </ac:spMkLst>
        </pc:spChg>
      </pc:sldChg>
      <pc:sldChg chg="addSp delSp modSp add mod">
        <pc:chgData name="Choe, Joohwan" userId="703dcdcd-a235-4b09-b01a-1b52e3a37553" providerId="ADAL" clId="{7826EED2-A699-4B38-8251-ABF71B0F0D90}" dt="2026-07-28T15:37:05.745" v="9788" actId="20577"/>
        <pc:sldMkLst>
          <pc:docMk/>
          <pc:sldMk cId="1381733616" sldId="321"/>
        </pc:sldMkLst>
        <pc:spChg chg="mod">
          <ac:chgData name="Choe, Joohwan" userId="703dcdcd-a235-4b09-b01a-1b52e3a37553" providerId="ADAL" clId="{7826EED2-A699-4B38-8251-ABF71B0F0D90}" dt="2026-07-13T02:45:18.861" v="4075" actId="1076"/>
          <ac:spMkLst>
            <pc:docMk/>
            <pc:sldMk cId="1381733616" sldId="321"/>
            <ac:spMk id="3" creationId="{0C0877CB-2CD2-CA75-0BFC-E8397AF38479}"/>
          </ac:spMkLst>
        </pc:spChg>
        <pc:spChg chg="mod">
          <ac:chgData name="Choe, Joohwan" userId="703dcdcd-a235-4b09-b01a-1b52e3a37553" providerId="ADAL" clId="{7826EED2-A699-4B38-8251-ABF71B0F0D90}" dt="2026-07-13T02:44:16.620" v="4056" actId="1076"/>
          <ac:spMkLst>
            <pc:docMk/>
            <pc:sldMk cId="1381733616" sldId="321"/>
            <ac:spMk id="4" creationId="{A9824E01-EE0C-51BB-27C3-8DF526B83968}"/>
          </ac:spMkLst>
        </pc:spChg>
        <pc:spChg chg="add mod">
          <ac:chgData name="Choe, Joohwan" userId="703dcdcd-a235-4b09-b01a-1b52e3a37553" providerId="ADAL" clId="{7826EED2-A699-4B38-8251-ABF71B0F0D90}" dt="2026-07-22T14:56:01.302" v="8854"/>
          <ac:spMkLst>
            <pc:docMk/>
            <pc:sldMk cId="1381733616" sldId="321"/>
            <ac:spMk id="7" creationId="{4BC73BF1-F6F0-67A7-8689-05D17BB2A5B6}"/>
          </ac:spMkLst>
        </pc:spChg>
        <pc:spChg chg="add mod">
          <ac:chgData name="Choe, Joohwan" userId="703dcdcd-a235-4b09-b01a-1b52e3a37553" providerId="ADAL" clId="{7826EED2-A699-4B38-8251-ABF71B0F0D90}" dt="2026-07-13T02:44:03.678" v="4052" actId="1076"/>
          <ac:spMkLst>
            <pc:docMk/>
            <pc:sldMk cId="1381733616" sldId="321"/>
            <ac:spMk id="9" creationId="{280675AA-9C08-337F-7FC2-CDC9DFA490C6}"/>
          </ac:spMkLst>
        </pc:spChg>
        <pc:spChg chg="mod">
          <ac:chgData name="Choe, Joohwan" userId="703dcdcd-a235-4b09-b01a-1b52e3a37553" providerId="ADAL" clId="{7826EED2-A699-4B38-8251-ABF71B0F0D90}" dt="2026-07-13T02:43:53.692" v="4050" actId="14100"/>
          <ac:spMkLst>
            <pc:docMk/>
            <pc:sldMk cId="1381733616" sldId="321"/>
            <ac:spMk id="13" creationId="{02E89F7F-7EB7-CB85-30C7-4BE86834F41A}"/>
          </ac:spMkLst>
        </pc:spChg>
        <pc:spChg chg="mod">
          <ac:chgData name="Choe, Joohwan" userId="703dcdcd-a235-4b09-b01a-1b52e3a37553" providerId="ADAL" clId="{7826EED2-A699-4B38-8251-ABF71B0F0D90}" dt="2026-07-14T19:58:43.827" v="4509" actId="1035"/>
          <ac:spMkLst>
            <pc:docMk/>
            <pc:sldMk cId="1381733616" sldId="321"/>
            <ac:spMk id="20" creationId="{1CE832AE-E262-BFF6-DA61-21D39A9C1C83}"/>
          </ac:spMkLst>
        </pc:spChg>
        <pc:spChg chg="mod">
          <ac:chgData name="Choe, Joohwan" userId="703dcdcd-a235-4b09-b01a-1b52e3a37553" providerId="ADAL" clId="{7826EED2-A699-4B38-8251-ABF71B0F0D90}" dt="2026-07-28T15:36:55.605" v="9779" actId="313"/>
          <ac:spMkLst>
            <pc:docMk/>
            <pc:sldMk cId="1381733616" sldId="321"/>
            <ac:spMk id="26" creationId="{8E02D969-BD50-B629-CBEB-78D923636F14}"/>
          </ac:spMkLst>
        </pc:spChg>
        <pc:spChg chg="mod">
          <ac:chgData name="Choe, Joohwan" userId="703dcdcd-a235-4b09-b01a-1b52e3a37553" providerId="ADAL" clId="{7826EED2-A699-4B38-8251-ABF71B0F0D90}" dt="2026-07-14T19:58:43.827" v="4509" actId="1035"/>
          <ac:spMkLst>
            <pc:docMk/>
            <pc:sldMk cId="1381733616" sldId="321"/>
            <ac:spMk id="34" creationId="{1A4E0698-30A6-0AA5-7F42-04342F7F4B92}"/>
          </ac:spMkLst>
        </pc:spChg>
        <pc:spChg chg="mod">
          <ac:chgData name="Choe, Joohwan" userId="703dcdcd-a235-4b09-b01a-1b52e3a37553" providerId="ADAL" clId="{7826EED2-A699-4B38-8251-ABF71B0F0D90}" dt="2026-07-13T02:58:39.696" v="4328" actId="1076"/>
          <ac:spMkLst>
            <pc:docMk/>
            <pc:sldMk cId="1381733616" sldId="321"/>
            <ac:spMk id="620" creationId="{B4309BC8-B308-4FD9-87CF-7231F41F836F}"/>
          </ac:spMkLst>
        </pc:spChg>
        <pc:spChg chg="add mod">
          <ac:chgData name="Choe, Joohwan" userId="703dcdcd-a235-4b09-b01a-1b52e3a37553" providerId="ADAL" clId="{7826EED2-A699-4B38-8251-ABF71B0F0D90}" dt="2026-07-13T02:58:50.881" v="4330" actId="1076"/>
          <ac:spMkLst>
            <pc:docMk/>
            <pc:sldMk cId="1381733616" sldId="321"/>
            <ac:spMk id="852" creationId="{477D1DBB-3466-DE94-5B35-AFD1F947EACD}"/>
          </ac:spMkLst>
        </pc:spChg>
        <pc:spChg chg="mod">
          <ac:chgData name="Choe, Joohwan" userId="703dcdcd-a235-4b09-b01a-1b52e3a37553" providerId="ADAL" clId="{7826EED2-A699-4B38-8251-ABF71B0F0D90}" dt="2026-07-13T02:49:18.367" v="4150" actId="1076"/>
          <ac:spMkLst>
            <pc:docMk/>
            <pc:sldMk cId="1381733616" sldId="321"/>
            <ac:spMk id="854" creationId="{2FCDD8C9-FF6B-761C-8C44-189DDCEEE1CF}"/>
          </ac:spMkLst>
        </pc:spChg>
        <pc:spChg chg="mod">
          <ac:chgData name="Choe, Joohwan" userId="703dcdcd-a235-4b09-b01a-1b52e3a37553" providerId="ADAL" clId="{7826EED2-A699-4B38-8251-ABF71B0F0D90}" dt="2026-07-28T15:37:05.745" v="9788" actId="20577"/>
          <ac:spMkLst>
            <pc:docMk/>
            <pc:sldMk cId="1381733616" sldId="321"/>
            <ac:spMk id="855" creationId="{C9D5E3B7-7EF1-0790-C600-75727AB9ADE8}"/>
          </ac:spMkLst>
        </pc:spChg>
        <pc:spChg chg="mod">
          <ac:chgData name="Choe, Joohwan" userId="703dcdcd-a235-4b09-b01a-1b52e3a37553" providerId="ADAL" clId="{7826EED2-A699-4B38-8251-ABF71B0F0D90}" dt="2026-07-13T02:59:47.801" v="4378" actId="165"/>
          <ac:spMkLst>
            <pc:docMk/>
            <pc:sldMk cId="1381733616" sldId="321"/>
            <ac:spMk id="873" creationId="{F1E68A7A-D125-8191-5525-BE86ED65A38D}"/>
          </ac:spMkLst>
        </pc:spChg>
        <pc:spChg chg="mod">
          <ac:chgData name="Choe, Joohwan" userId="703dcdcd-a235-4b09-b01a-1b52e3a37553" providerId="ADAL" clId="{7826EED2-A699-4B38-8251-ABF71B0F0D90}" dt="2026-07-13T02:49:46.693" v="4157" actId="255"/>
          <ac:spMkLst>
            <pc:docMk/>
            <pc:sldMk cId="1381733616" sldId="321"/>
            <ac:spMk id="875" creationId="{370338D1-5818-E506-7A82-9A4A8B5FAD71}"/>
          </ac:spMkLst>
        </pc:spChg>
        <pc:spChg chg="mod">
          <ac:chgData name="Choe, Joohwan" userId="703dcdcd-a235-4b09-b01a-1b52e3a37553" providerId="ADAL" clId="{7826EED2-A699-4B38-8251-ABF71B0F0D90}" dt="2026-07-13T02:59:47.801" v="4378" actId="165"/>
          <ac:spMkLst>
            <pc:docMk/>
            <pc:sldMk cId="1381733616" sldId="321"/>
            <ac:spMk id="880" creationId="{01BCEE58-67CC-2167-4549-F8B953CF8E0F}"/>
          </ac:spMkLst>
        </pc:spChg>
        <pc:spChg chg="mod">
          <ac:chgData name="Choe, Joohwan" userId="703dcdcd-a235-4b09-b01a-1b52e3a37553" providerId="ADAL" clId="{7826EED2-A699-4B38-8251-ABF71B0F0D90}" dt="2026-07-13T02:59:47.801" v="4378" actId="165"/>
          <ac:spMkLst>
            <pc:docMk/>
            <pc:sldMk cId="1381733616" sldId="321"/>
            <ac:spMk id="900" creationId="{37C23E17-B634-8B1C-B5F4-4E94B479FB42}"/>
          </ac:spMkLst>
        </pc:spChg>
        <pc:spChg chg="mod">
          <ac:chgData name="Choe, Joohwan" userId="703dcdcd-a235-4b09-b01a-1b52e3a37553" providerId="ADAL" clId="{7826EED2-A699-4B38-8251-ABF71B0F0D90}" dt="2026-07-13T02:49:46.693" v="4157" actId="255"/>
          <ac:spMkLst>
            <pc:docMk/>
            <pc:sldMk cId="1381733616" sldId="321"/>
            <ac:spMk id="930" creationId="{8A5F5A02-E9C7-5602-48C9-8C7E4D63FE68}"/>
          </ac:spMkLst>
        </pc:spChg>
        <pc:spChg chg="mod">
          <ac:chgData name="Choe, Joohwan" userId="703dcdcd-a235-4b09-b01a-1b52e3a37553" providerId="ADAL" clId="{7826EED2-A699-4B38-8251-ABF71B0F0D90}" dt="2026-07-13T02:49:46.693" v="4157" actId="255"/>
          <ac:spMkLst>
            <pc:docMk/>
            <pc:sldMk cId="1381733616" sldId="321"/>
            <ac:spMk id="932" creationId="{02C9D507-098B-F65F-B87A-DABD43DDDC64}"/>
          </ac:spMkLst>
        </pc:spChg>
        <pc:spChg chg="mod">
          <ac:chgData name="Choe, Joohwan" userId="703dcdcd-a235-4b09-b01a-1b52e3a37553" providerId="ADAL" clId="{7826EED2-A699-4B38-8251-ABF71B0F0D90}" dt="2026-07-13T02:49:46.693" v="4157" actId="255"/>
          <ac:spMkLst>
            <pc:docMk/>
            <pc:sldMk cId="1381733616" sldId="321"/>
            <ac:spMk id="939" creationId="{7EF9AFBD-27FD-4DE7-E705-34CE11E8E224}"/>
          </ac:spMkLst>
        </pc:spChg>
        <pc:spChg chg="mod">
          <ac:chgData name="Choe, Joohwan" userId="703dcdcd-a235-4b09-b01a-1b52e3a37553" providerId="ADAL" clId="{7826EED2-A699-4B38-8251-ABF71B0F0D90}" dt="2026-07-13T02:59:47.801" v="4378" actId="165"/>
          <ac:spMkLst>
            <pc:docMk/>
            <pc:sldMk cId="1381733616" sldId="321"/>
            <ac:spMk id="955" creationId="{3611B546-931F-70F6-AE1B-69D8CC223453}"/>
          </ac:spMkLst>
        </pc:spChg>
        <pc:spChg chg="mod">
          <ac:chgData name="Choe, Joohwan" userId="703dcdcd-a235-4b09-b01a-1b52e3a37553" providerId="ADAL" clId="{7826EED2-A699-4B38-8251-ABF71B0F0D90}" dt="2026-07-13T02:59:47.801" v="4378" actId="165"/>
          <ac:spMkLst>
            <pc:docMk/>
            <pc:sldMk cId="1381733616" sldId="321"/>
            <ac:spMk id="957" creationId="{46B11BB6-68E2-C6CD-30BB-89ECBDD254E1}"/>
          </ac:spMkLst>
        </pc:spChg>
        <pc:spChg chg="mod">
          <ac:chgData name="Choe, Joohwan" userId="703dcdcd-a235-4b09-b01a-1b52e3a37553" providerId="ADAL" clId="{7826EED2-A699-4B38-8251-ABF71B0F0D90}" dt="2026-07-13T02:49:46.693" v="4157" actId="255"/>
          <ac:spMkLst>
            <pc:docMk/>
            <pc:sldMk cId="1381733616" sldId="321"/>
            <ac:spMk id="971" creationId="{7D4690B0-B2E2-48B6-6A5E-211B744A67D5}"/>
          </ac:spMkLst>
        </pc:spChg>
        <pc:spChg chg="mod">
          <ac:chgData name="Choe, Joohwan" userId="703dcdcd-a235-4b09-b01a-1b52e3a37553" providerId="ADAL" clId="{7826EED2-A699-4B38-8251-ABF71B0F0D90}" dt="2026-07-13T02:49:46.693" v="4157" actId="255"/>
          <ac:spMkLst>
            <pc:docMk/>
            <pc:sldMk cId="1381733616" sldId="321"/>
            <ac:spMk id="976" creationId="{202F45BD-C350-FAFB-131B-CBBFBE266E80}"/>
          </ac:spMkLst>
        </pc:spChg>
        <pc:spChg chg="mod">
          <ac:chgData name="Choe, Joohwan" userId="703dcdcd-a235-4b09-b01a-1b52e3a37553" providerId="ADAL" clId="{7826EED2-A699-4B38-8251-ABF71B0F0D90}" dt="2026-07-13T02:49:46.693" v="4157" actId="255"/>
          <ac:spMkLst>
            <pc:docMk/>
            <pc:sldMk cId="1381733616" sldId="321"/>
            <ac:spMk id="978" creationId="{73A10887-694B-3D77-A421-BB6615E54480}"/>
          </ac:spMkLst>
        </pc:spChg>
        <pc:spChg chg="mod">
          <ac:chgData name="Choe, Joohwan" userId="703dcdcd-a235-4b09-b01a-1b52e3a37553" providerId="ADAL" clId="{7826EED2-A699-4B38-8251-ABF71B0F0D90}" dt="2026-07-13T02:59:47.801" v="4378" actId="165"/>
          <ac:spMkLst>
            <pc:docMk/>
            <pc:sldMk cId="1381733616" sldId="321"/>
            <ac:spMk id="987" creationId="{C243764F-9222-EB98-B62B-176282DE9BFE}"/>
          </ac:spMkLst>
        </pc:spChg>
        <pc:spChg chg="mod">
          <ac:chgData name="Choe, Joohwan" userId="703dcdcd-a235-4b09-b01a-1b52e3a37553" providerId="ADAL" clId="{7826EED2-A699-4B38-8251-ABF71B0F0D90}" dt="2026-07-13T02:59:47.801" v="4378" actId="165"/>
          <ac:spMkLst>
            <pc:docMk/>
            <pc:sldMk cId="1381733616" sldId="321"/>
            <ac:spMk id="989" creationId="{A8369EBB-F017-2E5A-99A4-59902C1E64AA}"/>
          </ac:spMkLst>
        </pc:spChg>
        <pc:spChg chg="mod">
          <ac:chgData name="Choe, Joohwan" userId="703dcdcd-a235-4b09-b01a-1b52e3a37553" providerId="ADAL" clId="{7826EED2-A699-4B38-8251-ABF71B0F0D90}" dt="2026-07-13T02:59:47.801" v="4378" actId="165"/>
          <ac:spMkLst>
            <pc:docMk/>
            <pc:sldMk cId="1381733616" sldId="321"/>
            <ac:spMk id="996" creationId="{E87DB08E-96BF-111C-5A3E-B59C64F99D73}"/>
          </ac:spMkLst>
        </pc:spChg>
        <pc:spChg chg="mod">
          <ac:chgData name="Choe, Joohwan" userId="703dcdcd-a235-4b09-b01a-1b52e3a37553" providerId="ADAL" clId="{7826EED2-A699-4B38-8251-ABF71B0F0D90}" dt="2026-07-13T02:59:47.801" v="4378" actId="165"/>
          <ac:spMkLst>
            <pc:docMk/>
            <pc:sldMk cId="1381733616" sldId="321"/>
            <ac:spMk id="1003" creationId="{3EAA97C8-D0BD-262D-4D4B-144B8F04000A}"/>
          </ac:spMkLst>
        </pc:spChg>
        <pc:spChg chg="mod">
          <ac:chgData name="Choe, Joohwan" userId="703dcdcd-a235-4b09-b01a-1b52e3a37553" providerId="ADAL" clId="{7826EED2-A699-4B38-8251-ABF71B0F0D90}" dt="2026-07-13T02:49:46.693" v="4157" actId="255"/>
          <ac:spMkLst>
            <pc:docMk/>
            <pc:sldMk cId="1381733616" sldId="321"/>
            <ac:spMk id="1021" creationId="{5C8C06E7-D2AA-3F7F-7A2A-1BFBB8965955}"/>
          </ac:spMkLst>
        </pc:spChg>
        <pc:spChg chg="mod">
          <ac:chgData name="Choe, Joohwan" userId="703dcdcd-a235-4b09-b01a-1b52e3a37553" providerId="ADAL" clId="{7826EED2-A699-4B38-8251-ABF71B0F0D90}" dt="2026-07-13T02:49:46.693" v="4157" actId="255"/>
          <ac:spMkLst>
            <pc:docMk/>
            <pc:sldMk cId="1381733616" sldId="321"/>
            <ac:spMk id="1053" creationId="{891ED4C0-0365-B6A9-1736-6A5087ABFD54}"/>
          </ac:spMkLst>
        </pc:spChg>
        <pc:spChg chg="mod">
          <ac:chgData name="Choe, Joohwan" userId="703dcdcd-a235-4b09-b01a-1b52e3a37553" providerId="ADAL" clId="{7826EED2-A699-4B38-8251-ABF71B0F0D90}" dt="2026-07-13T02:59:47.801" v="4378" actId="165"/>
          <ac:spMkLst>
            <pc:docMk/>
            <pc:sldMk cId="1381733616" sldId="321"/>
            <ac:spMk id="1058" creationId="{B2D8E046-8516-5704-D9F3-89290B08E4B3}"/>
          </ac:spMkLst>
        </pc:spChg>
        <pc:spChg chg="mod">
          <ac:chgData name="Choe, Joohwan" userId="703dcdcd-a235-4b09-b01a-1b52e3a37553" providerId="ADAL" clId="{7826EED2-A699-4B38-8251-ABF71B0F0D90}" dt="2026-07-13T03:00:35.033" v="4382" actId="164"/>
          <ac:spMkLst>
            <pc:docMk/>
            <pc:sldMk cId="1381733616" sldId="321"/>
            <ac:spMk id="1078" creationId="{89C381C2-5E41-5591-22D1-7A3E84B652FD}"/>
          </ac:spMkLst>
        </pc:spChg>
        <pc:spChg chg="mod">
          <ac:chgData name="Choe, Joohwan" userId="703dcdcd-a235-4b09-b01a-1b52e3a37553" providerId="ADAL" clId="{7826EED2-A699-4B38-8251-ABF71B0F0D90}" dt="2026-07-13T03:00:35.033" v="4382" actId="164"/>
          <ac:spMkLst>
            <pc:docMk/>
            <pc:sldMk cId="1381733616" sldId="321"/>
            <ac:spMk id="1079" creationId="{72002361-118F-FF77-D9D3-3F1F6D59477B}"/>
          </ac:spMkLst>
        </pc:spChg>
        <pc:spChg chg="mod">
          <ac:chgData name="Choe, Joohwan" userId="703dcdcd-a235-4b09-b01a-1b52e3a37553" providerId="ADAL" clId="{7826EED2-A699-4B38-8251-ABF71B0F0D90}" dt="2026-07-13T03:00:35.033" v="4382" actId="164"/>
          <ac:spMkLst>
            <pc:docMk/>
            <pc:sldMk cId="1381733616" sldId="321"/>
            <ac:spMk id="1080" creationId="{5E82B10F-5126-FF65-CFD3-7EEEA5D099E0}"/>
          </ac:spMkLst>
        </pc:spChg>
        <pc:spChg chg="mod">
          <ac:chgData name="Choe, Joohwan" userId="703dcdcd-a235-4b09-b01a-1b52e3a37553" providerId="ADAL" clId="{7826EED2-A699-4B38-8251-ABF71B0F0D90}" dt="2026-07-13T03:00:35.033" v="4382" actId="164"/>
          <ac:spMkLst>
            <pc:docMk/>
            <pc:sldMk cId="1381733616" sldId="321"/>
            <ac:spMk id="1081" creationId="{86BE80E8-3D55-EE8E-510E-8F2E1CEC7438}"/>
          </ac:spMkLst>
        </pc:spChg>
        <pc:spChg chg="mod">
          <ac:chgData name="Choe, Joohwan" userId="703dcdcd-a235-4b09-b01a-1b52e3a37553" providerId="ADAL" clId="{7826EED2-A699-4B38-8251-ABF71B0F0D90}" dt="2026-07-13T03:00:35.033" v="4382" actId="164"/>
          <ac:spMkLst>
            <pc:docMk/>
            <pc:sldMk cId="1381733616" sldId="321"/>
            <ac:spMk id="1082" creationId="{44C846FD-AB1C-07E3-0E1F-0662B584A5ED}"/>
          </ac:spMkLst>
        </pc:spChg>
        <pc:spChg chg="mod">
          <ac:chgData name="Choe, Joohwan" userId="703dcdcd-a235-4b09-b01a-1b52e3a37553" providerId="ADAL" clId="{7826EED2-A699-4B38-8251-ABF71B0F0D90}" dt="2026-07-13T03:00:35.033" v="4382" actId="164"/>
          <ac:spMkLst>
            <pc:docMk/>
            <pc:sldMk cId="1381733616" sldId="321"/>
            <ac:spMk id="1083" creationId="{81C18FEC-4EE7-2761-AEA9-E3092F8C2923}"/>
          </ac:spMkLst>
        </pc:spChg>
        <pc:spChg chg="mod">
          <ac:chgData name="Choe, Joohwan" userId="703dcdcd-a235-4b09-b01a-1b52e3a37553" providerId="ADAL" clId="{7826EED2-A699-4B38-8251-ABF71B0F0D90}" dt="2026-07-20T17:52:39.833" v="5715" actId="14100"/>
          <ac:spMkLst>
            <pc:docMk/>
            <pc:sldMk cId="1381733616" sldId="321"/>
            <ac:spMk id="1084" creationId="{B9924B68-776D-B856-1BE2-C6C0AE1911D3}"/>
          </ac:spMkLst>
        </pc:spChg>
        <pc:spChg chg="add mod">
          <ac:chgData name="Choe, Joohwan" userId="703dcdcd-a235-4b09-b01a-1b52e3a37553" providerId="ADAL" clId="{7826EED2-A699-4B38-8251-ABF71B0F0D90}" dt="2026-07-14T19:58:43.827" v="4509" actId="1035"/>
          <ac:spMkLst>
            <pc:docMk/>
            <pc:sldMk cId="1381733616" sldId="321"/>
            <ac:spMk id="1139" creationId="{B206D176-243A-C5AC-7DDA-F56856B92577}"/>
          </ac:spMkLst>
        </pc:spChg>
        <pc:spChg chg="add mod">
          <ac:chgData name="Choe, Joohwan" userId="703dcdcd-a235-4b09-b01a-1b52e3a37553" providerId="ADAL" clId="{7826EED2-A699-4B38-8251-ABF71B0F0D90}" dt="2026-07-13T02:53:25.245" v="4179" actId="1037"/>
          <ac:spMkLst>
            <pc:docMk/>
            <pc:sldMk cId="1381733616" sldId="321"/>
            <ac:spMk id="1141" creationId="{A6B350EA-FE8C-950C-C72C-78F53562CAD5}"/>
          </ac:spMkLst>
        </pc:spChg>
        <pc:spChg chg="add mod">
          <ac:chgData name="Choe, Joohwan" userId="703dcdcd-a235-4b09-b01a-1b52e3a37553" providerId="ADAL" clId="{7826EED2-A699-4B38-8251-ABF71B0F0D90}" dt="2026-07-13T02:53:25.245" v="4179" actId="1037"/>
          <ac:spMkLst>
            <pc:docMk/>
            <pc:sldMk cId="1381733616" sldId="321"/>
            <ac:spMk id="1143" creationId="{48736F97-53D8-55C9-F089-5B73855C7724}"/>
          </ac:spMkLst>
        </pc:spChg>
        <pc:spChg chg="add mod">
          <ac:chgData name="Choe, Joohwan" userId="703dcdcd-a235-4b09-b01a-1b52e3a37553" providerId="ADAL" clId="{7826EED2-A699-4B38-8251-ABF71B0F0D90}" dt="2026-07-14T19:58:43.827" v="4509" actId="1035"/>
          <ac:spMkLst>
            <pc:docMk/>
            <pc:sldMk cId="1381733616" sldId="321"/>
            <ac:spMk id="1145" creationId="{F5BB5593-516F-F4EB-3EB5-9789441C0F34}"/>
          </ac:spMkLst>
        </pc:spChg>
        <pc:spChg chg="add mod">
          <ac:chgData name="Choe, Joohwan" userId="703dcdcd-a235-4b09-b01a-1b52e3a37553" providerId="ADAL" clId="{7826EED2-A699-4B38-8251-ABF71B0F0D90}" dt="2026-07-13T02:53:50.591" v="4185" actId="1076"/>
          <ac:spMkLst>
            <pc:docMk/>
            <pc:sldMk cId="1381733616" sldId="321"/>
            <ac:spMk id="1147" creationId="{98CAA247-5C26-88DA-DC50-5C03F5BBA8FD}"/>
          </ac:spMkLst>
        </pc:spChg>
        <pc:spChg chg="add mod">
          <ac:chgData name="Choe, Joohwan" userId="703dcdcd-a235-4b09-b01a-1b52e3a37553" providerId="ADAL" clId="{7826EED2-A699-4B38-8251-ABF71B0F0D90}" dt="2026-07-13T02:53:50.591" v="4185" actId="1076"/>
          <ac:spMkLst>
            <pc:docMk/>
            <pc:sldMk cId="1381733616" sldId="321"/>
            <ac:spMk id="1149" creationId="{BF779FF6-0A89-AABB-D06B-E7143FFF3CB3}"/>
          </ac:spMkLst>
        </pc:spChg>
        <pc:spChg chg="add mod">
          <ac:chgData name="Choe, Joohwan" userId="703dcdcd-a235-4b09-b01a-1b52e3a37553" providerId="ADAL" clId="{7826EED2-A699-4B38-8251-ABF71B0F0D90}" dt="2026-07-13T02:54:56.800" v="4229" actId="1035"/>
          <ac:spMkLst>
            <pc:docMk/>
            <pc:sldMk cId="1381733616" sldId="321"/>
            <ac:spMk id="1151" creationId="{EEC46BF9-64BE-7888-4AC1-93C8385A07A0}"/>
          </ac:spMkLst>
        </pc:spChg>
        <pc:spChg chg="add mod">
          <ac:chgData name="Choe, Joohwan" userId="703dcdcd-a235-4b09-b01a-1b52e3a37553" providerId="ADAL" clId="{7826EED2-A699-4B38-8251-ABF71B0F0D90}" dt="2026-07-13T02:54:56.800" v="4229" actId="1035"/>
          <ac:spMkLst>
            <pc:docMk/>
            <pc:sldMk cId="1381733616" sldId="321"/>
            <ac:spMk id="1153" creationId="{04DEE77C-F07B-CD77-9685-26EE3125933C}"/>
          </ac:spMkLst>
        </pc:spChg>
        <pc:spChg chg="add mod">
          <ac:chgData name="Choe, Joohwan" userId="703dcdcd-a235-4b09-b01a-1b52e3a37553" providerId="ADAL" clId="{7826EED2-A699-4B38-8251-ABF71B0F0D90}" dt="2026-07-22T14:36:26.859" v="8495" actId="20577"/>
          <ac:spMkLst>
            <pc:docMk/>
            <pc:sldMk cId="1381733616" sldId="321"/>
            <ac:spMk id="1155" creationId="{0DDE8D92-8EE7-9379-318D-1C7783AAAA96}"/>
          </ac:spMkLst>
        </pc:spChg>
        <pc:spChg chg="add mod">
          <ac:chgData name="Choe, Joohwan" userId="703dcdcd-a235-4b09-b01a-1b52e3a37553" providerId="ADAL" clId="{7826EED2-A699-4B38-8251-ABF71B0F0D90}" dt="2026-07-14T19:58:43.827" v="4509" actId="1035"/>
          <ac:spMkLst>
            <pc:docMk/>
            <pc:sldMk cId="1381733616" sldId="321"/>
            <ac:spMk id="1157" creationId="{45893F9D-2C98-DC31-A0C8-89DB2DAB50E1}"/>
          </ac:spMkLst>
        </pc:spChg>
        <pc:spChg chg="add mod">
          <ac:chgData name="Choe, Joohwan" userId="703dcdcd-a235-4b09-b01a-1b52e3a37553" providerId="ADAL" clId="{7826EED2-A699-4B38-8251-ABF71B0F0D90}" dt="2026-07-28T15:36:58.651" v="9780" actId="20577"/>
          <ac:spMkLst>
            <pc:docMk/>
            <pc:sldMk cId="1381733616" sldId="321"/>
            <ac:spMk id="1160" creationId="{5E24410D-9F86-F9DF-CF86-8A445A323385}"/>
          </ac:spMkLst>
        </pc:spChg>
        <pc:spChg chg="add mod">
          <ac:chgData name="Choe, Joohwan" userId="703dcdcd-a235-4b09-b01a-1b52e3a37553" providerId="ADAL" clId="{7826EED2-A699-4B38-8251-ABF71B0F0D90}" dt="2026-07-13T02:55:22.540" v="4285" actId="164"/>
          <ac:spMkLst>
            <pc:docMk/>
            <pc:sldMk cId="1381733616" sldId="321"/>
            <ac:spMk id="1162" creationId="{6EFB61E7-4147-2B55-78FA-36FD4787C687}"/>
          </ac:spMkLst>
        </pc:spChg>
        <pc:spChg chg="add mod">
          <ac:chgData name="Choe, Joohwan" userId="703dcdcd-a235-4b09-b01a-1b52e3a37553" providerId="ADAL" clId="{7826EED2-A699-4B38-8251-ABF71B0F0D90}" dt="2026-07-13T02:55:22.540" v="4285" actId="164"/>
          <ac:spMkLst>
            <pc:docMk/>
            <pc:sldMk cId="1381733616" sldId="321"/>
            <ac:spMk id="1164" creationId="{E328FA2B-361C-6E94-6E34-27A97FE4B170}"/>
          </ac:spMkLst>
        </pc:spChg>
        <pc:spChg chg="add mod">
          <ac:chgData name="Choe, Joohwan" userId="703dcdcd-a235-4b09-b01a-1b52e3a37553" providerId="ADAL" clId="{7826EED2-A699-4B38-8251-ABF71B0F0D90}" dt="2026-07-13T02:55:22.540" v="4285" actId="164"/>
          <ac:spMkLst>
            <pc:docMk/>
            <pc:sldMk cId="1381733616" sldId="321"/>
            <ac:spMk id="1166" creationId="{ADA2A762-BD43-28E2-94CB-4888474DC707}"/>
          </ac:spMkLst>
        </pc:spChg>
        <pc:spChg chg="add mod">
          <ac:chgData name="Choe, Joohwan" userId="703dcdcd-a235-4b09-b01a-1b52e3a37553" providerId="ADAL" clId="{7826EED2-A699-4B38-8251-ABF71B0F0D90}" dt="2026-07-13T02:55:22.540" v="4285" actId="164"/>
          <ac:spMkLst>
            <pc:docMk/>
            <pc:sldMk cId="1381733616" sldId="321"/>
            <ac:spMk id="1168" creationId="{B930A0D6-E115-C6CB-E60B-A08BED4E3398}"/>
          </ac:spMkLst>
        </pc:spChg>
        <pc:spChg chg="add mod">
          <ac:chgData name="Choe, Joohwan" userId="703dcdcd-a235-4b09-b01a-1b52e3a37553" providerId="ADAL" clId="{7826EED2-A699-4B38-8251-ABF71B0F0D90}" dt="2026-07-13T02:56:18.585" v="4299" actId="164"/>
          <ac:spMkLst>
            <pc:docMk/>
            <pc:sldMk cId="1381733616" sldId="321"/>
            <ac:spMk id="1171" creationId="{737310AA-54AE-A454-E842-C005DCAA5396}"/>
          </ac:spMkLst>
        </pc:spChg>
        <pc:spChg chg="add mod">
          <ac:chgData name="Choe, Joohwan" userId="703dcdcd-a235-4b09-b01a-1b52e3a37553" providerId="ADAL" clId="{7826EED2-A699-4B38-8251-ABF71B0F0D90}" dt="2026-07-28T15:37:00.168" v="9781" actId="20577"/>
          <ac:spMkLst>
            <pc:docMk/>
            <pc:sldMk cId="1381733616" sldId="321"/>
            <ac:spMk id="1173" creationId="{35CC34CE-AFF7-59E4-E9DF-715EEE339936}"/>
          </ac:spMkLst>
        </pc:spChg>
        <pc:spChg chg="add mod">
          <ac:chgData name="Choe, Joohwan" userId="703dcdcd-a235-4b09-b01a-1b52e3a37553" providerId="ADAL" clId="{7826EED2-A699-4B38-8251-ABF71B0F0D90}" dt="2026-07-13T02:56:18.585" v="4299" actId="164"/>
          <ac:spMkLst>
            <pc:docMk/>
            <pc:sldMk cId="1381733616" sldId="321"/>
            <ac:spMk id="1175" creationId="{5F47D13E-2BD4-3256-46A1-22F88CFFB149}"/>
          </ac:spMkLst>
        </pc:spChg>
        <pc:spChg chg="add mod">
          <ac:chgData name="Choe, Joohwan" userId="703dcdcd-a235-4b09-b01a-1b52e3a37553" providerId="ADAL" clId="{7826EED2-A699-4B38-8251-ABF71B0F0D90}" dt="2026-07-13T02:56:18.585" v="4299" actId="164"/>
          <ac:spMkLst>
            <pc:docMk/>
            <pc:sldMk cId="1381733616" sldId="321"/>
            <ac:spMk id="1177" creationId="{878EEF80-9E6D-CC91-53AA-8B37944EA6CB}"/>
          </ac:spMkLst>
        </pc:spChg>
        <pc:spChg chg="add mod">
          <ac:chgData name="Choe, Joohwan" userId="703dcdcd-a235-4b09-b01a-1b52e3a37553" providerId="ADAL" clId="{7826EED2-A699-4B38-8251-ABF71B0F0D90}" dt="2026-07-13T02:56:18.585" v="4299" actId="164"/>
          <ac:spMkLst>
            <pc:docMk/>
            <pc:sldMk cId="1381733616" sldId="321"/>
            <ac:spMk id="1179" creationId="{3E8D16A9-D697-4075-B731-5D2108FE5429}"/>
          </ac:spMkLst>
        </pc:spChg>
        <pc:spChg chg="add mod">
          <ac:chgData name="Choe, Joohwan" userId="703dcdcd-a235-4b09-b01a-1b52e3a37553" providerId="ADAL" clId="{7826EED2-A699-4B38-8251-ABF71B0F0D90}" dt="2026-07-13T02:56:18.585" v="4299" actId="164"/>
          <ac:spMkLst>
            <pc:docMk/>
            <pc:sldMk cId="1381733616" sldId="321"/>
            <ac:spMk id="1181" creationId="{80A22AA1-7B3D-21DC-6A65-185B846B70C8}"/>
          </ac:spMkLst>
        </pc:spChg>
        <pc:spChg chg="mod">
          <ac:chgData name="Choe, Joohwan" userId="703dcdcd-a235-4b09-b01a-1b52e3a37553" providerId="ADAL" clId="{7826EED2-A699-4B38-8251-ABF71B0F0D90}" dt="2026-07-14T19:58:43.827" v="4509" actId="1035"/>
          <ac:spMkLst>
            <pc:docMk/>
            <pc:sldMk cId="1381733616" sldId="321"/>
            <ac:spMk id="1185" creationId="{1C30BE52-419A-D4D3-CB9C-9264E7E1FF34}"/>
          </ac:spMkLst>
        </pc:spChg>
        <pc:spChg chg="mod">
          <ac:chgData name="Choe, Joohwan" userId="703dcdcd-a235-4b09-b01a-1b52e3a37553" providerId="ADAL" clId="{7826EED2-A699-4B38-8251-ABF71B0F0D90}" dt="2026-07-13T02:58:31.572" v="4326" actId="1076"/>
          <ac:spMkLst>
            <pc:docMk/>
            <pc:sldMk cId="1381733616" sldId="321"/>
            <ac:spMk id="1186" creationId="{999D10F5-1A75-3CA8-DBCB-BF9463770291}"/>
          </ac:spMkLst>
        </pc:spChg>
        <pc:spChg chg="mod">
          <ac:chgData name="Choe, Joohwan" userId="703dcdcd-a235-4b09-b01a-1b52e3a37553" providerId="ADAL" clId="{7826EED2-A699-4B38-8251-ABF71B0F0D90}" dt="2026-07-14T19:58:43.827" v="4509" actId="1035"/>
          <ac:spMkLst>
            <pc:docMk/>
            <pc:sldMk cId="1381733616" sldId="321"/>
            <ac:spMk id="1187" creationId="{C0C0E2A6-368A-E118-4925-9B15305B9C17}"/>
          </ac:spMkLst>
        </pc:spChg>
        <pc:spChg chg="mod">
          <ac:chgData name="Choe, Joohwan" userId="703dcdcd-a235-4b09-b01a-1b52e3a37553" providerId="ADAL" clId="{7826EED2-A699-4B38-8251-ABF71B0F0D90}" dt="2026-07-14T19:58:43.827" v="4509" actId="1035"/>
          <ac:spMkLst>
            <pc:docMk/>
            <pc:sldMk cId="1381733616" sldId="321"/>
            <ac:spMk id="1188" creationId="{52A3B10A-575A-CD0C-E3E9-44DFAA9DA1BA}"/>
          </ac:spMkLst>
        </pc:spChg>
        <pc:spChg chg="mod">
          <ac:chgData name="Choe, Joohwan" userId="703dcdcd-a235-4b09-b01a-1b52e3a37553" providerId="ADAL" clId="{7826EED2-A699-4B38-8251-ABF71B0F0D90}" dt="2026-07-28T15:37:03.466" v="9786" actId="20577"/>
          <ac:spMkLst>
            <pc:docMk/>
            <pc:sldMk cId="1381733616" sldId="321"/>
            <ac:spMk id="1193" creationId="{686BFE48-21EB-F5B4-6333-0E32B84E3BA1}"/>
          </ac:spMkLst>
        </pc:spChg>
        <pc:spChg chg="mod">
          <ac:chgData name="Choe, Joohwan" userId="703dcdcd-a235-4b09-b01a-1b52e3a37553" providerId="ADAL" clId="{7826EED2-A699-4B38-8251-ABF71B0F0D90}" dt="2026-07-13T02:58:02.442" v="4319" actId="165"/>
          <ac:spMkLst>
            <pc:docMk/>
            <pc:sldMk cId="1381733616" sldId="321"/>
            <ac:spMk id="1220" creationId="{A8C5166C-8F80-D3A4-5797-03588BF3A899}"/>
          </ac:spMkLst>
        </pc:spChg>
        <pc:spChg chg="mod">
          <ac:chgData name="Choe, Joohwan" userId="703dcdcd-a235-4b09-b01a-1b52e3a37553" providerId="ADAL" clId="{7826EED2-A699-4B38-8251-ABF71B0F0D90}" dt="2026-07-13T02:58:02.442" v="4319" actId="165"/>
          <ac:spMkLst>
            <pc:docMk/>
            <pc:sldMk cId="1381733616" sldId="321"/>
            <ac:spMk id="1231" creationId="{5CD55BC2-ADCC-DBF0-3FCC-E809086C4212}"/>
          </ac:spMkLst>
        </pc:spChg>
        <pc:spChg chg="mod">
          <ac:chgData name="Choe, Joohwan" userId="703dcdcd-a235-4b09-b01a-1b52e3a37553" providerId="ADAL" clId="{7826EED2-A699-4B38-8251-ABF71B0F0D90}" dt="2026-07-13T02:58:02.442" v="4319" actId="165"/>
          <ac:spMkLst>
            <pc:docMk/>
            <pc:sldMk cId="1381733616" sldId="321"/>
            <ac:spMk id="1236" creationId="{BFB9F5DA-9763-A19F-5DEC-3B65EC4D7692}"/>
          </ac:spMkLst>
        </pc:spChg>
        <pc:spChg chg="mod">
          <ac:chgData name="Choe, Joohwan" userId="703dcdcd-a235-4b09-b01a-1b52e3a37553" providerId="ADAL" clId="{7826EED2-A699-4B38-8251-ABF71B0F0D90}" dt="2026-07-13T02:58:02.442" v="4319" actId="165"/>
          <ac:spMkLst>
            <pc:docMk/>
            <pc:sldMk cId="1381733616" sldId="321"/>
            <ac:spMk id="1270" creationId="{BDAB5336-0BC7-246E-A061-9E1E8C9F01B6}"/>
          </ac:spMkLst>
        </pc:spChg>
        <pc:spChg chg="mod">
          <ac:chgData name="Choe, Joohwan" userId="703dcdcd-a235-4b09-b01a-1b52e3a37553" providerId="ADAL" clId="{7826EED2-A699-4B38-8251-ABF71B0F0D90}" dt="2026-07-13T02:58:02.442" v="4319" actId="165"/>
          <ac:spMkLst>
            <pc:docMk/>
            <pc:sldMk cId="1381733616" sldId="321"/>
            <ac:spMk id="1277" creationId="{5FF3B063-C847-3CD8-8648-5A75D755BEED}"/>
          </ac:spMkLst>
        </pc:spChg>
        <pc:spChg chg="mod">
          <ac:chgData name="Choe, Joohwan" userId="703dcdcd-a235-4b09-b01a-1b52e3a37553" providerId="ADAL" clId="{7826EED2-A699-4B38-8251-ABF71B0F0D90}" dt="2026-07-13T02:58:02.442" v="4319" actId="165"/>
          <ac:spMkLst>
            <pc:docMk/>
            <pc:sldMk cId="1381733616" sldId="321"/>
            <ac:spMk id="1334" creationId="{7CB82E20-812E-B07C-FBEA-117544B0F500}"/>
          </ac:spMkLst>
        </pc:spChg>
        <pc:spChg chg="mod">
          <ac:chgData name="Choe, Joohwan" userId="703dcdcd-a235-4b09-b01a-1b52e3a37553" providerId="ADAL" clId="{7826EED2-A699-4B38-8251-ABF71B0F0D90}" dt="2026-07-13T02:58:02.442" v="4319" actId="165"/>
          <ac:spMkLst>
            <pc:docMk/>
            <pc:sldMk cId="1381733616" sldId="321"/>
            <ac:spMk id="1371" creationId="{A77CCF42-45D2-8A04-70AD-4CB14B914C9C}"/>
          </ac:spMkLst>
        </pc:spChg>
        <pc:spChg chg="mod">
          <ac:chgData name="Choe, Joohwan" userId="703dcdcd-a235-4b09-b01a-1b52e3a37553" providerId="ADAL" clId="{7826EED2-A699-4B38-8251-ABF71B0F0D90}" dt="2026-07-13T02:58:02.442" v="4319" actId="165"/>
          <ac:spMkLst>
            <pc:docMk/>
            <pc:sldMk cId="1381733616" sldId="321"/>
            <ac:spMk id="1373" creationId="{A69901E6-A95A-BCAC-BE4C-6FFB7935118B}"/>
          </ac:spMkLst>
        </pc:spChg>
        <pc:spChg chg="mod">
          <ac:chgData name="Choe, Joohwan" userId="703dcdcd-a235-4b09-b01a-1b52e3a37553" providerId="ADAL" clId="{7826EED2-A699-4B38-8251-ABF71B0F0D90}" dt="2026-07-13T02:58:02.442" v="4319" actId="165"/>
          <ac:spMkLst>
            <pc:docMk/>
            <pc:sldMk cId="1381733616" sldId="321"/>
            <ac:spMk id="1398" creationId="{37D89607-889D-3F8F-BDE6-D88F3FECBEF5}"/>
          </ac:spMkLst>
        </pc:spChg>
        <pc:spChg chg="mod">
          <ac:chgData name="Choe, Joohwan" userId="703dcdcd-a235-4b09-b01a-1b52e3a37553" providerId="ADAL" clId="{7826EED2-A699-4B38-8251-ABF71B0F0D90}" dt="2026-07-13T02:58:02.442" v="4319" actId="165"/>
          <ac:spMkLst>
            <pc:docMk/>
            <pc:sldMk cId="1381733616" sldId="321"/>
            <ac:spMk id="1403" creationId="{DCD0074C-0D0F-76C7-BB59-E7FE91FB6F59}"/>
          </ac:spMkLst>
        </pc:spChg>
        <pc:spChg chg="mod">
          <ac:chgData name="Choe, Joohwan" userId="703dcdcd-a235-4b09-b01a-1b52e3a37553" providerId="ADAL" clId="{7826EED2-A699-4B38-8251-ABF71B0F0D90}" dt="2026-07-14T19:58:43.827" v="4509" actId="1035"/>
          <ac:spMkLst>
            <pc:docMk/>
            <pc:sldMk cId="1381733616" sldId="321"/>
            <ac:spMk id="1418" creationId="{0B2234A3-EB16-6E07-D0AA-AF5B4CACAFBA}"/>
          </ac:spMkLst>
        </pc:spChg>
        <pc:spChg chg="mod">
          <ac:chgData name="Choe, Joohwan" userId="703dcdcd-a235-4b09-b01a-1b52e3a37553" providerId="ADAL" clId="{7826EED2-A699-4B38-8251-ABF71B0F0D90}" dt="2026-07-13T02:59:13.141" v="4352" actId="1036"/>
          <ac:spMkLst>
            <pc:docMk/>
            <pc:sldMk cId="1381733616" sldId="321"/>
            <ac:spMk id="1419" creationId="{628169E5-166E-CB53-839A-74E408168E85}"/>
          </ac:spMkLst>
        </pc:spChg>
        <pc:spChg chg="mod">
          <ac:chgData name="Choe, Joohwan" userId="703dcdcd-a235-4b09-b01a-1b52e3a37553" providerId="ADAL" clId="{7826EED2-A699-4B38-8251-ABF71B0F0D90}" dt="2026-07-13T02:59:13.141" v="4352" actId="1036"/>
          <ac:spMkLst>
            <pc:docMk/>
            <pc:sldMk cId="1381733616" sldId="321"/>
            <ac:spMk id="1420" creationId="{0D286B8B-DE5B-1146-EDB9-68A8FEAEAB8A}"/>
          </ac:spMkLst>
        </pc:spChg>
        <pc:spChg chg="mod">
          <ac:chgData name="Choe, Joohwan" userId="703dcdcd-a235-4b09-b01a-1b52e3a37553" providerId="ADAL" clId="{7826EED2-A699-4B38-8251-ABF71B0F0D90}" dt="2026-07-13T02:59:13.141" v="4352" actId="1036"/>
          <ac:spMkLst>
            <pc:docMk/>
            <pc:sldMk cId="1381733616" sldId="321"/>
            <ac:spMk id="1421" creationId="{02D4F670-8DBD-9C38-4F3B-8524F63C593D}"/>
          </ac:spMkLst>
        </pc:spChg>
        <pc:spChg chg="mod">
          <ac:chgData name="Choe, Joohwan" userId="703dcdcd-a235-4b09-b01a-1b52e3a37553" providerId="ADAL" clId="{7826EED2-A699-4B38-8251-ABF71B0F0D90}" dt="2026-07-14T19:58:43.827" v="4509" actId="1035"/>
          <ac:spMkLst>
            <pc:docMk/>
            <pc:sldMk cId="1381733616" sldId="321"/>
            <ac:spMk id="1422" creationId="{1F6DB32D-B25F-0BF4-0583-778E14244706}"/>
          </ac:spMkLst>
        </pc:spChg>
        <pc:spChg chg="mod">
          <ac:chgData name="Choe, Joohwan" userId="703dcdcd-a235-4b09-b01a-1b52e3a37553" providerId="ADAL" clId="{7826EED2-A699-4B38-8251-ABF71B0F0D90}" dt="2026-07-13T02:59:02.076" v="4333" actId="165"/>
          <ac:spMkLst>
            <pc:docMk/>
            <pc:sldMk cId="1381733616" sldId="321"/>
            <ac:spMk id="1425" creationId="{D3F049C1-29C0-38B1-79B0-D1C9BC9B889A}"/>
          </ac:spMkLst>
        </pc:spChg>
        <pc:spChg chg="mod">
          <ac:chgData name="Choe, Joohwan" userId="703dcdcd-a235-4b09-b01a-1b52e3a37553" providerId="ADAL" clId="{7826EED2-A699-4B38-8251-ABF71B0F0D90}" dt="2026-07-28T15:37:04.418" v="9787" actId="20577"/>
          <ac:spMkLst>
            <pc:docMk/>
            <pc:sldMk cId="1381733616" sldId="321"/>
            <ac:spMk id="1426" creationId="{24844964-ABF8-1E1A-13C2-57C1D91E6E20}"/>
          </ac:spMkLst>
        </pc:spChg>
        <pc:spChg chg="mod">
          <ac:chgData name="Choe, Joohwan" userId="703dcdcd-a235-4b09-b01a-1b52e3a37553" providerId="ADAL" clId="{7826EED2-A699-4B38-8251-ABF71B0F0D90}" dt="2026-07-13T02:59:02.076" v="4333" actId="165"/>
          <ac:spMkLst>
            <pc:docMk/>
            <pc:sldMk cId="1381733616" sldId="321"/>
            <ac:spMk id="1444" creationId="{BC30E60E-2A32-8CCB-9AA8-DACDC5260050}"/>
          </ac:spMkLst>
        </pc:spChg>
        <pc:spChg chg="mod">
          <ac:chgData name="Choe, Joohwan" userId="703dcdcd-a235-4b09-b01a-1b52e3a37553" providerId="ADAL" clId="{7826EED2-A699-4B38-8251-ABF71B0F0D90}" dt="2026-07-13T02:59:02.076" v="4333" actId="165"/>
          <ac:spMkLst>
            <pc:docMk/>
            <pc:sldMk cId="1381733616" sldId="321"/>
            <ac:spMk id="1453" creationId="{FAA150B7-C42C-B8C4-1E1D-ED960C402522}"/>
          </ac:spMkLst>
        </pc:spChg>
        <pc:spChg chg="mod">
          <ac:chgData name="Choe, Joohwan" userId="703dcdcd-a235-4b09-b01a-1b52e3a37553" providerId="ADAL" clId="{7826EED2-A699-4B38-8251-ABF71B0F0D90}" dt="2026-07-13T02:59:02.076" v="4333" actId="165"/>
          <ac:spMkLst>
            <pc:docMk/>
            <pc:sldMk cId="1381733616" sldId="321"/>
            <ac:spMk id="1533" creationId="{D9BCE5E9-9AAD-9CE8-9EC0-1C1DDB090E85}"/>
          </ac:spMkLst>
        </pc:spChg>
        <pc:spChg chg="mod">
          <ac:chgData name="Choe, Joohwan" userId="703dcdcd-a235-4b09-b01a-1b52e3a37553" providerId="ADAL" clId="{7826EED2-A699-4B38-8251-ABF71B0F0D90}" dt="2026-07-13T02:59:02.076" v="4333" actId="165"/>
          <ac:spMkLst>
            <pc:docMk/>
            <pc:sldMk cId="1381733616" sldId="321"/>
            <ac:spMk id="1547" creationId="{8D4BA85A-2998-EEE4-785B-535499CCD0AB}"/>
          </ac:spMkLst>
        </pc:spChg>
        <pc:spChg chg="mod">
          <ac:chgData name="Choe, Joohwan" userId="703dcdcd-a235-4b09-b01a-1b52e3a37553" providerId="ADAL" clId="{7826EED2-A699-4B38-8251-ABF71B0F0D90}" dt="2026-07-13T02:59:02.076" v="4333" actId="165"/>
          <ac:spMkLst>
            <pc:docMk/>
            <pc:sldMk cId="1381733616" sldId="321"/>
            <ac:spMk id="1574" creationId="{FDC43AAC-2A20-AFFC-4FFA-DAB91D62A29D}"/>
          </ac:spMkLst>
        </pc:spChg>
        <pc:spChg chg="mod">
          <ac:chgData name="Choe, Joohwan" userId="703dcdcd-a235-4b09-b01a-1b52e3a37553" providerId="ADAL" clId="{7826EED2-A699-4B38-8251-ABF71B0F0D90}" dt="2026-07-13T02:59:02.076" v="4333" actId="165"/>
          <ac:spMkLst>
            <pc:docMk/>
            <pc:sldMk cId="1381733616" sldId="321"/>
            <ac:spMk id="1579" creationId="{641DF9B8-2725-A078-3993-C11CF4995514}"/>
          </ac:spMkLst>
        </pc:spChg>
        <pc:spChg chg="mod">
          <ac:chgData name="Choe, Joohwan" userId="703dcdcd-a235-4b09-b01a-1b52e3a37553" providerId="ADAL" clId="{7826EED2-A699-4B38-8251-ABF71B0F0D90}" dt="2026-07-13T02:59:02.076" v="4333" actId="165"/>
          <ac:spMkLst>
            <pc:docMk/>
            <pc:sldMk cId="1381733616" sldId="321"/>
            <ac:spMk id="1606" creationId="{20E87E6C-4187-2DB1-1A4D-F6CEA51A594A}"/>
          </ac:spMkLst>
        </pc:spChg>
        <pc:spChg chg="mod">
          <ac:chgData name="Choe, Joohwan" userId="703dcdcd-a235-4b09-b01a-1b52e3a37553" providerId="ADAL" clId="{7826EED2-A699-4B38-8251-ABF71B0F0D90}" dt="2026-07-13T02:59:02.076" v="4333" actId="165"/>
          <ac:spMkLst>
            <pc:docMk/>
            <pc:sldMk cId="1381733616" sldId="321"/>
            <ac:spMk id="1631" creationId="{0F737210-A4CB-8CA2-CC7A-C9D14CB7A6E6}"/>
          </ac:spMkLst>
        </pc:spChg>
        <pc:grpChg chg="mod">
          <ac:chgData name="Choe, Joohwan" userId="703dcdcd-a235-4b09-b01a-1b52e3a37553" providerId="ADAL" clId="{7826EED2-A699-4B38-8251-ABF71B0F0D90}" dt="2026-07-13T03:00:35.033" v="4382" actId="164"/>
          <ac:grpSpMkLst>
            <pc:docMk/>
            <pc:sldMk cId="1381733616" sldId="321"/>
            <ac:grpSpMk id="853" creationId="{DD86FA38-5DF2-FD73-52C2-F14B8B8CC155}"/>
          </ac:grpSpMkLst>
        </pc:grpChg>
        <pc:grpChg chg="add mod">
          <ac:chgData name="Choe, Joohwan" userId="703dcdcd-a235-4b09-b01a-1b52e3a37553" providerId="ADAL" clId="{7826EED2-A699-4B38-8251-ABF71B0F0D90}" dt="2026-07-13T02:55:53.959" v="4290" actId="1076"/>
          <ac:grpSpMkLst>
            <pc:docMk/>
            <pc:sldMk cId="1381733616" sldId="321"/>
            <ac:grpSpMk id="1169" creationId="{1F47649A-C8DA-8E1B-9BB6-D4A58F9C7977}"/>
          </ac:grpSpMkLst>
        </pc:grpChg>
        <pc:grpChg chg="add mod">
          <ac:chgData name="Choe, Joohwan" userId="703dcdcd-a235-4b09-b01a-1b52e3a37553" providerId="ADAL" clId="{7826EED2-A699-4B38-8251-ABF71B0F0D90}" dt="2026-07-13T02:56:46.540" v="4307" actId="1076"/>
          <ac:grpSpMkLst>
            <pc:docMk/>
            <pc:sldMk cId="1381733616" sldId="321"/>
            <ac:grpSpMk id="1182" creationId="{26141D04-B718-5DB8-D844-2147CBCE36A9}"/>
          </ac:grpSpMkLst>
        </pc:grpChg>
        <pc:grpChg chg="mod">
          <ac:chgData name="Choe, Joohwan" userId="703dcdcd-a235-4b09-b01a-1b52e3a37553" providerId="ADAL" clId="{7826EED2-A699-4B38-8251-ABF71B0F0D90}" dt="2026-07-13T02:58:31.572" v="4326" actId="1076"/>
          <ac:grpSpMkLst>
            <pc:docMk/>
            <pc:sldMk cId="1381733616" sldId="321"/>
            <ac:grpSpMk id="1184" creationId="{7B150F84-EF61-9170-1CFB-5C3592ACC162}"/>
          </ac:grpSpMkLst>
        </pc:grpChg>
        <pc:grpChg chg="mod">
          <ac:chgData name="Choe, Joohwan" userId="703dcdcd-a235-4b09-b01a-1b52e3a37553" providerId="ADAL" clId="{7826EED2-A699-4B38-8251-ABF71B0F0D90}" dt="2026-07-13T02:59:13.141" v="4352" actId="1036"/>
          <ac:grpSpMkLst>
            <pc:docMk/>
            <pc:sldMk cId="1381733616" sldId="321"/>
            <ac:grpSpMk id="1417" creationId="{836503D0-F286-2785-A684-F620A3B79F62}"/>
          </ac:grpSpMkLst>
        </pc:grpChg>
        <pc:grpChg chg="add mod">
          <ac:chgData name="Choe, Joohwan" userId="703dcdcd-a235-4b09-b01a-1b52e3a37553" providerId="ADAL" clId="{7826EED2-A699-4B38-8251-ABF71B0F0D90}" dt="2026-07-13T14:39:01.744" v="4398" actId="1038"/>
          <ac:grpSpMkLst>
            <pc:docMk/>
            <pc:sldMk cId="1381733616" sldId="321"/>
            <ac:grpSpMk id="1649" creationId="{DEE5F2C7-EAA7-F3DF-3819-A701123CD296}"/>
          </ac:grpSpMkLst>
        </pc:grpChg>
        <pc:cxnChg chg="mod">
          <ac:chgData name="Choe, Joohwan" userId="703dcdcd-a235-4b09-b01a-1b52e3a37553" providerId="ADAL" clId="{7826EED2-A699-4B38-8251-ABF71B0F0D90}" dt="2026-07-13T02:55:07.750" v="4260" actId="1035"/>
          <ac:cxnSpMkLst>
            <pc:docMk/>
            <pc:sldMk cId="1381733616" sldId="321"/>
            <ac:cxnSpMk id="6" creationId="{F494A881-B3C4-7803-EF6D-B5B378E387B5}"/>
          </ac:cxnSpMkLst>
        </pc:cxnChg>
        <pc:cxnChg chg="mod">
          <ac:chgData name="Choe, Joohwan" userId="703dcdcd-a235-4b09-b01a-1b52e3a37553" providerId="ADAL" clId="{7826EED2-A699-4B38-8251-ABF71B0F0D90}" dt="2026-07-13T02:47:08.900" v="4105" actId="14100"/>
          <ac:cxnSpMkLst>
            <pc:docMk/>
            <pc:sldMk cId="1381733616" sldId="321"/>
            <ac:cxnSpMk id="15" creationId="{7C8E4D75-101A-F240-CC08-0B4155A4D93B}"/>
          </ac:cxnSpMkLst>
        </pc:cxnChg>
        <pc:cxnChg chg="mod">
          <ac:chgData name="Choe, Joohwan" userId="703dcdcd-a235-4b09-b01a-1b52e3a37553" providerId="ADAL" clId="{7826EED2-A699-4B38-8251-ABF71B0F0D90}" dt="2026-07-13T02:55:12.580" v="4282" actId="1036"/>
          <ac:cxnSpMkLst>
            <pc:docMk/>
            <pc:sldMk cId="1381733616" sldId="321"/>
            <ac:cxnSpMk id="33" creationId="{94768A81-D085-B8CB-0161-2DD802214FE5}"/>
          </ac:cxnSpMkLst>
        </pc:cxnChg>
        <pc:cxnChg chg="mod">
          <ac:chgData name="Choe, Joohwan" userId="703dcdcd-a235-4b09-b01a-1b52e3a37553" providerId="ADAL" clId="{7826EED2-A699-4B38-8251-ABF71B0F0D90}" dt="2026-07-13T02:58:43.281" v="4329" actId="1076"/>
          <ac:cxnSpMkLst>
            <pc:docMk/>
            <pc:sldMk cId="1381733616" sldId="321"/>
            <ac:cxnSpMk id="39" creationId="{82E4F37C-B3C4-85D4-1942-D2BFB0949596}"/>
          </ac:cxnSpMkLst>
        </pc:cxnChg>
      </pc:sldChg>
      <pc:sldChg chg="addSp delSp modSp add mod ord modNotesTx">
        <pc:chgData name="Choe, Joohwan" userId="703dcdcd-a235-4b09-b01a-1b52e3a37553" providerId="ADAL" clId="{7826EED2-A699-4B38-8251-ABF71B0F0D90}" dt="2026-07-29T15:13:12.133" v="11136" actId="20577"/>
        <pc:sldMkLst>
          <pc:docMk/>
          <pc:sldMk cId="2628983214" sldId="5031"/>
        </pc:sldMkLst>
        <pc:spChg chg="mod">
          <ac:chgData name="Choe, Joohwan" userId="703dcdcd-a235-4b09-b01a-1b52e3a37553" providerId="ADAL" clId="{7826EED2-A699-4B38-8251-ABF71B0F0D90}" dt="2026-07-20T15:59:30.048" v="4667" actId="20577"/>
          <ac:spMkLst>
            <pc:docMk/>
            <pc:sldMk cId="2628983214" sldId="5031"/>
            <ac:spMk id="2" creationId="{00365153-89D8-B29D-792D-FC68E29B3EA6}"/>
          </ac:spMkLst>
        </pc:spChg>
        <pc:spChg chg="add">
          <ac:chgData name="Choe, Joohwan" userId="703dcdcd-a235-4b09-b01a-1b52e3a37553" providerId="ADAL" clId="{7826EED2-A699-4B38-8251-ABF71B0F0D90}" dt="2026-07-20T15:58:41.151" v="4616" actId="22"/>
          <ac:spMkLst>
            <pc:docMk/>
            <pc:sldMk cId="2628983214" sldId="5031"/>
            <ac:spMk id="5" creationId="{0496FD2D-9CF0-030F-F7FF-5530688C7660}"/>
          </ac:spMkLst>
        </pc:spChg>
        <pc:spChg chg="add">
          <ac:chgData name="Choe, Joohwan" userId="703dcdcd-a235-4b09-b01a-1b52e3a37553" providerId="ADAL" clId="{7826EED2-A699-4B38-8251-ABF71B0F0D90}" dt="2026-07-20T15:58:41.151" v="4616" actId="22"/>
          <ac:spMkLst>
            <pc:docMk/>
            <pc:sldMk cId="2628983214" sldId="5031"/>
            <ac:spMk id="7" creationId="{1567815A-6208-270B-F6BC-FFADA3C9412C}"/>
          </ac:spMkLst>
        </pc:spChg>
        <pc:spChg chg="add mod">
          <ac:chgData name="Choe, Joohwan" userId="703dcdcd-a235-4b09-b01a-1b52e3a37553" providerId="ADAL" clId="{7826EED2-A699-4B38-8251-ABF71B0F0D90}" dt="2026-07-22T14:56:05.736" v="8857" actId="5793"/>
          <ac:spMkLst>
            <pc:docMk/>
            <pc:sldMk cId="2628983214" sldId="5031"/>
            <ac:spMk id="14" creationId="{D5074445-D09B-AB7D-C3D6-9846A023B941}"/>
          </ac:spMkLst>
        </pc:spChg>
        <pc:graphicFrameChg chg="add mod modGraphic">
          <ac:chgData name="Choe, Joohwan" userId="703dcdcd-a235-4b09-b01a-1b52e3a37553" providerId="ADAL" clId="{7826EED2-A699-4B38-8251-ABF71B0F0D90}" dt="2026-07-29T15:13:12.133" v="11136" actId="20577"/>
          <ac:graphicFrameMkLst>
            <pc:docMk/>
            <pc:sldMk cId="2628983214" sldId="5031"/>
            <ac:graphicFrameMk id="10" creationId="{5E8791C9-875E-79D0-51F5-E6DC019D9EDC}"/>
          </ac:graphicFrameMkLst>
        </pc:graphicFrameChg>
      </pc:sldChg>
      <pc:sldChg chg="modSp new mod">
        <pc:chgData name="Choe, Joohwan" userId="703dcdcd-a235-4b09-b01a-1b52e3a37553" providerId="ADAL" clId="{7826EED2-A699-4B38-8251-ABF71B0F0D90}" dt="2026-07-20T17:54:00.394" v="5733" actId="20577"/>
        <pc:sldMkLst>
          <pc:docMk/>
          <pc:sldMk cId="3141348508" sldId="5033"/>
        </pc:sldMkLst>
        <pc:spChg chg="mod">
          <ac:chgData name="Choe, Joohwan" userId="703dcdcd-a235-4b09-b01a-1b52e3a37553" providerId="ADAL" clId="{7826EED2-A699-4B38-8251-ABF71B0F0D90}" dt="2026-07-20T17:54:00.394" v="5733" actId="20577"/>
          <ac:spMkLst>
            <pc:docMk/>
            <pc:sldMk cId="3141348508" sldId="5033"/>
            <ac:spMk id="2" creationId="{64D5CC78-AC89-1F48-169F-D9C418D37E72}"/>
          </ac:spMkLst>
        </pc:spChg>
      </pc:sldChg>
      <pc:sldChg chg="modSp add mod">
        <pc:chgData name="Choe, Joohwan" userId="703dcdcd-a235-4b09-b01a-1b52e3a37553" providerId="ADAL" clId="{7826EED2-A699-4B38-8251-ABF71B0F0D90}" dt="2026-07-20T17:54:08.079" v="5749" actId="20577"/>
        <pc:sldMkLst>
          <pc:docMk/>
          <pc:sldMk cId="3687007457" sldId="5034"/>
        </pc:sldMkLst>
        <pc:spChg chg="mod">
          <ac:chgData name="Choe, Joohwan" userId="703dcdcd-a235-4b09-b01a-1b52e3a37553" providerId="ADAL" clId="{7826EED2-A699-4B38-8251-ABF71B0F0D90}" dt="2026-07-20T17:54:08.079" v="5749" actId="20577"/>
          <ac:spMkLst>
            <pc:docMk/>
            <pc:sldMk cId="3687007457" sldId="5034"/>
            <ac:spMk id="2" creationId="{447AAD61-7155-A95D-8F80-99E47B6F8510}"/>
          </ac:spMkLst>
        </pc:spChg>
      </pc:sldChg>
      <pc:sldChg chg="modSp add mod">
        <pc:chgData name="Choe, Joohwan" userId="703dcdcd-a235-4b09-b01a-1b52e3a37553" providerId="ADAL" clId="{7826EED2-A699-4B38-8251-ABF71B0F0D90}" dt="2026-07-20T18:48:07.882" v="6821" actId="20577"/>
        <pc:sldMkLst>
          <pc:docMk/>
          <pc:sldMk cId="3960894438" sldId="5035"/>
        </pc:sldMkLst>
        <pc:spChg chg="mod">
          <ac:chgData name="Choe, Joohwan" userId="703dcdcd-a235-4b09-b01a-1b52e3a37553" providerId="ADAL" clId="{7826EED2-A699-4B38-8251-ABF71B0F0D90}" dt="2026-07-20T18:48:07.882" v="6821" actId="20577"/>
          <ac:spMkLst>
            <pc:docMk/>
            <pc:sldMk cId="3960894438" sldId="5035"/>
            <ac:spMk id="2" creationId="{0D1D6AB1-1F6D-E9C0-BEEB-F2778F552F5F}"/>
          </ac:spMkLst>
        </pc:spChg>
      </pc:sldChg>
      <pc:sldChg chg="modSp add mod">
        <pc:chgData name="Choe, Joohwan" userId="703dcdcd-a235-4b09-b01a-1b52e3a37553" providerId="ADAL" clId="{7826EED2-A699-4B38-8251-ABF71B0F0D90}" dt="2026-07-20T19:34:30.609" v="7275" actId="20577"/>
        <pc:sldMkLst>
          <pc:docMk/>
          <pc:sldMk cId="3886998868" sldId="5036"/>
        </pc:sldMkLst>
        <pc:spChg chg="mod">
          <ac:chgData name="Choe, Joohwan" userId="703dcdcd-a235-4b09-b01a-1b52e3a37553" providerId="ADAL" clId="{7826EED2-A699-4B38-8251-ABF71B0F0D90}" dt="2026-07-20T19:34:30.609" v="7275" actId="20577"/>
          <ac:spMkLst>
            <pc:docMk/>
            <pc:sldMk cId="3886998868" sldId="5036"/>
            <ac:spMk id="2" creationId="{BF75BC1F-4BE2-A5E1-DE41-0C539BC5D664}"/>
          </ac:spMkLst>
        </pc:spChg>
      </pc:sldChg>
      <pc:sldChg chg="addSp delSp modSp add mod ord delAnim modAnim">
        <pc:chgData name="Choe, Joohwan" userId="703dcdcd-a235-4b09-b01a-1b52e3a37553" providerId="ADAL" clId="{7826EED2-A699-4B38-8251-ABF71B0F0D90}" dt="2026-07-29T15:19:56.021" v="11166" actId="22"/>
        <pc:sldMkLst>
          <pc:docMk/>
          <pc:sldMk cId="3730836822" sldId="5037"/>
        </pc:sldMkLst>
        <pc:spChg chg="mod">
          <ac:chgData name="Choe, Joohwan" userId="703dcdcd-a235-4b09-b01a-1b52e3a37553" providerId="ADAL" clId="{7826EED2-A699-4B38-8251-ABF71B0F0D90}" dt="2026-07-20T20:39:33.103" v="8433" actId="20577"/>
          <ac:spMkLst>
            <pc:docMk/>
            <pc:sldMk cId="3730836822" sldId="5037"/>
            <ac:spMk id="2" creationId="{C8115B42-A0EC-68C2-2796-53F59B85D716}"/>
          </ac:spMkLst>
        </pc:spChg>
        <pc:spChg chg="add">
          <ac:chgData name="Choe, Joohwan" userId="703dcdcd-a235-4b09-b01a-1b52e3a37553" providerId="ADAL" clId="{7826EED2-A699-4B38-8251-ABF71B0F0D90}" dt="2026-07-29T15:19:56.021" v="11166" actId="22"/>
          <ac:spMkLst>
            <pc:docMk/>
            <pc:sldMk cId="3730836822" sldId="5037"/>
            <ac:spMk id="4" creationId="{917377AB-1401-69A1-BFF9-77E362C94152}"/>
          </ac:spMkLst>
        </pc:spChg>
        <pc:spChg chg="add del mod">
          <ac:chgData name="Choe, Joohwan" userId="703dcdcd-a235-4b09-b01a-1b52e3a37553" providerId="ADAL" clId="{7826EED2-A699-4B38-8251-ABF71B0F0D90}" dt="2026-07-20T20:15:44.473" v="8058" actId="1076"/>
          <ac:spMkLst>
            <pc:docMk/>
            <pc:sldMk cId="3730836822" sldId="5037"/>
            <ac:spMk id="6" creationId="{A416A423-2FB5-4C97-0624-1175850327E7}"/>
          </ac:spMkLst>
        </pc:spChg>
        <pc:spChg chg="add del mod">
          <ac:chgData name="Choe, Joohwan" userId="703dcdcd-a235-4b09-b01a-1b52e3a37553" providerId="ADAL" clId="{7826EED2-A699-4B38-8251-ABF71B0F0D90}" dt="2026-07-20T20:15:26.182" v="8055" actId="14100"/>
          <ac:spMkLst>
            <pc:docMk/>
            <pc:sldMk cId="3730836822" sldId="5037"/>
            <ac:spMk id="56" creationId="{123E578B-D674-87FC-F1D2-5F39A0833298}"/>
          </ac:spMkLst>
        </pc:spChg>
        <pc:spChg chg="mod">
          <ac:chgData name="Choe, Joohwan" userId="703dcdcd-a235-4b09-b01a-1b52e3a37553" providerId="ADAL" clId="{7826EED2-A699-4B38-8251-ABF71B0F0D90}" dt="2026-07-20T18:41:09.362" v="6683"/>
          <ac:spMkLst>
            <pc:docMk/>
            <pc:sldMk cId="3730836822" sldId="5037"/>
            <ac:spMk id="84" creationId="{27344B76-7D2D-B076-8E1C-18065C5DF50B}"/>
          </ac:spMkLst>
        </pc:spChg>
        <pc:spChg chg="mod">
          <ac:chgData name="Choe, Joohwan" userId="703dcdcd-a235-4b09-b01a-1b52e3a37553" providerId="ADAL" clId="{7826EED2-A699-4B38-8251-ABF71B0F0D90}" dt="2026-07-20T18:41:09.362" v="6683"/>
          <ac:spMkLst>
            <pc:docMk/>
            <pc:sldMk cId="3730836822" sldId="5037"/>
            <ac:spMk id="86" creationId="{0FC2578B-ECE1-27B3-33E5-B866C3BEE04B}"/>
          </ac:spMkLst>
        </pc:spChg>
        <pc:spChg chg="mod">
          <ac:chgData name="Choe, Joohwan" userId="703dcdcd-a235-4b09-b01a-1b52e3a37553" providerId="ADAL" clId="{7826EED2-A699-4B38-8251-ABF71B0F0D90}" dt="2026-07-20T18:41:09.362" v="6683"/>
          <ac:spMkLst>
            <pc:docMk/>
            <pc:sldMk cId="3730836822" sldId="5037"/>
            <ac:spMk id="96" creationId="{B40520A3-BC9A-499C-9D12-41A7E248F639}"/>
          </ac:spMkLst>
        </pc:spChg>
        <pc:spChg chg="mod">
          <ac:chgData name="Choe, Joohwan" userId="703dcdcd-a235-4b09-b01a-1b52e3a37553" providerId="ADAL" clId="{7826EED2-A699-4B38-8251-ABF71B0F0D90}" dt="2026-07-29T15:19:43.849" v="11157" actId="20577"/>
          <ac:spMkLst>
            <pc:docMk/>
            <pc:sldMk cId="3730836822" sldId="5037"/>
            <ac:spMk id="112" creationId="{806ADE9F-650F-5428-D9D4-14B58382C085}"/>
          </ac:spMkLst>
        </pc:spChg>
        <pc:spChg chg="mod">
          <ac:chgData name="Choe, Joohwan" userId="703dcdcd-a235-4b09-b01a-1b52e3a37553" providerId="ADAL" clId="{7826EED2-A699-4B38-8251-ABF71B0F0D90}" dt="2026-07-29T15:19:35.289" v="11152" actId="20577"/>
          <ac:spMkLst>
            <pc:docMk/>
            <pc:sldMk cId="3730836822" sldId="5037"/>
            <ac:spMk id="113" creationId="{6B24E37F-4DD6-2FB2-BDE0-C089B600A915}"/>
          </ac:spMkLst>
        </pc:spChg>
        <pc:spChg chg="mod">
          <ac:chgData name="Choe, Joohwan" userId="703dcdcd-a235-4b09-b01a-1b52e3a37553" providerId="ADAL" clId="{7826EED2-A699-4B38-8251-ABF71B0F0D90}" dt="2026-07-29T15:19:48.147" v="11160" actId="20577"/>
          <ac:spMkLst>
            <pc:docMk/>
            <pc:sldMk cId="3730836822" sldId="5037"/>
            <ac:spMk id="114" creationId="{2812A179-84A3-0C96-3B65-38E0F2CBC393}"/>
          </ac:spMkLst>
        </pc:spChg>
        <pc:spChg chg="mod">
          <ac:chgData name="Choe, Joohwan" userId="703dcdcd-a235-4b09-b01a-1b52e3a37553" providerId="ADAL" clId="{7826EED2-A699-4B38-8251-ABF71B0F0D90}" dt="2026-07-29T15:19:53.887" v="11165" actId="20577"/>
          <ac:spMkLst>
            <pc:docMk/>
            <pc:sldMk cId="3730836822" sldId="5037"/>
            <ac:spMk id="115" creationId="{5D119A82-16E1-FE7B-812E-5517712689AE}"/>
          </ac:spMkLst>
        </pc:spChg>
        <pc:spChg chg="mod">
          <ac:chgData name="Choe, Joohwan" userId="703dcdcd-a235-4b09-b01a-1b52e3a37553" providerId="ADAL" clId="{7826EED2-A699-4B38-8251-ABF71B0F0D90}" dt="2026-07-20T18:41:09.362" v="6683"/>
          <ac:spMkLst>
            <pc:docMk/>
            <pc:sldMk cId="3730836822" sldId="5037"/>
            <ac:spMk id="124" creationId="{AEA1B114-1362-56F7-F082-E7530D88526B}"/>
          </ac:spMkLst>
        </pc:spChg>
        <pc:spChg chg="mod">
          <ac:chgData name="Choe, Joohwan" userId="703dcdcd-a235-4b09-b01a-1b52e3a37553" providerId="ADAL" clId="{7826EED2-A699-4B38-8251-ABF71B0F0D90}" dt="2026-07-20T18:41:09.362" v="6683"/>
          <ac:spMkLst>
            <pc:docMk/>
            <pc:sldMk cId="3730836822" sldId="5037"/>
            <ac:spMk id="134" creationId="{32A9921E-B3A9-3756-3703-4641A33439C1}"/>
          </ac:spMkLst>
        </pc:spChg>
        <pc:spChg chg="mod">
          <ac:chgData name="Choe, Joohwan" userId="703dcdcd-a235-4b09-b01a-1b52e3a37553" providerId="ADAL" clId="{7826EED2-A699-4B38-8251-ABF71B0F0D90}" dt="2026-07-20T18:41:09.362" v="6683"/>
          <ac:spMkLst>
            <pc:docMk/>
            <pc:sldMk cId="3730836822" sldId="5037"/>
            <ac:spMk id="140" creationId="{5C0016B5-0924-6128-DF7C-1023A8315F01}"/>
          </ac:spMkLst>
        </pc:spChg>
        <pc:spChg chg="mod">
          <ac:chgData name="Choe, Joohwan" userId="703dcdcd-a235-4b09-b01a-1b52e3a37553" providerId="ADAL" clId="{7826EED2-A699-4B38-8251-ABF71B0F0D90}" dt="2026-07-20T18:41:09.362" v="6683"/>
          <ac:spMkLst>
            <pc:docMk/>
            <pc:sldMk cId="3730836822" sldId="5037"/>
            <ac:spMk id="141" creationId="{0B8A2A04-A3CC-40E2-73FB-576227751E82}"/>
          </ac:spMkLst>
        </pc:spChg>
        <pc:spChg chg="add mod">
          <ac:chgData name="Choe, Joohwan" userId="703dcdcd-a235-4b09-b01a-1b52e3a37553" providerId="ADAL" clId="{7826EED2-A699-4B38-8251-ABF71B0F0D90}" dt="2026-07-22T14:56:16.994" v="8865" actId="5793"/>
          <ac:spMkLst>
            <pc:docMk/>
            <pc:sldMk cId="3730836822" sldId="5037"/>
            <ac:spMk id="160" creationId="{7CB55638-807D-04FD-BA58-6A8B8F89CD86}"/>
          </ac:spMkLst>
        </pc:spChg>
        <pc:grpChg chg="mod">
          <ac:chgData name="Choe, Joohwan" userId="703dcdcd-a235-4b09-b01a-1b52e3a37553" providerId="ADAL" clId="{7826EED2-A699-4B38-8251-ABF71B0F0D90}" dt="2026-07-20T20:15:30.089" v="8056" actId="1076"/>
          <ac:grpSpMkLst>
            <pc:docMk/>
            <pc:sldMk cId="3730836822" sldId="5037"/>
            <ac:grpSpMk id="74" creationId="{FDF6272B-1098-19AE-41CA-921D8C829539}"/>
          </ac:grpSpMkLst>
        </pc:grpChg>
        <pc:graphicFrameChg chg="add">
          <ac:chgData name="Choe, Joohwan" userId="703dcdcd-a235-4b09-b01a-1b52e3a37553" providerId="ADAL" clId="{7826EED2-A699-4B38-8251-ABF71B0F0D90}" dt="2026-07-20T18:51:06.047" v="6862" actId="22"/>
          <ac:graphicFrameMkLst>
            <pc:docMk/>
            <pc:sldMk cId="3730836822" sldId="5037"/>
            <ac:graphicFrameMk id="157" creationId="{98BADE30-EDFD-4969-46CD-8F4AD9986AFB}"/>
          </ac:graphicFrameMkLst>
        </pc:graphicFrameChg>
        <pc:picChg chg="add mod">
          <ac:chgData name="Choe, Joohwan" userId="703dcdcd-a235-4b09-b01a-1b52e3a37553" providerId="ADAL" clId="{7826EED2-A699-4B38-8251-ABF71B0F0D90}" dt="2026-07-20T18:42:37.450" v="6746" actId="1076"/>
          <ac:picMkLst>
            <pc:docMk/>
            <pc:sldMk cId="3730836822" sldId="5037"/>
            <ac:picMk id="18" creationId="{5048C4AB-216B-CF12-F39F-D3D762CC8FEE}"/>
          </ac:picMkLst>
        </pc:picChg>
      </pc:sldChg>
      <pc:sldChg chg="addSp delSp modSp add mod ord">
        <pc:chgData name="Choe, Joohwan" userId="703dcdcd-a235-4b09-b01a-1b52e3a37553" providerId="ADAL" clId="{7826EED2-A699-4B38-8251-ABF71B0F0D90}" dt="2026-07-22T14:56:21.368" v="8868" actId="5793"/>
        <pc:sldMkLst>
          <pc:docMk/>
          <pc:sldMk cId="1218528050" sldId="5041"/>
        </pc:sldMkLst>
        <pc:spChg chg="add mod">
          <ac:chgData name="Choe, Joohwan" userId="703dcdcd-a235-4b09-b01a-1b52e3a37553" providerId="ADAL" clId="{7826EED2-A699-4B38-8251-ABF71B0F0D90}" dt="2026-07-22T14:56:21.368" v="8868" actId="5793"/>
          <ac:spMkLst>
            <pc:docMk/>
            <pc:sldMk cId="1218528050" sldId="5041"/>
            <ac:spMk id="5" creationId="{B500F648-8061-78FD-D717-441498F1212B}"/>
          </ac:spMkLst>
        </pc:spChg>
        <pc:spChg chg="mod">
          <ac:chgData name="Choe, Joohwan" userId="703dcdcd-a235-4b09-b01a-1b52e3a37553" providerId="ADAL" clId="{7826EED2-A699-4B38-8251-ABF71B0F0D90}" dt="2026-07-20T20:29:52.022" v="8400" actId="255"/>
          <ac:spMkLst>
            <pc:docMk/>
            <pc:sldMk cId="1218528050" sldId="5041"/>
            <ac:spMk id="22" creationId="{2BC1BAF4-071A-9F40-6F27-1526D17EC14E}"/>
          </ac:spMkLst>
        </pc:spChg>
        <pc:spChg chg="mod">
          <ac:chgData name="Choe, Joohwan" userId="703dcdcd-a235-4b09-b01a-1b52e3a37553" providerId="ADAL" clId="{7826EED2-A699-4B38-8251-ABF71B0F0D90}" dt="2026-07-20T19:44:03.339" v="7752" actId="1035"/>
          <ac:spMkLst>
            <pc:docMk/>
            <pc:sldMk cId="1218528050" sldId="5041"/>
            <ac:spMk id="23" creationId="{3EEE1798-829D-DDD6-80CB-D31893DFE47E}"/>
          </ac:spMkLst>
        </pc:spChg>
        <pc:spChg chg="mod">
          <ac:chgData name="Choe, Joohwan" userId="703dcdcd-a235-4b09-b01a-1b52e3a37553" providerId="ADAL" clId="{7826EED2-A699-4B38-8251-ABF71B0F0D90}" dt="2026-07-20T19:44:03.339" v="7752" actId="1035"/>
          <ac:spMkLst>
            <pc:docMk/>
            <pc:sldMk cId="1218528050" sldId="5041"/>
            <ac:spMk id="25" creationId="{A782B091-407B-C074-8B79-77137C573640}"/>
          </ac:spMkLst>
        </pc:spChg>
        <pc:picChg chg="mod">
          <ac:chgData name="Choe, Joohwan" userId="703dcdcd-a235-4b09-b01a-1b52e3a37553" providerId="ADAL" clId="{7826EED2-A699-4B38-8251-ABF71B0F0D90}" dt="2026-07-20T19:44:03.339" v="7752" actId="1035"/>
          <ac:picMkLst>
            <pc:docMk/>
            <pc:sldMk cId="1218528050" sldId="5041"/>
            <ac:picMk id="10" creationId="{966925A1-E933-B5BC-5471-210A04624AFA}"/>
          </ac:picMkLst>
        </pc:picChg>
        <pc:picChg chg="mod">
          <ac:chgData name="Choe, Joohwan" userId="703dcdcd-a235-4b09-b01a-1b52e3a37553" providerId="ADAL" clId="{7826EED2-A699-4B38-8251-ABF71B0F0D90}" dt="2026-07-20T19:44:03.339" v="7752" actId="1035"/>
          <ac:picMkLst>
            <pc:docMk/>
            <pc:sldMk cId="1218528050" sldId="5041"/>
            <ac:picMk id="17" creationId="{080C659A-ABBB-7671-BE2B-71DA1E615805}"/>
          </ac:picMkLst>
        </pc:picChg>
        <pc:picChg chg="mod">
          <ac:chgData name="Choe, Joohwan" userId="703dcdcd-a235-4b09-b01a-1b52e3a37553" providerId="ADAL" clId="{7826EED2-A699-4B38-8251-ABF71B0F0D90}" dt="2026-07-20T19:44:03.339" v="7752" actId="1035"/>
          <ac:picMkLst>
            <pc:docMk/>
            <pc:sldMk cId="1218528050" sldId="5041"/>
            <ac:picMk id="20" creationId="{E5A076D1-93C7-3A77-B5BB-BB2FFE07B9F4}"/>
          </ac:picMkLst>
        </pc:picChg>
      </pc:sldChg>
      <pc:sldChg chg="addSp delSp modSp add mod">
        <pc:chgData name="Choe, Joohwan" userId="703dcdcd-a235-4b09-b01a-1b52e3a37553" providerId="ADAL" clId="{7826EED2-A699-4B38-8251-ABF71B0F0D90}" dt="2026-07-28T19:37:07.525" v="9844" actId="1076"/>
        <pc:sldMkLst>
          <pc:docMk/>
          <pc:sldMk cId="2739430540" sldId="5044"/>
        </pc:sldMkLst>
        <pc:spChg chg="mod">
          <ac:chgData name="Choe, Joohwan" userId="703dcdcd-a235-4b09-b01a-1b52e3a37553" providerId="ADAL" clId="{7826EED2-A699-4B38-8251-ABF71B0F0D90}" dt="2026-07-23T16:19:35.844" v="9019" actId="313"/>
          <ac:spMkLst>
            <pc:docMk/>
            <pc:sldMk cId="2739430540" sldId="5044"/>
            <ac:spMk id="2" creationId="{2E38CE2E-C850-E785-3D74-A34F2A43420B}"/>
          </ac:spMkLst>
        </pc:spChg>
        <pc:spChg chg="mod">
          <ac:chgData name="Choe, Joohwan" userId="703dcdcd-a235-4b09-b01a-1b52e3a37553" providerId="ADAL" clId="{7826EED2-A699-4B38-8251-ABF71B0F0D90}" dt="2026-07-23T16:19:26.344" v="9018" actId="207"/>
          <ac:spMkLst>
            <pc:docMk/>
            <pc:sldMk cId="2739430540" sldId="5044"/>
            <ac:spMk id="29" creationId="{7F1A280C-F259-7185-5C79-A9698C34DB65}"/>
          </ac:spMkLst>
        </pc:spChg>
        <pc:spChg chg="mod">
          <ac:chgData name="Choe, Joohwan" userId="703dcdcd-a235-4b09-b01a-1b52e3a37553" providerId="ADAL" clId="{7826EED2-A699-4B38-8251-ABF71B0F0D90}" dt="2026-07-28T19:37:07.525" v="9844" actId="1076"/>
          <ac:spMkLst>
            <pc:docMk/>
            <pc:sldMk cId="2739430540" sldId="5044"/>
            <ac:spMk id="31" creationId="{0FEC19FD-9291-6BA1-945A-45BF12B1DECD}"/>
          </ac:spMkLst>
        </pc:spChg>
        <pc:spChg chg="mod">
          <ac:chgData name="Choe, Joohwan" userId="703dcdcd-a235-4b09-b01a-1b52e3a37553" providerId="ADAL" clId="{7826EED2-A699-4B38-8251-ABF71B0F0D90}" dt="2026-07-28T19:37:00.259" v="9843" actId="1076"/>
          <ac:spMkLst>
            <pc:docMk/>
            <pc:sldMk cId="2739430540" sldId="5044"/>
            <ac:spMk id="39" creationId="{EA2CFFA1-92A0-F662-AA0C-14941E88A740}"/>
          </ac:spMkLst>
        </pc:spChg>
        <pc:spChg chg="mod">
          <ac:chgData name="Choe, Joohwan" userId="703dcdcd-a235-4b09-b01a-1b52e3a37553" providerId="ADAL" clId="{7826EED2-A699-4B38-8251-ABF71B0F0D90}" dt="2026-07-28T19:36:54.345" v="9842" actId="1076"/>
          <ac:spMkLst>
            <pc:docMk/>
            <pc:sldMk cId="2739430540" sldId="5044"/>
            <ac:spMk id="41" creationId="{903B7D6A-0B29-7915-4E14-7A1CD77A901B}"/>
          </ac:spMkLst>
        </pc:spChg>
        <pc:picChg chg="mod">
          <ac:chgData name="Choe, Joohwan" userId="703dcdcd-a235-4b09-b01a-1b52e3a37553" providerId="ADAL" clId="{7826EED2-A699-4B38-8251-ABF71B0F0D90}" dt="2026-07-28T19:36:29.175" v="9832" actId="1035"/>
          <ac:picMkLst>
            <pc:docMk/>
            <pc:sldMk cId="2739430540" sldId="5044"/>
            <ac:picMk id="27" creationId="{8841A7DD-7BA0-B9B6-1D1E-CF1E0DB3B2B7}"/>
          </ac:picMkLst>
        </pc:picChg>
        <pc:picChg chg="mod">
          <ac:chgData name="Choe, Joohwan" userId="703dcdcd-a235-4b09-b01a-1b52e3a37553" providerId="ADAL" clId="{7826EED2-A699-4B38-8251-ABF71B0F0D90}" dt="2026-07-28T19:36:43.070" v="9838" actId="1076"/>
          <ac:picMkLst>
            <pc:docMk/>
            <pc:sldMk cId="2739430540" sldId="5044"/>
            <ac:picMk id="33" creationId="{F6F61939-59D6-5F05-1582-7473DF60A66C}"/>
          </ac:picMkLst>
        </pc:picChg>
        <pc:picChg chg="mod">
          <ac:chgData name="Choe, Joohwan" userId="703dcdcd-a235-4b09-b01a-1b52e3a37553" providerId="ADAL" clId="{7826EED2-A699-4B38-8251-ABF71B0F0D90}" dt="2026-07-28T19:36:36.961" v="9835" actId="1076"/>
          <ac:picMkLst>
            <pc:docMk/>
            <pc:sldMk cId="2739430540" sldId="5044"/>
            <ac:picMk id="35" creationId="{CB545E79-573A-9467-100B-9135F661BF28}"/>
          </ac:picMkLst>
        </pc:picChg>
      </pc:sldChg>
      <pc:sldChg chg="addSp delSp modSp add mod modAnim">
        <pc:chgData name="Choe, Joohwan" userId="703dcdcd-a235-4b09-b01a-1b52e3a37553" providerId="ADAL" clId="{7826EED2-A699-4B38-8251-ABF71B0F0D90}" dt="2026-08-01T15:22:43.540" v="11464"/>
        <pc:sldMkLst>
          <pc:docMk/>
          <pc:sldMk cId="4250288983" sldId="5045"/>
        </pc:sldMkLst>
        <pc:spChg chg="mod">
          <ac:chgData name="Choe, Joohwan" userId="703dcdcd-a235-4b09-b01a-1b52e3a37553" providerId="ADAL" clId="{7826EED2-A699-4B38-8251-ABF71B0F0D90}" dt="2026-07-29T03:13:50.395" v="10905" actId="20577"/>
          <ac:spMkLst>
            <pc:docMk/>
            <pc:sldMk cId="4250288983" sldId="5045"/>
            <ac:spMk id="2" creationId="{E2107FC8-A012-C09C-B70D-D1FDB49D4DC3}"/>
          </ac:spMkLst>
        </pc:spChg>
        <pc:spChg chg="add mod">
          <ac:chgData name="Choe, Joohwan" userId="703dcdcd-a235-4b09-b01a-1b52e3a37553" providerId="ADAL" clId="{7826EED2-A699-4B38-8251-ABF71B0F0D90}" dt="2026-07-29T03:14:15.930" v="10911" actId="1076"/>
          <ac:spMkLst>
            <pc:docMk/>
            <pc:sldMk cId="4250288983" sldId="5045"/>
            <ac:spMk id="8" creationId="{06C35E30-693F-55E8-7C1C-FE5D2A266720}"/>
          </ac:spMkLst>
        </pc:spChg>
        <pc:spChg chg="add mod">
          <ac:chgData name="Choe, Joohwan" userId="703dcdcd-a235-4b09-b01a-1b52e3a37553" providerId="ADAL" clId="{7826EED2-A699-4B38-8251-ABF71B0F0D90}" dt="2026-07-29T03:16:15.205" v="10947" actId="1076"/>
          <ac:spMkLst>
            <pc:docMk/>
            <pc:sldMk cId="4250288983" sldId="5045"/>
            <ac:spMk id="11" creationId="{52EB1CF1-66B3-09A0-F2CE-95A1F15CD296}"/>
          </ac:spMkLst>
        </pc:spChg>
        <pc:spChg chg="add mod">
          <ac:chgData name="Choe, Joohwan" userId="703dcdcd-a235-4b09-b01a-1b52e3a37553" providerId="ADAL" clId="{7826EED2-A699-4B38-8251-ABF71B0F0D90}" dt="2026-07-29T03:16:58.129" v="11037" actId="12"/>
          <ac:spMkLst>
            <pc:docMk/>
            <pc:sldMk cId="4250288983" sldId="5045"/>
            <ac:spMk id="13" creationId="{40E1E800-21E1-B741-B2D1-3650D27567D5}"/>
          </ac:spMkLst>
        </pc:spChg>
        <pc:graphicFrameChg chg="add mod">
          <ac:chgData name="Choe, Joohwan" userId="703dcdcd-a235-4b09-b01a-1b52e3a37553" providerId="ADAL" clId="{7826EED2-A699-4B38-8251-ABF71B0F0D90}" dt="2026-07-29T03:13:05.470" v="10876" actId="1076"/>
          <ac:graphicFrameMkLst>
            <pc:docMk/>
            <pc:sldMk cId="4250288983" sldId="5045"/>
            <ac:graphicFrameMk id="3" creationId="{8927FE53-743F-99A1-0D58-A716C5B40ABE}"/>
          </ac:graphicFrameMkLst>
        </pc:graphicFrameChg>
        <pc:picChg chg="add mod">
          <ac:chgData name="Choe, Joohwan" userId="703dcdcd-a235-4b09-b01a-1b52e3a37553" providerId="ADAL" clId="{7826EED2-A699-4B38-8251-ABF71B0F0D90}" dt="2026-07-29T03:13:15.215" v="10879" actId="1076"/>
          <ac:picMkLst>
            <pc:docMk/>
            <pc:sldMk cId="4250288983" sldId="5045"/>
            <ac:picMk id="4" creationId="{DE3BA9DA-0BED-41ED-F1DE-CD29D44F70F1}"/>
          </ac:picMkLst>
        </pc:picChg>
      </pc:sldChg>
      <pc:sldChg chg="modSp add mod ord">
        <pc:chgData name="Choe, Joohwan" userId="703dcdcd-a235-4b09-b01a-1b52e3a37553" providerId="ADAL" clId="{7826EED2-A699-4B38-8251-ABF71B0F0D90}" dt="2026-07-29T03:17:19.291" v="11044"/>
        <pc:sldMkLst>
          <pc:docMk/>
          <pc:sldMk cId="2970785774" sldId="5046"/>
        </pc:sldMkLst>
        <pc:spChg chg="mod">
          <ac:chgData name="Choe, Joohwan" userId="703dcdcd-a235-4b09-b01a-1b52e3a37553" providerId="ADAL" clId="{7826EED2-A699-4B38-8251-ABF71B0F0D90}" dt="2026-07-29T03:09:06.257" v="10861" actId="20577"/>
          <ac:spMkLst>
            <pc:docMk/>
            <pc:sldMk cId="2970785774" sldId="5046"/>
            <ac:spMk id="2" creationId="{9B705C9C-0850-B4C8-F8B9-7285DAAAB1B2}"/>
          </ac:spMkLst>
        </pc:spChg>
      </pc:sldChg>
      <pc:sldChg chg="addSp delSp modSp add del mod ord">
        <pc:chgData name="Choe, Joohwan" userId="703dcdcd-a235-4b09-b01a-1b52e3a37553" providerId="ADAL" clId="{7826EED2-A699-4B38-8251-ABF71B0F0D90}" dt="2026-08-01T15:20:04.996" v="11219" actId="47"/>
        <pc:sldMkLst>
          <pc:docMk/>
          <pc:sldMk cId="2547099978" sldId="5047"/>
        </pc:sldMkLst>
        <pc:spChg chg="add mod">
          <ac:chgData name="Choe, Joohwan" userId="703dcdcd-a235-4b09-b01a-1b52e3a37553" providerId="ADAL" clId="{7826EED2-A699-4B38-8251-ABF71B0F0D90}" dt="2026-07-29T03:35:00.717" v="11067" actId="20577"/>
          <ac:spMkLst>
            <pc:docMk/>
            <pc:sldMk cId="2547099978" sldId="5047"/>
            <ac:spMk id="5" creationId="{CEF45E33-C536-96C5-5628-BB62F39B9D6A}"/>
          </ac:spMkLst>
        </pc:spChg>
        <pc:graphicFrameChg chg="mod">
          <ac:chgData name="Choe, Joohwan" userId="703dcdcd-a235-4b09-b01a-1b52e3a37553" providerId="ADAL" clId="{7826EED2-A699-4B38-8251-ABF71B0F0D90}" dt="2026-07-29T03:18:27.969" v="11057" actId="1037"/>
          <ac:graphicFrameMkLst>
            <pc:docMk/>
            <pc:sldMk cId="2547099978" sldId="5047"/>
            <ac:graphicFrameMk id="4" creationId="{F822654C-C5D6-3EA3-C742-46B29F1C9015}"/>
          </ac:graphicFrameMkLst>
        </pc:graphicFrameChg>
        <pc:graphicFrameChg chg="add mod">
          <ac:chgData name="Choe, Joohwan" userId="703dcdcd-a235-4b09-b01a-1b52e3a37553" providerId="ADAL" clId="{7826EED2-A699-4B38-8251-ABF71B0F0D90}" dt="2026-07-29T03:19:08.975" v="11062" actId="1076"/>
          <ac:graphicFrameMkLst>
            <pc:docMk/>
            <pc:sldMk cId="2547099978" sldId="5047"/>
            <ac:graphicFrameMk id="8" creationId="{EA630A50-C9A4-DDA5-F2C6-0B8B75D74F84}"/>
          </ac:graphicFrameMkLst>
        </pc:graphicFrameChg>
      </pc:sldChg>
      <pc:sldChg chg="addSp delSp modSp add mod ord">
        <pc:chgData name="Choe, Joohwan" userId="703dcdcd-a235-4b09-b01a-1b52e3a37553" providerId="ADAL" clId="{7826EED2-A699-4B38-8251-ABF71B0F0D90}" dt="2026-08-01T15:22:25.305" v="11462" actId="20577"/>
        <pc:sldMkLst>
          <pc:docMk/>
          <pc:sldMk cId="4106301852" sldId="5048"/>
        </pc:sldMkLst>
        <pc:spChg chg="mod">
          <ac:chgData name="Choe, Joohwan" userId="703dcdcd-a235-4b09-b01a-1b52e3a37553" providerId="ADAL" clId="{7826EED2-A699-4B38-8251-ABF71B0F0D90}" dt="2026-08-01T15:18:35.991" v="11172" actId="20577"/>
          <ac:spMkLst>
            <pc:docMk/>
            <pc:sldMk cId="4106301852" sldId="5048"/>
            <ac:spMk id="2" creationId="{BE2127C1-B452-717A-226C-E1A688721995}"/>
          </ac:spMkLst>
        </pc:spChg>
        <pc:spChg chg="mod">
          <ac:chgData name="Choe, Joohwan" userId="703dcdcd-a235-4b09-b01a-1b52e3a37553" providerId="ADAL" clId="{7826EED2-A699-4B38-8251-ABF71B0F0D90}" dt="2026-08-01T15:19:40.544" v="11188" actId="20577"/>
          <ac:spMkLst>
            <pc:docMk/>
            <pc:sldMk cId="4106301852" sldId="5048"/>
            <ac:spMk id="13" creationId="{BF0754B9-A475-940A-14B3-4450549FD9F0}"/>
          </ac:spMkLst>
        </pc:spChg>
        <pc:spChg chg="mod">
          <ac:chgData name="Choe, Joohwan" userId="703dcdcd-a235-4b09-b01a-1b52e3a37553" providerId="ADAL" clId="{7826EED2-A699-4B38-8251-ABF71B0F0D90}" dt="2026-08-01T15:22:25.305" v="11462" actId="20577"/>
          <ac:spMkLst>
            <pc:docMk/>
            <pc:sldMk cId="4106301852" sldId="5048"/>
            <ac:spMk id="16" creationId="{A65F4720-C080-7317-E3AC-DCD88E36CCED}"/>
          </ac:spMkLst>
        </pc:spChg>
        <pc:spChg chg="mod">
          <ac:chgData name="Choe, Joohwan" userId="703dcdcd-a235-4b09-b01a-1b52e3a37553" providerId="ADAL" clId="{7826EED2-A699-4B38-8251-ABF71B0F0D90}" dt="2026-08-01T15:19:50.975" v="11192" actId="20577"/>
          <ac:spMkLst>
            <pc:docMk/>
            <pc:sldMk cId="4106301852" sldId="5048"/>
            <ac:spMk id="19" creationId="{C8627270-1CDB-7703-3D9E-E6D10077A35B}"/>
          </ac:spMkLst>
        </pc:spChg>
        <pc:graphicFrameChg chg="del">
          <ac:chgData name="Choe, Joohwan" userId="703dcdcd-a235-4b09-b01a-1b52e3a37553" providerId="ADAL" clId="{7826EED2-A699-4B38-8251-ABF71B0F0D90}" dt="2026-08-01T15:19:35.237" v="11182" actId="478"/>
          <ac:graphicFrameMkLst>
            <pc:docMk/>
            <pc:sldMk cId="4106301852" sldId="5048"/>
            <ac:graphicFrameMk id="4" creationId="{0D54F5E8-0501-3A66-D13D-4B759D080A63}"/>
          </ac:graphicFrameMkLst>
        </pc:graphicFrameChg>
        <pc:graphicFrameChg chg="add del mod">
          <ac:chgData name="Choe, Joohwan" userId="703dcdcd-a235-4b09-b01a-1b52e3a37553" providerId="ADAL" clId="{7826EED2-A699-4B38-8251-ABF71B0F0D90}" dt="2026-08-01T15:19:34.444" v="11181" actId="478"/>
          <ac:graphicFrameMkLst>
            <pc:docMk/>
            <pc:sldMk cId="4106301852" sldId="5048"/>
            <ac:graphicFrameMk id="5" creationId="{01001DE0-CC7D-FF04-90C1-EC92DD53BE25}"/>
          </ac:graphicFrameMkLst>
        </pc:graphicFrameChg>
        <pc:graphicFrameChg chg="add">
          <ac:chgData name="Choe, Joohwan" userId="703dcdcd-a235-4b09-b01a-1b52e3a37553" providerId="ADAL" clId="{7826EED2-A699-4B38-8251-ABF71B0F0D90}" dt="2026-08-01T15:19:35.475" v="11183" actId="22"/>
          <ac:graphicFrameMkLst>
            <pc:docMk/>
            <pc:sldMk cId="4106301852" sldId="5048"/>
            <ac:graphicFrameMk id="7" creationId="{64359344-5B86-796B-0577-6B9033623D20}"/>
          </ac:graphicFrameMkLst>
        </pc:graphicFrameChg>
      </pc:sldChg>
      <pc:sldChg chg="addSp delSp modSp add mod">
        <pc:chgData name="Choe, Joohwan" userId="703dcdcd-a235-4b09-b01a-1b52e3a37553" providerId="ADAL" clId="{7826EED2-A699-4B38-8251-ABF71B0F0D90}" dt="2026-08-01T15:21:31.850" v="11261" actId="20577"/>
        <pc:sldMkLst>
          <pc:docMk/>
          <pc:sldMk cId="2883739551" sldId="5049"/>
        </pc:sldMkLst>
        <pc:spChg chg="add mod">
          <ac:chgData name="Choe, Joohwan" userId="703dcdcd-a235-4b09-b01a-1b52e3a37553" providerId="ADAL" clId="{7826EED2-A699-4B38-8251-ABF71B0F0D90}" dt="2026-08-01T15:21:31.850" v="11261" actId="20577"/>
          <ac:spMkLst>
            <pc:docMk/>
            <pc:sldMk cId="2883739551" sldId="5049"/>
            <ac:spMk id="10" creationId="{D3074052-1883-C80C-3E7F-53F421A2C9A2}"/>
          </ac:spMkLst>
        </pc:spChg>
        <pc:spChg chg="del">
          <ac:chgData name="Choe, Joohwan" userId="703dcdcd-a235-4b09-b01a-1b52e3a37553" providerId="ADAL" clId="{7826EED2-A699-4B38-8251-ABF71B0F0D90}" dt="2026-08-01T15:20:18.401" v="11221" actId="478"/>
          <ac:spMkLst>
            <pc:docMk/>
            <pc:sldMk cId="2883739551" sldId="5049"/>
            <ac:spMk id="16" creationId="{9C696179-3465-E981-72A4-2E02C9E1AAF0}"/>
          </ac:spMkLst>
        </pc:spChg>
        <pc:spChg chg="del">
          <ac:chgData name="Choe, Joohwan" userId="703dcdcd-a235-4b09-b01a-1b52e3a37553" providerId="ADAL" clId="{7826EED2-A699-4B38-8251-ABF71B0F0D90}" dt="2026-08-01T15:20:18.401" v="11221" actId="478"/>
          <ac:spMkLst>
            <pc:docMk/>
            <pc:sldMk cId="2883739551" sldId="5049"/>
            <ac:spMk id="19" creationId="{273B7EC9-036B-802B-FF47-44C505846D7F}"/>
          </ac:spMkLst>
        </pc:spChg>
        <pc:graphicFrameChg chg="add del mod">
          <ac:chgData name="Choe, Joohwan" userId="703dcdcd-a235-4b09-b01a-1b52e3a37553" providerId="ADAL" clId="{7826EED2-A699-4B38-8251-ABF71B0F0D90}" dt="2026-08-01T15:21:13.675" v="11237" actId="478"/>
          <ac:graphicFrameMkLst>
            <pc:docMk/>
            <pc:sldMk cId="2883739551" sldId="5049"/>
            <ac:graphicFrameMk id="5" creationId="{252F6F72-2D44-8592-0B2B-542E6C957209}"/>
          </ac:graphicFrameMkLst>
        </pc:graphicFrameChg>
        <pc:graphicFrameChg chg="add del mod">
          <ac:chgData name="Choe, Joohwan" userId="703dcdcd-a235-4b09-b01a-1b52e3a37553" providerId="ADAL" clId="{7826EED2-A699-4B38-8251-ABF71B0F0D90}" dt="2026-08-01T15:21:13.024" v="11236" actId="478"/>
          <ac:graphicFrameMkLst>
            <pc:docMk/>
            <pc:sldMk cId="2883739551" sldId="5049"/>
            <ac:graphicFrameMk id="6" creationId="{4637E338-940D-65AE-2A4A-4CD3098C4517}"/>
          </ac:graphicFrameMkLst>
        </pc:graphicFrameChg>
        <pc:graphicFrameChg chg="add">
          <ac:chgData name="Choe, Joohwan" userId="703dcdcd-a235-4b09-b01a-1b52e3a37553" providerId="ADAL" clId="{7826EED2-A699-4B38-8251-ABF71B0F0D90}" dt="2026-08-01T15:21:13.825" v="11238" actId="22"/>
          <ac:graphicFrameMkLst>
            <pc:docMk/>
            <pc:sldMk cId="2883739551" sldId="5049"/>
            <ac:graphicFrameMk id="8" creationId="{0E29EA2E-3EF1-0273-9E34-07C124264FE8}"/>
          </ac:graphicFrameMkLst>
        </pc:graphicFrameChg>
      </pc:sldChg>
      <pc:sldMasterChg chg="delSldLayout">
        <pc:chgData name="Choe, Joohwan" userId="703dcdcd-a235-4b09-b01a-1b52e3a37553" providerId="ADAL" clId="{7826EED2-A699-4B38-8251-ABF71B0F0D90}" dt="2026-07-20T15:51:58.203" v="4578" actId="47"/>
        <pc:sldMasterMkLst>
          <pc:docMk/>
          <pc:sldMasterMk cId="2871032842" sldId="2147483683"/>
        </pc:sldMasterMkLst>
      </pc:sldMasterChg>
      <pc:sldMasterChg chg="delSldLayout">
        <pc:chgData name="Choe, Joohwan" userId="703dcdcd-a235-4b09-b01a-1b52e3a37553" providerId="ADAL" clId="{7826EED2-A699-4B38-8251-ABF71B0F0D90}" dt="2026-07-20T18:46:56.748" v="6800" actId="47"/>
        <pc:sldMasterMkLst>
          <pc:docMk/>
          <pc:sldMasterMk cId="2336126548" sldId="2147483695"/>
        </pc:sldMasterMkLst>
      </pc:sldMasterChg>
    </pc:docChg>
  </pc:docChgLst>
</pc:chgInfo>
</file>

<file path=ppt/comments/modernComment_137_D99C6A6B.xml><?xml version="1.0" encoding="utf-8"?>
<p188:cmLst xmlns:a="http://schemas.openxmlformats.org/drawingml/2006/main" xmlns:r="http://schemas.openxmlformats.org/officeDocument/2006/relationships" xmlns:p188="http://schemas.microsoft.com/office/powerpoint/2018/8/main">
  <p188:cm id="{D1B8AD3A-0736-4184-A7D6-C0F708B73509}" authorId="{10C13F4B-6C67-F2B3-1CDE-3121634F0D12}" created="2026-07-28T21:24:56.208">
    <ac:deMkLst xmlns:ac="http://schemas.microsoft.com/office/drawing/2013/main/command">
      <pc:docMk xmlns:pc="http://schemas.microsoft.com/office/powerpoint/2013/main/command"/>
      <pc:sldMk xmlns:pc="http://schemas.microsoft.com/office/powerpoint/2013/main/command" cId="3650906731" sldId="311"/>
      <ac:grpSpMk id="422" creationId="{CC88BA35-700B-2408-5D06-E565BC7190DB}"/>
    </ac:deMkLst>
    <p188:txBody>
      <a:bodyPr/>
      <a:lstStyle/>
      <a:p>
        <a:r>
          <a:rPr lang="en-US"/>
          <a:t>Fix SAM cystemaine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C054EF-3629-41BC-B532-E9020DCD7609}"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6B87E1D4-543A-46FA-87E8-E85389411E1B}">
      <dgm:prSet custT="1"/>
      <dgm:spPr/>
      <dgm:t>
        <a:bodyPr/>
        <a:lstStyle/>
        <a:p>
          <a:r>
            <a:rPr lang="en-US" sz="2200" b="1" i="0" dirty="0"/>
            <a:t>Bottom Electrode</a:t>
          </a:r>
        </a:p>
        <a:p>
          <a:r>
            <a:rPr lang="en-US" sz="2000" dirty="0"/>
            <a:t>Resistance vs strain on microcracked Au</a:t>
          </a:r>
        </a:p>
      </dgm:t>
    </dgm:pt>
    <dgm:pt modelId="{A29472FA-FB91-43BD-B3D2-6032CAB04910}" type="parTrans" cxnId="{3A39142E-10B4-439B-822E-58B37BCFB220}">
      <dgm:prSet/>
      <dgm:spPr/>
      <dgm:t>
        <a:bodyPr/>
        <a:lstStyle/>
        <a:p>
          <a:endParaRPr lang="en-US"/>
        </a:p>
      </dgm:t>
    </dgm:pt>
    <dgm:pt modelId="{D8B8C4DA-85CA-4FAC-86E9-25B78F1F42DA}" type="sibTrans" cxnId="{3A39142E-10B4-439B-822E-58B37BCFB220}">
      <dgm:prSet/>
      <dgm:spPr/>
      <dgm:t>
        <a:bodyPr/>
        <a:lstStyle/>
        <a:p>
          <a:endParaRPr lang="en-US"/>
        </a:p>
      </dgm:t>
    </dgm:pt>
    <dgm:pt modelId="{85E6AA53-4275-47EE-BD76-16F284D09A04}">
      <dgm:prSet custT="1"/>
      <dgm:spPr/>
      <dgm:t>
        <a:bodyPr/>
        <a:lstStyle/>
        <a:p>
          <a:r>
            <a:rPr lang="en-US" sz="2200" b="1" i="0" dirty="0"/>
            <a:t>Top Electrode</a:t>
          </a:r>
        </a:p>
        <a:p>
          <a:r>
            <a:rPr lang="en-US" sz="2000" dirty="0">
              <a:solidFill>
                <a:schemeClr val="tx1"/>
              </a:solidFill>
            </a:rPr>
            <a:t>Bonding between self-assembled monolayer and Au </a:t>
          </a:r>
        </a:p>
      </dgm:t>
    </dgm:pt>
    <dgm:pt modelId="{DE6BD7D2-9708-46E4-BCF7-DF1D43F70B4B}" type="parTrans" cxnId="{900152C0-9F02-496A-97D2-0DA4E2EA15A7}">
      <dgm:prSet/>
      <dgm:spPr/>
      <dgm:t>
        <a:bodyPr/>
        <a:lstStyle/>
        <a:p>
          <a:endParaRPr lang="en-US"/>
        </a:p>
      </dgm:t>
    </dgm:pt>
    <dgm:pt modelId="{19813FC6-5136-4120-AEAF-E418E2DE8D2B}" type="sibTrans" cxnId="{900152C0-9F02-496A-97D2-0DA4E2EA15A7}">
      <dgm:prSet/>
      <dgm:spPr/>
      <dgm:t>
        <a:bodyPr/>
        <a:lstStyle/>
        <a:p>
          <a:endParaRPr lang="en-US"/>
        </a:p>
      </dgm:t>
    </dgm:pt>
    <dgm:pt modelId="{F8E3ACAB-B946-42EB-ACF8-7FBC7D764D34}">
      <dgm:prSet custT="1"/>
      <dgm:spPr/>
      <dgm:t>
        <a:bodyPr/>
        <a:lstStyle/>
        <a:p>
          <a:r>
            <a:rPr lang="en-US" sz="2200" b="1" i="0" dirty="0"/>
            <a:t>Organic Semiconductor</a:t>
          </a:r>
        </a:p>
        <a:p>
          <a:r>
            <a:rPr lang="en-US" sz="2000" dirty="0"/>
            <a:t>N-type polymer photo crosslinked for improved stretchability</a:t>
          </a:r>
        </a:p>
      </dgm:t>
    </dgm:pt>
    <dgm:pt modelId="{A5697AC6-4A92-433A-AFB2-0FED8978FA2D}" type="parTrans" cxnId="{881C039B-F80A-4B8C-854E-E2A1D283F95F}">
      <dgm:prSet/>
      <dgm:spPr/>
      <dgm:t>
        <a:bodyPr/>
        <a:lstStyle/>
        <a:p>
          <a:endParaRPr lang="en-US"/>
        </a:p>
      </dgm:t>
    </dgm:pt>
    <dgm:pt modelId="{E68510EB-C2B0-49CB-9973-DC2C089DC616}" type="sibTrans" cxnId="{881C039B-F80A-4B8C-854E-E2A1D283F95F}">
      <dgm:prSet/>
      <dgm:spPr/>
      <dgm:t>
        <a:bodyPr/>
        <a:lstStyle/>
        <a:p>
          <a:endParaRPr lang="en-US"/>
        </a:p>
      </dgm:t>
    </dgm:pt>
    <dgm:pt modelId="{737A792D-E827-43FA-AC8D-49CE605D22B2}">
      <dgm:prSet custT="1"/>
      <dgm:spPr/>
      <dgm:t>
        <a:bodyPr/>
        <a:lstStyle/>
        <a:p>
          <a:r>
            <a:rPr lang="en-US" sz="2200" b="1" i="0" dirty="0"/>
            <a:t>Ion Selectivity</a:t>
          </a:r>
        </a:p>
        <a:p>
          <a:r>
            <a:rPr lang="en-US" sz="2000" b="0" i="0" dirty="0"/>
            <a:t>K</a:t>
          </a:r>
          <a:r>
            <a:rPr lang="en-US" sz="2000" b="0" i="0" baseline="30000" dirty="0"/>
            <a:t>+</a:t>
          </a:r>
          <a:r>
            <a:rPr lang="en-US" sz="2000" b="0" i="0" baseline="0" dirty="0"/>
            <a:t> and pH testing to indicate the selectivity of our devices</a:t>
          </a:r>
          <a:endParaRPr lang="en-US" sz="2000" b="0" i="0" baseline="-25000" dirty="0"/>
        </a:p>
      </dgm:t>
    </dgm:pt>
    <dgm:pt modelId="{203F8516-2867-408B-80BD-E60BB8D1B6FD}" type="parTrans" cxnId="{D36AB7AC-A804-455C-9919-F6DF897EA0E3}">
      <dgm:prSet/>
      <dgm:spPr/>
      <dgm:t>
        <a:bodyPr/>
        <a:lstStyle/>
        <a:p>
          <a:endParaRPr lang="en-US"/>
        </a:p>
      </dgm:t>
    </dgm:pt>
    <dgm:pt modelId="{709B6DEC-C030-40A1-A470-90E1E4EEE5CE}" type="sibTrans" cxnId="{D36AB7AC-A804-455C-9919-F6DF897EA0E3}">
      <dgm:prSet/>
      <dgm:spPr/>
      <dgm:t>
        <a:bodyPr/>
        <a:lstStyle/>
        <a:p>
          <a:endParaRPr lang="en-US"/>
        </a:p>
      </dgm:t>
    </dgm:pt>
    <dgm:pt modelId="{753C1C6E-5840-4BD6-AE3D-642CD3EA6769}" type="pres">
      <dgm:prSet presAssocID="{A6C054EF-3629-41BC-B532-E9020DCD7609}" presName="Name0" presStyleCnt="0">
        <dgm:presLayoutVars>
          <dgm:dir/>
          <dgm:resizeHandles val="exact"/>
        </dgm:presLayoutVars>
      </dgm:prSet>
      <dgm:spPr/>
    </dgm:pt>
    <dgm:pt modelId="{E5CEC7CE-1985-4C31-A2F0-53CCD1E28EEA}" type="pres">
      <dgm:prSet presAssocID="{A6C054EF-3629-41BC-B532-E9020DCD7609}" presName="arrow" presStyleLbl="bgShp" presStyleIdx="0" presStyleCnt="1" custScaleY="37455"/>
      <dgm:spPr/>
    </dgm:pt>
    <dgm:pt modelId="{1167B16C-3597-4F1F-B74E-225A0A8EEB43}" type="pres">
      <dgm:prSet presAssocID="{A6C054EF-3629-41BC-B532-E9020DCD7609}" presName="points" presStyleCnt="0"/>
      <dgm:spPr/>
    </dgm:pt>
    <dgm:pt modelId="{F0A5FA08-E702-4F67-B8AA-1A460EE8E563}" type="pres">
      <dgm:prSet presAssocID="{6B87E1D4-543A-46FA-87E8-E85389411E1B}" presName="compositeA" presStyleCnt="0"/>
      <dgm:spPr/>
    </dgm:pt>
    <dgm:pt modelId="{AADD50BE-C51E-4BCC-BA99-CA11E1B13897}" type="pres">
      <dgm:prSet presAssocID="{6B87E1D4-543A-46FA-87E8-E85389411E1B}" presName="textA" presStyleLbl="revTx" presStyleIdx="0" presStyleCnt="4">
        <dgm:presLayoutVars>
          <dgm:bulletEnabled val="1"/>
        </dgm:presLayoutVars>
      </dgm:prSet>
      <dgm:spPr/>
    </dgm:pt>
    <dgm:pt modelId="{5E37C39B-619B-4981-926F-0AA37C76C751}" type="pres">
      <dgm:prSet presAssocID="{6B87E1D4-543A-46FA-87E8-E85389411E1B}" presName="circleA" presStyleLbl="node1" presStyleIdx="0" presStyleCnt="4" custScaleX="25829" custScaleY="25829"/>
      <dgm:spPr/>
    </dgm:pt>
    <dgm:pt modelId="{B4EB2FDC-3566-4E20-819C-206656E64A20}" type="pres">
      <dgm:prSet presAssocID="{6B87E1D4-543A-46FA-87E8-E85389411E1B}" presName="spaceA" presStyleCnt="0"/>
      <dgm:spPr/>
    </dgm:pt>
    <dgm:pt modelId="{4CC6B0F7-8695-4662-AAEA-0621FA30F641}" type="pres">
      <dgm:prSet presAssocID="{D8B8C4DA-85CA-4FAC-86E9-25B78F1F42DA}" presName="space" presStyleCnt="0"/>
      <dgm:spPr/>
    </dgm:pt>
    <dgm:pt modelId="{A2936486-6FE5-41B2-A72F-418775D4F445}" type="pres">
      <dgm:prSet presAssocID="{85E6AA53-4275-47EE-BD76-16F284D09A04}" presName="compositeB" presStyleCnt="0"/>
      <dgm:spPr/>
    </dgm:pt>
    <dgm:pt modelId="{E129E664-04BE-4349-A553-6DF60D8A360B}" type="pres">
      <dgm:prSet presAssocID="{85E6AA53-4275-47EE-BD76-16F284D09A04}" presName="textB" presStyleLbl="revTx" presStyleIdx="1" presStyleCnt="4">
        <dgm:presLayoutVars>
          <dgm:bulletEnabled val="1"/>
        </dgm:presLayoutVars>
      </dgm:prSet>
      <dgm:spPr/>
    </dgm:pt>
    <dgm:pt modelId="{C1884ED9-EDCB-4035-ACF1-C1CF64455E83}" type="pres">
      <dgm:prSet presAssocID="{85E6AA53-4275-47EE-BD76-16F284D09A04}" presName="circleB" presStyleLbl="node1" presStyleIdx="1" presStyleCnt="4" custScaleX="25829" custScaleY="25829"/>
      <dgm:spPr/>
    </dgm:pt>
    <dgm:pt modelId="{F637B9B3-8D01-4567-8FD1-0C8901D57678}" type="pres">
      <dgm:prSet presAssocID="{85E6AA53-4275-47EE-BD76-16F284D09A04}" presName="spaceB" presStyleCnt="0"/>
      <dgm:spPr/>
    </dgm:pt>
    <dgm:pt modelId="{33278FF2-FF27-428C-8B9F-A780A198B8B2}" type="pres">
      <dgm:prSet presAssocID="{19813FC6-5136-4120-AEAF-E418E2DE8D2B}" presName="space" presStyleCnt="0"/>
      <dgm:spPr/>
    </dgm:pt>
    <dgm:pt modelId="{8E6CBD3E-BCBA-4D1F-88CD-7D8C3BAE9C52}" type="pres">
      <dgm:prSet presAssocID="{F8E3ACAB-B946-42EB-ACF8-7FBC7D764D34}" presName="compositeA" presStyleCnt="0"/>
      <dgm:spPr/>
    </dgm:pt>
    <dgm:pt modelId="{47176380-8216-4943-AE01-2C04D188C44C}" type="pres">
      <dgm:prSet presAssocID="{F8E3ACAB-B946-42EB-ACF8-7FBC7D764D34}" presName="textA" presStyleLbl="revTx" presStyleIdx="2" presStyleCnt="4">
        <dgm:presLayoutVars>
          <dgm:bulletEnabled val="1"/>
        </dgm:presLayoutVars>
      </dgm:prSet>
      <dgm:spPr/>
    </dgm:pt>
    <dgm:pt modelId="{43CBD83A-BF84-4C88-B7DC-CF2DAE29CCA6}" type="pres">
      <dgm:prSet presAssocID="{F8E3ACAB-B946-42EB-ACF8-7FBC7D764D34}" presName="circleA" presStyleLbl="node1" presStyleIdx="2" presStyleCnt="4" custScaleX="25829" custScaleY="25829"/>
      <dgm:spPr/>
    </dgm:pt>
    <dgm:pt modelId="{B0994C8D-E9A8-45CC-93CB-28D24001EE09}" type="pres">
      <dgm:prSet presAssocID="{F8E3ACAB-B946-42EB-ACF8-7FBC7D764D34}" presName="spaceA" presStyleCnt="0"/>
      <dgm:spPr/>
    </dgm:pt>
    <dgm:pt modelId="{26157A89-2B22-4BCD-9C9C-BAACDAA891FA}" type="pres">
      <dgm:prSet presAssocID="{E68510EB-C2B0-49CB-9973-DC2C089DC616}" presName="space" presStyleCnt="0"/>
      <dgm:spPr/>
    </dgm:pt>
    <dgm:pt modelId="{8F2D975D-B2AD-4A5D-A962-7D8F3869C406}" type="pres">
      <dgm:prSet presAssocID="{737A792D-E827-43FA-AC8D-49CE605D22B2}" presName="compositeB" presStyleCnt="0"/>
      <dgm:spPr/>
    </dgm:pt>
    <dgm:pt modelId="{5F1A85B7-9CA3-4B40-9D73-E4576845DBE8}" type="pres">
      <dgm:prSet presAssocID="{737A792D-E827-43FA-AC8D-49CE605D22B2}" presName="textB" presStyleLbl="revTx" presStyleIdx="3" presStyleCnt="4">
        <dgm:presLayoutVars>
          <dgm:bulletEnabled val="1"/>
        </dgm:presLayoutVars>
      </dgm:prSet>
      <dgm:spPr/>
    </dgm:pt>
    <dgm:pt modelId="{8BF27234-9E00-4615-A56E-121DF9D41367}" type="pres">
      <dgm:prSet presAssocID="{737A792D-E827-43FA-AC8D-49CE605D22B2}" presName="circleB" presStyleLbl="node1" presStyleIdx="3" presStyleCnt="4" custScaleX="25829" custScaleY="25829"/>
      <dgm:spPr/>
    </dgm:pt>
    <dgm:pt modelId="{112BDC0F-272C-4671-97EC-668C03A40F08}" type="pres">
      <dgm:prSet presAssocID="{737A792D-E827-43FA-AC8D-49CE605D22B2}" presName="spaceB" presStyleCnt="0"/>
      <dgm:spPr/>
    </dgm:pt>
  </dgm:ptLst>
  <dgm:cxnLst>
    <dgm:cxn modelId="{7CD6C005-78B4-48A5-8252-FDD281964021}" type="presOf" srcId="{737A792D-E827-43FA-AC8D-49CE605D22B2}" destId="{5F1A85B7-9CA3-4B40-9D73-E4576845DBE8}" srcOrd="0" destOrd="0" presId="urn:microsoft.com/office/officeart/2005/8/layout/hProcess11"/>
    <dgm:cxn modelId="{3A39142E-10B4-439B-822E-58B37BCFB220}" srcId="{A6C054EF-3629-41BC-B532-E9020DCD7609}" destId="{6B87E1D4-543A-46FA-87E8-E85389411E1B}" srcOrd="0" destOrd="0" parTransId="{A29472FA-FB91-43BD-B3D2-6032CAB04910}" sibTransId="{D8B8C4DA-85CA-4FAC-86E9-25B78F1F42DA}"/>
    <dgm:cxn modelId="{2110793B-766C-4E89-845A-7606357DECEB}" type="presOf" srcId="{6B87E1D4-543A-46FA-87E8-E85389411E1B}" destId="{AADD50BE-C51E-4BCC-BA99-CA11E1B13897}" srcOrd="0" destOrd="0" presId="urn:microsoft.com/office/officeart/2005/8/layout/hProcess11"/>
    <dgm:cxn modelId="{3CE9AD52-C5D9-461A-AB99-47712E12B56A}" type="presOf" srcId="{85E6AA53-4275-47EE-BD76-16F284D09A04}" destId="{E129E664-04BE-4349-A553-6DF60D8A360B}" srcOrd="0" destOrd="0" presId="urn:microsoft.com/office/officeart/2005/8/layout/hProcess11"/>
    <dgm:cxn modelId="{881C039B-F80A-4B8C-854E-E2A1D283F95F}" srcId="{A6C054EF-3629-41BC-B532-E9020DCD7609}" destId="{F8E3ACAB-B946-42EB-ACF8-7FBC7D764D34}" srcOrd="2" destOrd="0" parTransId="{A5697AC6-4A92-433A-AFB2-0FED8978FA2D}" sibTransId="{E68510EB-C2B0-49CB-9973-DC2C089DC616}"/>
    <dgm:cxn modelId="{3D042EA0-6CB0-468D-920B-182995AD39D3}" type="presOf" srcId="{F8E3ACAB-B946-42EB-ACF8-7FBC7D764D34}" destId="{47176380-8216-4943-AE01-2C04D188C44C}" srcOrd="0" destOrd="0" presId="urn:microsoft.com/office/officeart/2005/8/layout/hProcess11"/>
    <dgm:cxn modelId="{D36AB7AC-A804-455C-9919-F6DF897EA0E3}" srcId="{A6C054EF-3629-41BC-B532-E9020DCD7609}" destId="{737A792D-E827-43FA-AC8D-49CE605D22B2}" srcOrd="3" destOrd="0" parTransId="{203F8516-2867-408B-80BD-E60BB8D1B6FD}" sibTransId="{709B6DEC-C030-40A1-A470-90E1E4EEE5CE}"/>
    <dgm:cxn modelId="{900152C0-9F02-496A-97D2-0DA4E2EA15A7}" srcId="{A6C054EF-3629-41BC-B532-E9020DCD7609}" destId="{85E6AA53-4275-47EE-BD76-16F284D09A04}" srcOrd="1" destOrd="0" parTransId="{DE6BD7D2-9708-46E4-BCF7-DF1D43F70B4B}" sibTransId="{19813FC6-5136-4120-AEAF-E418E2DE8D2B}"/>
    <dgm:cxn modelId="{58DB31DE-6B01-496C-B2B0-3A31FD35BF52}" type="presOf" srcId="{A6C054EF-3629-41BC-B532-E9020DCD7609}" destId="{753C1C6E-5840-4BD6-AE3D-642CD3EA6769}" srcOrd="0" destOrd="0" presId="urn:microsoft.com/office/officeart/2005/8/layout/hProcess11"/>
    <dgm:cxn modelId="{FAA7C799-9ACC-4157-A7A2-7E3B06FF7F8B}" type="presParOf" srcId="{753C1C6E-5840-4BD6-AE3D-642CD3EA6769}" destId="{E5CEC7CE-1985-4C31-A2F0-53CCD1E28EEA}" srcOrd="0" destOrd="0" presId="urn:microsoft.com/office/officeart/2005/8/layout/hProcess11"/>
    <dgm:cxn modelId="{7EF5C89E-5604-48A3-BD11-31236F3B26E6}" type="presParOf" srcId="{753C1C6E-5840-4BD6-AE3D-642CD3EA6769}" destId="{1167B16C-3597-4F1F-B74E-225A0A8EEB43}" srcOrd="1" destOrd="0" presId="urn:microsoft.com/office/officeart/2005/8/layout/hProcess11"/>
    <dgm:cxn modelId="{6AB10591-E9DD-46CB-83B7-0C9BC68902CB}" type="presParOf" srcId="{1167B16C-3597-4F1F-B74E-225A0A8EEB43}" destId="{F0A5FA08-E702-4F67-B8AA-1A460EE8E563}" srcOrd="0" destOrd="0" presId="urn:microsoft.com/office/officeart/2005/8/layout/hProcess11"/>
    <dgm:cxn modelId="{74D67D0C-C77D-4ABB-B07E-F72A74FF7198}" type="presParOf" srcId="{F0A5FA08-E702-4F67-B8AA-1A460EE8E563}" destId="{AADD50BE-C51E-4BCC-BA99-CA11E1B13897}" srcOrd="0" destOrd="0" presId="urn:microsoft.com/office/officeart/2005/8/layout/hProcess11"/>
    <dgm:cxn modelId="{7EF9FACF-93A3-457A-86B8-22F631C2C141}" type="presParOf" srcId="{F0A5FA08-E702-4F67-B8AA-1A460EE8E563}" destId="{5E37C39B-619B-4981-926F-0AA37C76C751}" srcOrd="1" destOrd="0" presId="urn:microsoft.com/office/officeart/2005/8/layout/hProcess11"/>
    <dgm:cxn modelId="{BC71A830-622B-4C88-A1B0-8B95859929B3}" type="presParOf" srcId="{F0A5FA08-E702-4F67-B8AA-1A460EE8E563}" destId="{B4EB2FDC-3566-4E20-819C-206656E64A20}" srcOrd="2" destOrd="0" presId="urn:microsoft.com/office/officeart/2005/8/layout/hProcess11"/>
    <dgm:cxn modelId="{4814B13B-5F7B-4007-8139-9264B7CC61AE}" type="presParOf" srcId="{1167B16C-3597-4F1F-B74E-225A0A8EEB43}" destId="{4CC6B0F7-8695-4662-AAEA-0621FA30F641}" srcOrd="1" destOrd="0" presId="urn:microsoft.com/office/officeart/2005/8/layout/hProcess11"/>
    <dgm:cxn modelId="{0B1C26AF-10CE-4763-91C0-778B0CD6CA4A}" type="presParOf" srcId="{1167B16C-3597-4F1F-B74E-225A0A8EEB43}" destId="{A2936486-6FE5-41B2-A72F-418775D4F445}" srcOrd="2" destOrd="0" presId="urn:microsoft.com/office/officeart/2005/8/layout/hProcess11"/>
    <dgm:cxn modelId="{C0C01AC7-2A6A-4D58-9787-98236D38DBEF}" type="presParOf" srcId="{A2936486-6FE5-41B2-A72F-418775D4F445}" destId="{E129E664-04BE-4349-A553-6DF60D8A360B}" srcOrd="0" destOrd="0" presId="urn:microsoft.com/office/officeart/2005/8/layout/hProcess11"/>
    <dgm:cxn modelId="{0B208897-C9CE-4DB5-9703-C5F5446B031E}" type="presParOf" srcId="{A2936486-6FE5-41B2-A72F-418775D4F445}" destId="{C1884ED9-EDCB-4035-ACF1-C1CF64455E83}" srcOrd="1" destOrd="0" presId="urn:microsoft.com/office/officeart/2005/8/layout/hProcess11"/>
    <dgm:cxn modelId="{735AE285-60E6-46C4-B699-0084F06E12DD}" type="presParOf" srcId="{A2936486-6FE5-41B2-A72F-418775D4F445}" destId="{F637B9B3-8D01-4567-8FD1-0C8901D57678}" srcOrd="2" destOrd="0" presId="urn:microsoft.com/office/officeart/2005/8/layout/hProcess11"/>
    <dgm:cxn modelId="{39B0C656-28A9-45A6-A710-7272C2C0CF78}" type="presParOf" srcId="{1167B16C-3597-4F1F-B74E-225A0A8EEB43}" destId="{33278FF2-FF27-428C-8B9F-A780A198B8B2}" srcOrd="3" destOrd="0" presId="urn:microsoft.com/office/officeart/2005/8/layout/hProcess11"/>
    <dgm:cxn modelId="{E98921AD-0266-4377-B286-5FCAD58D053E}" type="presParOf" srcId="{1167B16C-3597-4F1F-B74E-225A0A8EEB43}" destId="{8E6CBD3E-BCBA-4D1F-88CD-7D8C3BAE9C52}" srcOrd="4" destOrd="0" presId="urn:microsoft.com/office/officeart/2005/8/layout/hProcess11"/>
    <dgm:cxn modelId="{38A46A8F-93DE-4939-BF27-FA4CA68960D3}" type="presParOf" srcId="{8E6CBD3E-BCBA-4D1F-88CD-7D8C3BAE9C52}" destId="{47176380-8216-4943-AE01-2C04D188C44C}" srcOrd="0" destOrd="0" presId="urn:microsoft.com/office/officeart/2005/8/layout/hProcess11"/>
    <dgm:cxn modelId="{D37AAF12-DC03-4F14-832C-9FF18547121F}" type="presParOf" srcId="{8E6CBD3E-BCBA-4D1F-88CD-7D8C3BAE9C52}" destId="{43CBD83A-BF84-4C88-B7DC-CF2DAE29CCA6}" srcOrd="1" destOrd="0" presId="urn:microsoft.com/office/officeart/2005/8/layout/hProcess11"/>
    <dgm:cxn modelId="{0DAAEA20-6E22-4C7A-A5A0-E03CA1B94D1F}" type="presParOf" srcId="{8E6CBD3E-BCBA-4D1F-88CD-7D8C3BAE9C52}" destId="{B0994C8D-E9A8-45CC-93CB-28D24001EE09}" srcOrd="2" destOrd="0" presId="urn:microsoft.com/office/officeart/2005/8/layout/hProcess11"/>
    <dgm:cxn modelId="{7CA7BBD0-72B2-40CE-B48F-4866E2BAC207}" type="presParOf" srcId="{1167B16C-3597-4F1F-B74E-225A0A8EEB43}" destId="{26157A89-2B22-4BCD-9C9C-BAACDAA891FA}" srcOrd="5" destOrd="0" presId="urn:microsoft.com/office/officeart/2005/8/layout/hProcess11"/>
    <dgm:cxn modelId="{50767A3B-BAB4-4356-94C2-E47488D632B8}" type="presParOf" srcId="{1167B16C-3597-4F1F-B74E-225A0A8EEB43}" destId="{8F2D975D-B2AD-4A5D-A962-7D8F3869C406}" srcOrd="6" destOrd="0" presId="urn:microsoft.com/office/officeart/2005/8/layout/hProcess11"/>
    <dgm:cxn modelId="{B305BCF8-79FE-4201-B8B8-FAACFA5B74C2}" type="presParOf" srcId="{8F2D975D-B2AD-4A5D-A962-7D8F3869C406}" destId="{5F1A85B7-9CA3-4B40-9D73-E4576845DBE8}" srcOrd="0" destOrd="0" presId="urn:microsoft.com/office/officeart/2005/8/layout/hProcess11"/>
    <dgm:cxn modelId="{0716F571-38AC-4CAD-B04F-848B0D19057B}" type="presParOf" srcId="{8F2D975D-B2AD-4A5D-A962-7D8F3869C406}" destId="{8BF27234-9E00-4615-A56E-121DF9D41367}" srcOrd="1" destOrd="0" presId="urn:microsoft.com/office/officeart/2005/8/layout/hProcess11"/>
    <dgm:cxn modelId="{0D2BCAA0-11E5-48B0-99A6-C1DE402B8499}" type="presParOf" srcId="{8F2D975D-B2AD-4A5D-A962-7D8F3869C406}" destId="{112BDC0F-272C-4671-97EC-668C03A40F08}"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EC7CE-1985-4C31-A2F0-53CCD1E28EEA}">
      <dsp:nvSpPr>
        <dsp:cNvPr id="0" name=""/>
        <dsp:cNvSpPr/>
      </dsp:nvSpPr>
      <dsp:spPr>
        <a:xfrm>
          <a:off x="0" y="1972366"/>
          <a:ext cx="11425934" cy="69514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DD50BE-C51E-4BCC-BA99-CA11E1B13897}">
      <dsp:nvSpPr>
        <dsp:cNvPr id="0" name=""/>
        <dsp:cNvSpPr/>
      </dsp:nvSpPr>
      <dsp:spPr>
        <a:xfrm>
          <a:off x="5146" y="0"/>
          <a:ext cx="2475433" cy="1855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b="1" i="0" kern="1200" dirty="0"/>
            <a:t>Bottom Electrode</a:t>
          </a:r>
        </a:p>
        <a:p>
          <a:pPr marL="0" lvl="0" indent="0" algn="ctr" defTabSz="977900">
            <a:lnSpc>
              <a:spcPct val="90000"/>
            </a:lnSpc>
            <a:spcBef>
              <a:spcPct val="0"/>
            </a:spcBef>
            <a:spcAft>
              <a:spcPct val="35000"/>
            </a:spcAft>
            <a:buNone/>
          </a:pPr>
          <a:r>
            <a:rPr lang="en-US" sz="2000" kern="1200" dirty="0"/>
            <a:t>Resistance vs strain on microcracked Au</a:t>
          </a:r>
        </a:p>
      </dsp:txBody>
      <dsp:txXfrm>
        <a:off x="5146" y="0"/>
        <a:ext cx="2475433" cy="1855952"/>
      </dsp:txXfrm>
    </dsp:sp>
    <dsp:sp modelId="{5E37C39B-619B-4981-926F-0AA37C76C751}">
      <dsp:nvSpPr>
        <dsp:cNvPr id="0" name=""/>
        <dsp:cNvSpPr/>
      </dsp:nvSpPr>
      <dsp:spPr>
        <a:xfrm>
          <a:off x="1182941" y="2260018"/>
          <a:ext cx="119843" cy="119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29E664-04BE-4349-A553-6DF60D8A360B}">
      <dsp:nvSpPr>
        <dsp:cNvPr id="0" name=""/>
        <dsp:cNvSpPr/>
      </dsp:nvSpPr>
      <dsp:spPr>
        <a:xfrm>
          <a:off x="2604351" y="2783928"/>
          <a:ext cx="2475433" cy="1855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b="1" i="0" kern="1200" dirty="0"/>
            <a:t>Top Electrode</a:t>
          </a:r>
        </a:p>
        <a:p>
          <a:pPr marL="0" lvl="0" indent="0" algn="ctr" defTabSz="977900">
            <a:lnSpc>
              <a:spcPct val="90000"/>
            </a:lnSpc>
            <a:spcBef>
              <a:spcPct val="0"/>
            </a:spcBef>
            <a:spcAft>
              <a:spcPct val="35000"/>
            </a:spcAft>
            <a:buNone/>
          </a:pPr>
          <a:r>
            <a:rPr lang="en-US" sz="2000" kern="1200" dirty="0">
              <a:solidFill>
                <a:schemeClr val="tx1"/>
              </a:solidFill>
            </a:rPr>
            <a:t>Bonding between self-assembled monolayer and Au </a:t>
          </a:r>
        </a:p>
      </dsp:txBody>
      <dsp:txXfrm>
        <a:off x="2604351" y="2783928"/>
        <a:ext cx="2475433" cy="1855952"/>
      </dsp:txXfrm>
    </dsp:sp>
    <dsp:sp modelId="{C1884ED9-EDCB-4035-ACF1-C1CF64455E83}">
      <dsp:nvSpPr>
        <dsp:cNvPr id="0" name=""/>
        <dsp:cNvSpPr/>
      </dsp:nvSpPr>
      <dsp:spPr>
        <a:xfrm>
          <a:off x="3782146" y="2260018"/>
          <a:ext cx="119843" cy="119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176380-8216-4943-AE01-2C04D188C44C}">
      <dsp:nvSpPr>
        <dsp:cNvPr id="0" name=""/>
        <dsp:cNvSpPr/>
      </dsp:nvSpPr>
      <dsp:spPr>
        <a:xfrm>
          <a:off x="5203556" y="0"/>
          <a:ext cx="2475433" cy="1855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b="1" i="0" kern="1200" dirty="0"/>
            <a:t>Organic Semiconductor</a:t>
          </a:r>
        </a:p>
        <a:p>
          <a:pPr marL="0" lvl="0" indent="0" algn="ctr" defTabSz="977900">
            <a:lnSpc>
              <a:spcPct val="90000"/>
            </a:lnSpc>
            <a:spcBef>
              <a:spcPct val="0"/>
            </a:spcBef>
            <a:spcAft>
              <a:spcPct val="35000"/>
            </a:spcAft>
            <a:buNone/>
          </a:pPr>
          <a:r>
            <a:rPr lang="en-US" sz="2000" kern="1200" dirty="0"/>
            <a:t>N-type polymer photo crosslinked for improved stretchability</a:t>
          </a:r>
        </a:p>
      </dsp:txBody>
      <dsp:txXfrm>
        <a:off x="5203556" y="0"/>
        <a:ext cx="2475433" cy="1855952"/>
      </dsp:txXfrm>
    </dsp:sp>
    <dsp:sp modelId="{43CBD83A-BF84-4C88-B7DC-CF2DAE29CCA6}">
      <dsp:nvSpPr>
        <dsp:cNvPr id="0" name=""/>
        <dsp:cNvSpPr/>
      </dsp:nvSpPr>
      <dsp:spPr>
        <a:xfrm>
          <a:off x="6381350" y="2260018"/>
          <a:ext cx="119843" cy="119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1A85B7-9CA3-4B40-9D73-E4576845DBE8}">
      <dsp:nvSpPr>
        <dsp:cNvPr id="0" name=""/>
        <dsp:cNvSpPr/>
      </dsp:nvSpPr>
      <dsp:spPr>
        <a:xfrm>
          <a:off x="7802760" y="2783928"/>
          <a:ext cx="2475433" cy="1855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b="1" i="0" kern="1200" dirty="0"/>
            <a:t>Ion Selectivity</a:t>
          </a:r>
        </a:p>
        <a:p>
          <a:pPr marL="0" lvl="0" indent="0" algn="ctr" defTabSz="977900">
            <a:lnSpc>
              <a:spcPct val="90000"/>
            </a:lnSpc>
            <a:spcBef>
              <a:spcPct val="0"/>
            </a:spcBef>
            <a:spcAft>
              <a:spcPct val="35000"/>
            </a:spcAft>
            <a:buNone/>
          </a:pPr>
          <a:r>
            <a:rPr lang="en-US" sz="2000" b="0" i="0" kern="1200" dirty="0"/>
            <a:t>K</a:t>
          </a:r>
          <a:r>
            <a:rPr lang="en-US" sz="2000" b="0" i="0" kern="1200" baseline="30000" dirty="0"/>
            <a:t>+</a:t>
          </a:r>
          <a:r>
            <a:rPr lang="en-US" sz="2000" b="0" i="0" kern="1200" baseline="0" dirty="0"/>
            <a:t> and pH testing to indicate the selectivity of our devices</a:t>
          </a:r>
          <a:endParaRPr lang="en-US" sz="2000" b="0" i="0" kern="1200" baseline="-25000" dirty="0"/>
        </a:p>
      </dsp:txBody>
      <dsp:txXfrm>
        <a:off x="7802760" y="2783928"/>
        <a:ext cx="2475433" cy="1855952"/>
      </dsp:txXfrm>
    </dsp:sp>
    <dsp:sp modelId="{8BF27234-9E00-4615-A56E-121DF9D41367}">
      <dsp:nvSpPr>
        <dsp:cNvPr id="0" name=""/>
        <dsp:cNvSpPr/>
      </dsp:nvSpPr>
      <dsp:spPr>
        <a:xfrm>
          <a:off x="8980555" y="2260018"/>
          <a:ext cx="119843" cy="1198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A6E295-2078-3A4C-9B3B-128821A974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603100D-CACA-0F41-B537-339726C6A5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77CCEE-F6A5-9F4C-8CE3-50501077053A}" type="datetimeFigureOut">
              <a:rPr lang="en-US" smtClean="0"/>
              <a:t>7/31/2026</a:t>
            </a:fld>
            <a:endParaRPr lang="en-US"/>
          </a:p>
        </p:txBody>
      </p:sp>
      <p:sp>
        <p:nvSpPr>
          <p:cNvPr id="4" name="Footer Placeholder 3">
            <a:extLst>
              <a:ext uri="{FF2B5EF4-FFF2-40B4-BE49-F238E27FC236}">
                <a16:creationId xmlns:a16="http://schemas.microsoft.com/office/drawing/2014/main" id="{1518C585-FF88-2E4D-AADE-9C9529D2F7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20F8045-3A37-824A-8710-57C502BDEF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957D50-C692-A448-91EE-4B0FAD320CD6}" type="slidenum">
              <a:rPr lang="en-US" smtClean="0"/>
              <a:t>‹#›</a:t>
            </a:fld>
            <a:endParaRPr lang="en-US"/>
          </a:p>
        </p:txBody>
      </p:sp>
    </p:spTree>
    <p:extLst>
      <p:ext uri="{BB962C8B-B14F-4D97-AF65-F5344CB8AC3E}">
        <p14:creationId xmlns:p14="http://schemas.microsoft.com/office/powerpoint/2010/main" val="1285093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890FB0-7803-314F-9BE0-3772887DCBDE}"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5D7CC-4584-7D4D-9AC5-26861B0A276E}" type="slidenum">
              <a:rPr lang="en-US" smtClean="0"/>
              <a:t>‹#›</a:t>
            </a:fld>
            <a:endParaRPr lang="en-US"/>
          </a:p>
        </p:txBody>
      </p:sp>
    </p:spTree>
    <p:extLst>
      <p:ext uri="{BB962C8B-B14F-4D97-AF65-F5344CB8AC3E}">
        <p14:creationId xmlns:p14="http://schemas.microsoft.com/office/powerpoint/2010/main" val="1802437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slide 2 and 3 same. </a:t>
            </a:r>
          </a:p>
          <a:p>
            <a:endParaRPr lang="en-US" dirty="0"/>
          </a:p>
          <a:p>
            <a:r>
              <a:rPr lang="en-US" dirty="0"/>
              <a:t>What </a:t>
            </a:r>
            <a:r>
              <a:rPr lang="en-US" dirty="0" err="1"/>
              <a:t>oect</a:t>
            </a:r>
            <a:r>
              <a:rPr lang="en-US" dirty="0"/>
              <a:t> is, how it works, its properties and reasons for its properties, </a:t>
            </a:r>
          </a:p>
        </p:txBody>
      </p:sp>
      <p:sp>
        <p:nvSpPr>
          <p:cNvPr id="4" name="Slide Number Placeholder 3"/>
          <p:cNvSpPr>
            <a:spLocks noGrp="1"/>
          </p:cNvSpPr>
          <p:nvPr>
            <p:ph type="sldNum" sz="quarter" idx="5"/>
          </p:nvPr>
        </p:nvSpPr>
        <p:spPr/>
        <p:txBody>
          <a:bodyPr/>
          <a:lstStyle/>
          <a:p>
            <a:fld id="{7AA5D7CC-4584-7D4D-9AC5-26861B0A276E}" type="slidenum">
              <a:rPr lang="en-US" smtClean="0"/>
              <a:t>2</a:t>
            </a:fld>
            <a:endParaRPr lang="en-US"/>
          </a:p>
        </p:txBody>
      </p:sp>
    </p:spTree>
    <p:extLst>
      <p:ext uri="{BB962C8B-B14F-4D97-AF65-F5344CB8AC3E}">
        <p14:creationId xmlns:p14="http://schemas.microsoft.com/office/powerpoint/2010/main" val="1847306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Stretchability part, to incorporate it onto human skin must be able to stretch while functioning. Diff methods to make these devices stretchable. You can intrinsically or extrinsically modify them to be more stretchable by using more stretchable materials or changing the overall geometry of the OECT. </a:t>
            </a:r>
          </a:p>
          <a:p>
            <a:endParaRPr lang="en-US" dirty="0"/>
          </a:p>
          <a:p>
            <a:r>
              <a:rPr lang="en-US" dirty="0"/>
              <a:t>Planar limited by the fabrication limitations. </a:t>
            </a:r>
          </a:p>
        </p:txBody>
      </p:sp>
      <p:sp>
        <p:nvSpPr>
          <p:cNvPr id="4" name="Slide Number Placeholder 3"/>
          <p:cNvSpPr>
            <a:spLocks noGrp="1"/>
          </p:cNvSpPr>
          <p:nvPr>
            <p:ph type="sldNum" sz="quarter" idx="5"/>
          </p:nvPr>
        </p:nvSpPr>
        <p:spPr/>
        <p:txBody>
          <a:bodyPr/>
          <a:lstStyle/>
          <a:p>
            <a:fld id="{7AA5D7CC-4584-7D4D-9AC5-26861B0A276E}" type="slidenum">
              <a:rPr lang="en-US" smtClean="0"/>
              <a:t>5</a:t>
            </a:fld>
            <a:endParaRPr lang="en-US"/>
          </a:p>
        </p:txBody>
      </p:sp>
    </p:spTree>
    <p:extLst>
      <p:ext uri="{BB962C8B-B14F-4D97-AF65-F5344CB8AC3E}">
        <p14:creationId xmlns:p14="http://schemas.microsoft.com/office/powerpoint/2010/main" val="1294665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04512-9768-FDDC-AE65-1B72E1A1C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E9CDC-05FE-FEC8-BF1C-67E9A77199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373F64-1978-8149-59FF-21993CDEF94D}"/>
              </a:ext>
            </a:extLst>
          </p:cNvPr>
          <p:cNvSpPr>
            <a:spLocks noGrp="1"/>
          </p:cNvSpPr>
          <p:nvPr>
            <p:ph type="body" idx="1"/>
          </p:nvPr>
        </p:nvSpPr>
        <p:spPr/>
        <p:txBody>
          <a:bodyPr/>
          <a:lstStyle/>
          <a:p>
            <a:r>
              <a:rPr lang="en-US" dirty="0"/>
              <a:t>This is the cross-section of the OECT. Explain the structure of the device.</a:t>
            </a:r>
          </a:p>
          <a:p>
            <a:endParaRPr lang="en-US" dirty="0"/>
          </a:p>
          <a:p>
            <a:r>
              <a:rPr lang="en-US" dirty="0"/>
              <a:t>Gold is the major issue (least stretchable) explain it: delamination between layer …</a:t>
            </a:r>
          </a:p>
        </p:txBody>
      </p:sp>
      <p:sp>
        <p:nvSpPr>
          <p:cNvPr id="4" name="Slide Number Placeholder 3">
            <a:extLst>
              <a:ext uri="{FF2B5EF4-FFF2-40B4-BE49-F238E27FC236}">
                <a16:creationId xmlns:a16="http://schemas.microsoft.com/office/drawing/2014/main" id="{F7AF105D-8D6D-132E-07A7-623677233495}"/>
              </a:ext>
            </a:extLst>
          </p:cNvPr>
          <p:cNvSpPr>
            <a:spLocks noGrp="1"/>
          </p:cNvSpPr>
          <p:nvPr>
            <p:ph type="sldNum" sz="quarter" idx="5"/>
          </p:nvPr>
        </p:nvSpPr>
        <p:spPr/>
        <p:txBody>
          <a:bodyPr/>
          <a:lstStyle/>
          <a:p>
            <a:fld id="{7AA5D7CC-4584-7D4D-9AC5-26861B0A276E}" type="slidenum">
              <a:rPr lang="en-US" smtClean="0"/>
              <a:t>6</a:t>
            </a:fld>
            <a:endParaRPr lang="en-US"/>
          </a:p>
        </p:txBody>
      </p:sp>
    </p:spTree>
    <p:extLst>
      <p:ext uri="{BB962C8B-B14F-4D97-AF65-F5344CB8AC3E}">
        <p14:creationId xmlns:p14="http://schemas.microsoft.com/office/powerpoint/2010/main" val="3473419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5FB87-37D7-E003-1A86-37D15CE0B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A083E-39B9-E67B-4F18-D01A525A01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1C2334-C80A-CE9F-3697-2968825030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BA6C5C-C96D-644C-61FD-09498BDA826B}"/>
              </a:ext>
            </a:extLst>
          </p:cNvPr>
          <p:cNvSpPr>
            <a:spLocks noGrp="1"/>
          </p:cNvSpPr>
          <p:nvPr>
            <p:ph type="sldNum" sz="quarter" idx="5"/>
          </p:nvPr>
        </p:nvSpPr>
        <p:spPr/>
        <p:txBody>
          <a:bodyPr/>
          <a:lstStyle/>
          <a:p>
            <a:fld id="{7AA5D7CC-4584-7D4D-9AC5-26861B0A276E}" type="slidenum">
              <a:rPr lang="en-US" smtClean="0"/>
              <a:t>7</a:t>
            </a:fld>
            <a:endParaRPr lang="en-US"/>
          </a:p>
        </p:txBody>
      </p:sp>
    </p:spTree>
    <p:extLst>
      <p:ext uri="{BB962C8B-B14F-4D97-AF65-F5344CB8AC3E}">
        <p14:creationId xmlns:p14="http://schemas.microsoft.com/office/powerpoint/2010/main" val="2590521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contributions: Resistance vs strain graph of bottom electrode, SAM test using XPS, rigid N and P-type performances, rigid N type OECT with PEGDMA, K and pH testing for the rigid PEGDMA devices.</a:t>
            </a:r>
          </a:p>
          <a:p>
            <a:endParaRPr lang="en-US" dirty="0"/>
          </a:p>
          <a:p>
            <a:endParaRPr lang="en-US" dirty="0"/>
          </a:p>
        </p:txBody>
      </p:sp>
      <p:sp>
        <p:nvSpPr>
          <p:cNvPr id="4" name="Slide Number Placeholder 3"/>
          <p:cNvSpPr>
            <a:spLocks noGrp="1"/>
          </p:cNvSpPr>
          <p:nvPr>
            <p:ph type="sldNum" sz="quarter" idx="5"/>
          </p:nvPr>
        </p:nvSpPr>
        <p:spPr/>
        <p:txBody>
          <a:bodyPr/>
          <a:lstStyle/>
          <a:p>
            <a:fld id="{7AA5D7CC-4584-7D4D-9AC5-26861B0A276E}" type="slidenum">
              <a:rPr lang="en-US" smtClean="0"/>
              <a:t>8</a:t>
            </a:fld>
            <a:endParaRPr lang="en-US"/>
          </a:p>
        </p:txBody>
      </p:sp>
    </p:spTree>
    <p:extLst>
      <p:ext uri="{BB962C8B-B14F-4D97-AF65-F5344CB8AC3E}">
        <p14:creationId xmlns:p14="http://schemas.microsoft.com/office/powerpoint/2010/main" val="4043217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545EB-67BA-61CA-E385-633EB6D88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D9206C-A861-13CD-4E01-1F5EA4ADA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841FA-B508-BA46-7AEE-46E75DC21183}"/>
              </a:ext>
            </a:extLst>
          </p:cNvPr>
          <p:cNvSpPr>
            <a:spLocks noGrp="1"/>
          </p:cNvSpPr>
          <p:nvPr>
            <p:ph type="body" idx="1"/>
          </p:nvPr>
        </p:nvSpPr>
        <p:spPr/>
        <p:txBody>
          <a:bodyPr/>
          <a:lstStyle/>
          <a:p>
            <a:r>
              <a:rPr lang="en-US" dirty="0"/>
              <a:t>Concluded that 95/5 ideal volume ratio for n-type OECT</a:t>
            </a:r>
          </a:p>
        </p:txBody>
      </p:sp>
      <p:sp>
        <p:nvSpPr>
          <p:cNvPr id="4" name="Slide Number Placeholder 3">
            <a:extLst>
              <a:ext uri="{FF2B5EF4-FFF2-40B4-BE49-F238E27FC236}">
                <a16:creationId xmlns:a16="http://schemas.microsoft.com/office/drawing/2014/main" id="{D5A82D4A-5AAF-A0D7-82D7-C7667C313DF1}"/>
              </a:ext>
            </a:extLst>
          </p:cNvPr>
          <p:cNvSpPr>
            <a:spLocks noGrp="1"/>
          </p:cNvSpPr>
          <p:nvPr>
            <p:ph type="sldNum" sz="quarter" idx="5"/>
          </p:nvPr>
        </p:nvSpPr>
        <p:spPr/>
        <p:txBody>
          <a:bodyPr/>
          <a:lstStyle/>
          <a:p>
            <a:fld id="{7AA5D7CC-4584-7D4D-9AC5-26861B0A276E}" type="slidenum">
              <a:rPr lang="en-US" smtClean="0"/>
              <a:t>16</a:t>
            </a:fld>
            <a:endParaRPr lang="en-US"/>
          </a:p>
        </p:txBody>
      </p:sp>
    </p:spTree>
    <p:extLst>
      <p:ext uri="{BB962C8B-B14F-4D97-AF65-F5344CB8AC3E}">
        <p14:creationId xmlns:p14="http://schemas.microsoft.com/office/powerpoint/2010/main" val="601178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0">
            <a:extLst>
              <a:ext uri="{FF2B5EF4-FFF2-40B4-BE49-F238E27FC236}">
                <a16:creationId xmlns:a16="http://schemas.microsoft.com/office/drawing/2014/main" id="{03435116-8EC1-A548-452A-A5744ECD0FD6}"/>
              </a:ext>
            </a:extLst>
          </p:cNvPr>
          <p:cNvSpPr>
            <a:spLocks noGrp="1"/>
          </p:cNvSpPr>
          <p:nvPr>
            <p:ph type="title"/>
          </p:nvPr>
        </p:nvSpPr>
        <p:spPr>
          <a:xfrm>
            <a:off x="2447108" y="1846217"/>
            <a:ext cx="8906692" cy="259515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1" name="Text Placeholder 11">
            <a:extLst>
              <a:ext uri="{FF2B5EF4-FFF2-40B4-BE49-F238E27FC236}">
                <a16:creationId xmlns:a16="http://schemas.microsoft.com/office/drawing/2014/main" id="{BE800B03-ECF5-F0B1-7514-4FC09CECE7E4}"/>
              </a:ext>
            </a:extLst>
          </p:cNvPr>
          <p:cNvSpPr>
            <a:spLocks noGrp="1"/>
          </p:cNvSpPr>
          <p:nvPr>
            <p:ph idx="1"/>
          </p:nvPr>
        </p:nvSpPr>
        <p:spPr>
          <a:xfrm>
            <a:off x="2447108" y="4441370"/>
            <a:ext cx="8906692" cy="625930"/>
          </a:xfrm>
          <a:prstGeom prst="rect">
            <a:avLst/>
          </a:prstGeom>
        </p:spPr>
        <p:txBody>
          <a:bodyPr vert="horz" lIns="91440" tIns="45720" rIns="91440" bIns="45720" rtlCol="0">
            <a:normAutofit/>
          </a:bodyPr>
          <a:lstStyle/>
          <a:p>
            <a:pPr lvl="0"/>
            <a:r>
              <a:rPr lang="en-US"/>
              <a:t>Click to edit Master text styles</a:t>
            </a:r>
          </a:p>
        </p:txBody>
      </p:sp>
    </p:spTree>
    <p:extLst>
      <p:ext uri="{BB962C8B-B14F-4D97-AF65-F5344CB8AC3E}">
        <p14:creationId xmlns:p14="http://schemas.microsoft.com/office/powerpoint/2010/main" val="4114190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allery">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DF5BD322-BC93-4244-92C5-7651A7979906}"/>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9" name="Slide Number Placeholder 8">
            <a:extLst>
              <a:ext uri="{FF2B5EF4-FFF2-40B4-BE49-F238E27FC236}">
                <a16:creationId xmlns:a16="http://schemas.microsoft.com/office/drawing/2014/main" id="{E03D151B-D611-8446-9323-A31F43088641}"/>
              </a:ext>
            </a:extLst>
          </p:cNvPr>
          <p:cNvSpPr>
            <a:spLocks noGrp="1"/>
          </p:cNvSpPr>
          <p:nvPr>
            <p:ph type="sldNum" sz="quarter" idx="12"/>
          </p:nvPr>
        </p:nvSpPr>
        <p:spPr/>
        <p:txBody>
          <a:bodyPr/>
          <a:lstStyle/>
          <a:p>
            <a:fld id="{AE678206-0642-9F48-9727-6B519CB285FA}" type="slidenum">
              <a:rPr lang="en-US" smtClean="0"/>
              <a:t>‹#›</a:t>
            </a:fld>
            <a:endParaRPr lang="en-US"/>
          </a:p>
        </p:txBody>
      </p:sp>
      <p:sp>
        <p:nvSpPr>
          <p:cNvPr id="10" name="Title Placeholder 1">
            <a:extLst>
              <a:ext uri="{FF2B5EF4-FFF2-40B4-BE49-F238E27FC236}">
                <a16:creationId xmlns:a16="http://schemas.microsoft.com/office/drawing/2014/main" id="{419FCA3D-219A-9547-A7A7-4EB9BE7DD721}"/>
              </a:ext>
            </a:extLst>
          </p:cNvPr>
          <p:cNvSpPr>
            <a:spLocks noGrp="1"/>
          </p:cNvSpPr>
          <p:nvPr>
            <p:ph type="title"/>
          </p:nvPr>
        </p:nvSpPr>
        <p:spPr>
          <a:xfrm>
            <a:off x="381000" y="200722"/>
            <a:ext cx="11430000" cy="1014761"/>
          </a:xfrm>
          <a:prstGeom prst="rect">
            <a:avLst/>
          </a:prstGeom>
        </p:spPr>
        <p:txBody>
          <a:bodyPr vert="horz" lIns="91440" tIns="45720" rIns="91440" bIns="45720" rtlCol="0" anchor="ctr">
            <a:normAutofit/>
          </a:bodyPr>
          <a:lstStyle/>
          <a:p>
            <a:r>
              <a:rPr lang="en-US" dirty="0"/>
              <a:t>Click to edit Master title style</a:t>
            </a:r>
          </a:p>
        </p:txBody>
      </p:sp>
      <p:sp>
        <p:nvSpPr>
          <p:cNvPr id="3" name="Picture Placeholder 2">
            <a:extLst>
              <a:ext uri="{FF2B5EF4-FFF2-40B4-BE49-F238E27FC236}">
                <a16:creationId xmlns:a16="http://schemas.microsoft.com/office/drawing/2014/main" id="{7EB05746-5DE4-07B1-5611-4EEBAF38DE1E}"/>
              </a:ext>
            </a:extLst>
          </p:cNvPr>
          <p:cNvSpPr>
            <a:spLocks noGrp="1"/>
          </p:cNvSpPr>
          <p:nvPr>
            <p:ph type="pic" sz="quarter" idx="13"/>
          </p:nvPr>
        </p:nvSpPr>
        <p:spPr>
          <a:xfrm>
            <a:off x="381000" y="1425402"/>
            <a:ext cx="3074469" cy="2081855"/>
          </a:xfrm>
        </p:spPr>
        <p:txBody>
          <a:bodyPr/>
          <a:lstStyle/>
          <a:p>
            <a:endParaRPr lang="en-US"/>
          </a:p>
        </p:txBody>
      </p:sp>
      <p:sp>
        <p:nvSpPr>
          <p:cNvPr id="4" name="Picture Placeholder 2">
            <a:extLst>
              <a:ext uri="{FF2B5EF4-FFF2-40B4-BE49-F238E27FC236}">
                <a16:creationId xmlns:a16="http://schemas.microsoft.com/office/drawing/2014/main" id="{03F001E6-D6D1-A396-EE07-7790621213EA}"/>
              </a:ext>
            </a:extLst>
          </p:cNvPr>
          <p:cNvSpPr>
            <a:spLocks noGrp="1"/>
          </p:cNvSpPr>
          <p:nvPr>
            <p:ph type="pic" sz="quarter" idx="14"/>
          </p:nvPr>
        </p:nvSpPr>
        <p:spPr>
          <a:xfrm>
            <a:off x="3771394" y="1425402"/>
            <a:ext cx="3074469" cy="2081855"/>
          </a:xfrm>
        </p:spPr>
        <p:txBody>
          <a:bodyPr/>
          <a:lstStyle/>
          <a:p>
            <a:endParaRPr lang="en-US"/>
          </a:p>
        </p:txBody>
      </p:sp>
      <p:sp>
        <p:nvSpPr>
          <p:cNvPr id="5" name="Picture Placeholder 2">
            <a:extLst>
              <a:ext uri="{FF2B5EF4-FFF2-40B4-BE49-F238E27FC236}">
                <a16:creationId xmlns:a16="http://schemas.microsoft.com/office/drawing/2014/main" id="{02BD7855-1EA6-1102-5122-4BF617ED2DCB}"/>
              </a:ext>
            </a:extLst>
          </p:cNvPr>
          <p:cNvSpPr>
            <a:spLocks noGrp="1"/>
          </p:cNvSpPr>
          <p:nvPr>
            <p:ph type="pic" sz="quarter" idx="15"/>
          </p:nvPr>
        </p:nvSpPr>
        <p:spPr>
          <a:xfrm>
            <a:off x="7178140" y="1425402"/>
            <a:ext cx="3074469" cy="2081855"/>
          </a:xfrm>
        </p:spPr>
        <p:txBody>
          <a:bodyPr/>
          <a:lstStyle/>
          <a:p>
            <a:endParaRPr lang="en-US"/>
          </a:p>
        </p:txBody>
      </p:sp>
      <p:sp>
        <p:nvSpPr>
          <p:cNvPr id="6" name="Picture Placeholder 2">
            <a:extLst>
              <a:ext uri="{FF2B5EF4-FFF2-40B4-BE49-F238E27FC236}">
                <a16:creationId xmlns:a16="http://schemas.microsoft.com/office/drawing/2014/main" id="{93DB0072-B1E4-2B67-CD64-AFD0CADC50A0}"/>
              </a:ext>
            </a:extLst>
          </p:cNvPr>
          <p:cNvSpPr>
            <a:spLocks noGrp="1"/>
          </p:cNvSpPr>
          <p:nvPr>
            <p:ph type="pic" sz="quarter" idx="16"/>
          </p:nvPr>
        </p:nvSpPr>
        <p:spPr>
          <a:xfrm>
            <a:off x="381000" y="3772092"/>
            <a:ext cx="3074469" cy="2081855"/>
          </a:xfrm>
        </p:spPr>
        <p:txBody>
          <a:bodyPr/>
          <a:lstStyle/>
          <a:p>
            <a:endParaRPr lang="en-US"/>
          </a:p>
        </p:txBody>
      </p:sp>
      <p:sp>
        <p:nvSpPr>
          <p:cNvPr id="16" name="Picture Placeholder 2">
            <a:extLst>
              <a:ext uri="{FF2B5EF4-FFF2-40B4-BE49-F238E27FC236}">
                <a16:creationId xmlns:a16="http://schemas.microsoft.com/office/drawing/2014/main" id="{F12EFAB6-9D79-46A4-1400-FA689BD1831A}"/>
              </a:ext>
            </a:extLst>
          </p:cNvPr>
          <p:cNvSpPr>
            <a:spLocks noGrp="1"/>
          </p:cNvSpPr>
          <p:nvPr>
            <p:ph type="pic" sz="quarter" idx="17"/>
          </p:nvPr>
        </p:nvSpPr>
        <p:spPr>
          <a:xfrm>
            <a:off x="3771394" y="3772092"/>
            <a:ext cx="3074469" cy="2081855"/>
          </a:xfrm>
        </p:spPr>
        <p:txBody>
          <a:bodyPr/>
          <a:lstStyle/>
          <a:p>
            <a:endParaRPr lang="en-US"/>
          </a:p>
        </p:txBody>
      </p:sp>
      <p:sp>
        <p:nvSpPr>
          <p:cNvPr id="17" name="Picture Placeholder 2">
            <a:extLst>
              <a:ext uri="{FF2B5EF4-FFF2-40B4-BE49-F238E27FC236}">
                <a16:creationId xmlns:a16="http://schemas.microsoft.com/office/drawing/2014/main" id="{F8E2A34E-676C-226E-E8A6-42635E9CC189}"/>
              </a:ext>
            </a:extLst>
          </p:cNvPr>
          <p:cNvSpPr>
            <a:spLocks noGrp="1"/>
          </p:cNvSpPr>
          <p:nvPr>
            <p:ph type="pic" sz="quarter" idx="18"/>
          </p:nvPr>
        </p:nvSpPr>
        <p:spPr>
          <a:xfrm>
            <a:off x="7178140" y="3772092"/>
            <a:ext cx="3074469" cy="2081855"/>
          </a:xfrm>
        </p:spPr>
        <p:txBody>
          <a:bodyPr/>
          <a:lstStyle/>
          <a:p>
            <a:endParaRPr lang="en-US"/>
          </a:p>
        </p:txBody>
      </p:sp>
    </p:spTree>
    <p:extLst>
      <p:ext uri="{BB962C8B-B14F-4D97-AF65-F5344CB8AC3E}">
        <p14:creationId xmlns:p14="http://schemas.microsoft.com/office/powerpoint/2010/main" val="218264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7AE419-AE08-F348-87A6-E9445B339E62}"/>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4" name="Slide Number Placeholder 3">
            <a:extLst>
              <a:ext uri="{FF2B5EF4-FFF2-40B4-BE49-F238E27FC236}">
                <a16:creationId xmlns:a16="http://schemas.microsoft.com/office/drawing/2014/main" id="{6D30AFCF-7504-9244-8529-F384A6BDB3AB}"/>
              </a:ext>
            </a:extLst>
          </p:cNvPr>
          <p:cNvSpPr>
            <a:spLocks noGrp="1"/>
          </p:cNvSpPr>
          <p:nvPr>
            <p:ph type="sldNum" sz="quarter" idx="12"/>
          </p:nvPr>
        </p:nvSpPr>
        <p:spPr/>
        <p:txBody>
          <a:bodyPr/>
          <a:lstStyle/>
          <a:p>
            <a:fld id="{AE678206-0642-9F48-9727-6B519CB285FA}" type="slidenum">
              <a:rPr lang="en-US" smtClean="0"/>
              <a:t>‹#›</a:t>
            </a:fld>
            <a:endParaRPr lang="en-US"/>
          </a:p>
        </p:txBody>
      </p:sp>
    </p:spTree>
    <p:extLst>
      <p:ext uri="{BB962C8B-B14F-4D97-AF65-F5344CB8AC3E}">
        <p14:creationId xmlns:p14="http://schemas.microsoft.com/office/powerpoint/2010/main" val="2390501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EC417-39B3-8947-8902-0153B5002093}"/>
              </a:ext>
            </a:extLst>
          </p:cNvPr>
          <p:cNvSpPr>
            <a:spLocks noGrp="1"/>
          </p:cNvSpPr>
          <p:nvPr>
            <p:ph type="title"/>
          </p:nvPr>
        </p:nvSpPr>
        <p:spPr>
          <a:xfrm>
            <a:off x="381001" y="457200"/>
            <a:ext cx="393276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790FAD0-D969-274E-8AC0-FC5A894FB3FE}"/>
              </a:ext>
            </a:extLst>
          </p:cNvPr>
          <p:cNvSpPr>
            <a:spLocks noGrp="1"/>
          </p:cNvSpPr>
          <p:nvPr>
            <p:ph idx="1"/>
          </p:nvPr>
        </p:nvSpPr>
        <p:spPr>
          <a:xfrm>
            <a:off x="4642338" y="457201"/>
            <a:ext cx="7168663"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05FBC2C-9388-6049-AEF3-C1606676A7E6}"/>
              </a:ext>
            </a:extLst>
          </p:cNvPr>
          <p:cNvSpPr>
            <a:spLocks noGrp="1"/>
          </p:cNvSpPr>
          <p:nvPr>
            <p:ph type="body" sz="half" idx="2"/>
          </p:nvPr>
        </p:nvSpPr>
        <p:spPr>
          <a:xfrm>
            <a:off x="381001" y="2274849"/>
            <a:ext cx="3932767" cy="359413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0AEA470E-5CA9-A545-B98E-1EFAA05E8BF1}"/>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7" name="Slide Number Placeholder 6">
            <a:extLst>
              <a:ext uri="{FF2B5EF4-FFF2-40B4-BE49-F238E27FC236}">
                <a16:creationId xmlns:a16="http://schemas.microsoft.com/office/drawing/2014/main" id="{68F5A757-8D62-3444-9BDB-1CB584B73545}"/>
              </a:ext>
            </a:extLst>
          </p:cNvPr>
          <p:cNvSpPr>
            <a:spLocks noGrp="1"/>
          </p:cNvSpPr>
          <p:nvPr>
            <p:ph type="sldNum" sz="quarter" idx="12"/>
          </p:nvPr>
        </p:nvSpPr>
        <p:spPr/>
        <p:txBody>
          <a:bodyPr/>
          <a:lstStyle/>
          <a:p>
            <a:fld id="{AE678206-0642-9F48-9727-6B519CB285FA}" type="slidenum">
              <a:rPr lang="en-US" smtClean="0"/>
              <a:t>‹#›</a:t>
            </a:fld>
            <a:endParaRPr lang="en-US"/>
          </a:p>
        </p:txBody>
      </p:sp>
    </p:spTree>
    <p:extLst>
      <p:ext uri="{BB962C8B-B14F-4D97-AF65-F5344CB8AC3E}">
        <p14:creationId xmlns:p14="http://schemas.microsoft.com/office/powerpoint/2010/main" val="4003491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8E57A-36CB-814D-B1A5-9012A244B555}"/>
              </a:ext>
            </a:extLst>
          </p:cNvPr>
          <p:cNvSpPr>
            <a:spLocks noGrp="1"/>
          </p:cNvSpPr>
          <p:nvPr>
            <p:ph type="title"/>
          </p:nvPr>
        </p:nvSpPr>
        <p:spPr>
          <a:xfrm>
            <a:off x="381001" y="457200"/>
            <a:ext cx="393276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5D3259A3-587A-6D4A-AEF8-E4225996F750}"/>
              </a:ext>
            </a:extLst>
          </p:cNvPr>
          <p:cNvSpPr>
            <a:spLocks noGrp="1"/>
          </p:cNvSpPr>
          <p:nvPr>
            <p:ph type="pic" idx="1"/>
          </p:nvPr>
        </p:nvSpPr>
        <p:spPr>
          <a:xfrm>
            <a:off x="4614203" y="457201"/>
            <a:ext cx="7196798" cy="49839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4AC1918-55BE-A644-8FDC-9E18F9A994B4}"/>
              </a:ext>
            </a:extLst>
          </p:cNvPr>
          <p:cNvSpPr>
            <a:spLocks noGrp="1"/>
          </p:cNvSpPr>
          <p:nvPr>
            <p:ph type="body" sz="half" idx="2"/>
          </p:nvPr>
        </p:nvSpPr>
        <p:spPr>
          <a:xfrm>
            <a:off x="381001" y="2274850"/>
            <a:ext cx="3932767" cy="31662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9B9DD8F2-DDA7-354F-9FEA-A07E773A64F1}"/>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7" name="Slide Number Placeholder 6">
            <a:extLst>
              <a:ext uri="{FF2B5EF4-FFF2-40B4-BE49-F238E27FC236}">
                <a16:creationId xmlns:a16="http://schemas.microsoft.com/office/drawing/2014/main" id="{4B3F2438-4A98-5A4C-9057-FC3F0CBCD520}"/>
              </a:ext>
            </a:extLst>
          </p:cNvPr>
          <p:cNvSpPr>
            <a:spLocks noGrp="1"/>
          </p:cNvSpPr>
          <p:nvPr>
            <p:ph type="sldNum" sz="quarter" idx="12"/>
          </p:nvPr>
        </p:nvSpPr>
        <p:spPr/>
        <p:txBody>
          <a:bodyPr/>
          <a:lstStyle/>
          <a:p>
            <a:fld id="{AE678206-0642-9F48-9727-6B519CB285FA}" type="slidenum">
              <a:rPr lang="en-US" smtClean="0"/>
              <a:t>‹#›</a:t>
            </a:fld>
            <a:endParaRPr lang="en-US"/>
          </a:p>
        </p:txBody>
      </p:sp>
    </p:spTree>
    <p:extLst>
      <p:ext uri="{BB962C8B-B14F-4D97-AF65-F5344CB8AC3E}">
        <p14:creationId xmlns:p14="http://schemas.microsoft.com/office/powerpoint/2010/main" val="1077450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7AD69-3205-BCCD-4E2D-E72B1D3B18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E0D675-7591-9D83-10A1-2FEED657724E}"/>
              </a:ext>
            </a:extLst>
          </p:cNvPr>
          <p:cNvSpPr>
            <a:spLocks noGrp="1"/>
          </p:cNvSpPr>
          <p:nvPr>
            <p:ph type="dt" sz="half" idx="10"/>
          </p:nvPr>
        </p:nvSpPr>
        <p:spPr/>
        <p:txBody>
          <a:bodyPr/>
          <a:lstStyle/>
          <a:p>
            <a:fld id="{016554A5-B4DD-7045-B047-B7DA6D1E70A4}" type="datetimeFigureOut">
              <a:rPr lang="en-US" smtClean="0"/>
              <a:pPr/>
              <a:t>7/31/2026</a:t>
            </a:fld>
            <a:endParaRPr lang="en-US" dirty="0"/>
          </a:p>
        </p:txBody>
      </p:sp>
      <p:sp>
        <p:nvSpPr>
          <p:cNvPr id="4" name="Slide Number Placeholder 3">
            <a:extLst>
              <a:ext uri="{FF2B5EF4-FFF2-40B4-BE49-F238E27FC236}">
                <a16:creationId xmlns:a16="http://schemas.microsoft.com/office/drawing/2014/main" id="{56C7773C-2F41-C6E1-AAB5-9601AB572047}"/>
              </a:ext>
            </a:extLst>
          </p:cNvPr>
          <p:cNvSpPr>
            <a:spLocks noGrp="1"/>
          </p:cNvSpPr>
          <p:nvPr>
            <p:ph type="sldNum" sz="quarter" idx="11"/>
          </p:nvPr>
        </p:nvSpPr>
        <p:spPr/>
        <p:txBody>
          <a:bodyPr/>
          <a:lstStyle/>
          <a:p>
            <a:fld id="{AE678206-0642-9F48-9727-6B519CB285FA}" type="slidenum">
              <a:rPr lang="en-US" smtClean="0"/>
              <a:pPr/>
              <a:t>‹#›</a:t>
            </a:fld>
            <a:endParaRPr lang="en-US" dirty="0"/>
          </a:p>
        </p:txBody>
      </p:sp>
      <p:sp>
        <p:nvSpPr>
          <p:cNvPr id="6" name="Chart Placeholder 5">
            <a:extLst>
              <a:ext uri="{FF2B5EF4-FFF2-40B4-BE49-F238E27FC236}">
                <a16:creationId xmlns:a16="http://schemas.microsoft.com/office/drawing/2014/main" id="{A169B0B5-D05E-C4AE-458A-3F4627989B43}"/>
              </a:ext>
            </a:extLst>
          </p:cNvPr>
          <p:cNvSpPr>
            <a:spLocks noGrp="1"/>
          </p:cNvSpPr>
          <p:nvPr>
            <p:ph type="chart" sz="quarter" idx="12"/>
          </p:nvPr>
        </p:nvSpPr>
        <p:spPr>
          <a:xfrm>
            <a:off x="381000" y="1435100"/>
            <a:ext cx="7510463" cy="4572000"/>
          </a:xfrm>
        </p:spPr>
        <p:txBody>
          <a:bodyPr/>
          <a:lstStyle/>
          <a:p>
            <a:endParaRPr lang="en-US"/>
          </a:p>
        </p:txBody>
      </p:sp>
      <p:sp>
        <p:nvSpPr>
          <p:cNvPr id="8" name="Text Placeholder 7">
            <a:extLst>
              <a:ext uri="{FF2B5EF4-FFF2-40B4-BE49-F238E27FC236}">
                <a16:creationId xmlns:a16="http://schemas.microsoft.com/office/drawing/2014/main" id="{3AA2623B-F27F-1862-1049-4ADBDCD7601C}"/>
              </a:ext>
            </a:extLst>
          </p:cNvPr>
          <p:cNvSpPr>
            <a:spLocks noGrp="1"/>
          </p:cNvSpPr>
          <p:nvPr>
            <p:ph type="body" sz="quarter" idx="13"/>
          </p:nvPr>
        </p:nvSpPr>
        <p:spPr>
          <a:xfrm>
            <a:off x="8116888" y="1435100"/>
            <a:ext cx="3694112" cy="341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233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Full Photo">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10" name="Title Placeholder 10">
            <a:extLst>
              <a:ext uri="{FF2B5EF4-FFF2-40B4-BE49-F238E27FC236}">
                <a16:creationId xmlns:a16="http://schemas.microsoft.com/office/drawing/2014/main" id="{03435116-8EC1-A548-452A-A5744ECD0FD6}"/>
              </a:ext>
            </a:extLst>
          </p:cNvPr>
          <p:cNvSpPr>
            <a:spLocks noGrp="1"/>
          </p:cNvSpPr>
          <p:nvPr>
            <p:ph type="title"/>
          </p:nvPr>
        </p:nvSpPr>
        <p:spPr>
          <a:xfrm>
            <a:off x="2447108" y="1846217"/>
            <a:ext cx="8906692" cy="2595153"/>
          </a:xfrm>
          <a:prstGeom prst="rect">
            <a:avLst/>
          </a:prstGeom>
        </p:spPr>
        <p:txBody>
          <a:bodyPr vert="horz" lIns="91440" tIns="45720" rIns="91440" bIns="45720" rtlCol="0" anchor="ctr">
            <a:normAutofit/>
          </a:bodyPr>
          <a:lstStyle>
            <a:lvl1pPr>
              <a:defRPr>
                <a:solidFill>
                  <a:schemeClr val="bg1"/>
                </a:solidFill>
              </a:defRPr>
            </a:lvl1pPr>
          </a:lstStyle>
          <a:p>
            <a:r>
              <a:rPr lang="en-US"/>
              <a:t>Click to edit Master title style</a:t>
            </a:r>
            <a:endParaRPr lang="en-US" dirty="0"/>
          </a:p>
        </p:txBody>
      </p:sp>
      <p:sp>
        <p:nvSpPr>
          <p:cNvPr id="11" name="Text Placeholder 11">
            <a:extLst>
              <a:ext uri="{FF2B5EF4-FFF2-40B4-BE49-F238E27FC236}">
                <a16:creationId xmlns:a16="http://schemas.microsoft.com/office/drawing/2014/main" id="{BE800B03-ECF5-F0B1-7514-4FC09CECE7E4}"/>
              </a:ext>
            </a:extLst>
          </p:cNvPr>
          <p:cNvSpPr>
            <a:spLocks noGrp="1"/>
          </p:cNvSpPr>
          <p:nvPr>
            <p:ph idx="1"/>
          </p:nvPr>
        </p:nvSpPr>
        <p:spPr>
          <a:xfrm>
            <a:off x="2447108" y="4441370"/>
            <a:ext cx="8906692" cy="625930"/>
          </a:xfrm>
          <a:prstGeom prst="rect">
            <a:avLst/>
          </a:prstGeom>
        </p:spPr>
        <p:txBody>
          <a:bodyPr vert="horz" lIns="91440" tIns="45720" rIns="91440" bIns="45720" rtlCol="0">
            <a:normAutofit/>
          </a:bodyPr>
          <a:lstStyle>
            <a:lvl1pPr>
              <a:defRPr>
                <a:solidFill>
                  <a:schemeClr val="bg1"/>
                </a:solidFill>
              </a:defRPr>
            </a:lvl1pPr>
          </a:lstStyle>
          <a:p>
            <a:pPr lvl="0"/>
            <a:r>
              <a:rPr lang="en-US"/>
              <a:t>Click to edit Master text styles</a:t>
            </a:r>
          </a:p>
        </p:txBody>
      </p:sp>
      <p:pic>
        <p:nvPicPr>
          <p:cNvPr id="3" name="Picture 2">
            <a:extLst>
              <a:ext uri="{FF2B5EF4-FFF2-40B4-BE49-F238E27FC236}">
                <a16:creationId xmlns:a16="http://schemas.microsoft.com/office/drawing/2014/main" id="{CAA14450-E163-A0FB-AE33-14F2CE668DE1}"/>
              </a:ext>
            </a:extLst>
          </p:cNvPr>
          <p:cNvPicPr>
            <a:picLocks noChangeAspect="1"/>
          </p:cNvPicPr>
          <p:nvPr userDrawn="1"/>
        </p:nvPicPr>
        <p:blipFill rotWithShape="1">
          <a:blip r:embed="rId3"/>
          <a:srcRect t="73770"/>
          <a:stretch/>
        </p:blipFill>
        <p:spPr>
          <a:xfrm>
            <a:off x="1" y="5059179"/>
            <a:ext cx="12191999" cy="1798821"/>
          </a:xfrm>
          <a:prstGeom prst="rect">
            <a:avLst/>
          </a:prstGeom>
        </p:spPr>
      </p:pic>
    </p:spTree>
    <p:extLst>
      <p:ext uri="{BB962C8B-B14F-4D97-AF65-F5344CB8AC3E}">
        <p14:creationId xmlns:p14="http://schemas.microsoft.com/office/powerpoint/2010/main" val="2704301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s - Pla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5FCBB805-91EF-D0F1-B5CA-BCA3290EA431}"/>
              </a:ext>
            </a:extLst>
          </p:cNvPr>
          <p:cNvSpPr>
            <a:spLocks noGrp="1"/>
          </p:cNvSpPr>
          <p:nvPr>
            <p:ph type="title"/>
          </p:nvPr>
        </p:nvSpPr>
        <p:spPr>
          <a:xfrm>
            <a:off x="1642654" y="1948985"/>
            <a:ext cx="8906692" cy="2960028"/>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4281372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s - Kende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28D4045A-E327-4892-6A89-6CBE5583D417}"/>
              </a:ext>
            </a:extLst>
          </p:cNvPr>
          <p:cNvSpPr>
            <a:spLocks noGrp="1"/>
          </p:cNvSpPr>
          <p:nvPr>
            <p:ph type="title"/>
          </p:nvPr>
        </p:nvSpPr>
        <p:spPr>
          <a:xfrm>
            <a:off x="1642654" y="1948985"/>
            <a:ext cx="8906692" cy="2960028"/>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366797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s - Tech Tow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6B75A76D-59A5-A55D-8427-D310560791ED}"/>
              </a:ext>
            </a:extLst>
          </p:cNvPr>
          <p:cNvSpPr>
            <a:spLocks noGrp="1"/>
          </p:cNvSpPr>
          <p:nvPr>
            <p:ph type="title"/>
          </p:nvPr>
        </p:nvSpPr>
        <p:spPr>
          <a:xfrm>
            <a:off x="1642654" y="1948985"/>
            <a:ext cx="8906692" cy="2960028"/>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781624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s - Wrec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E3126A54-2183-1E0F-7A09-1B69C88EFBF2}"/>
              </a:ext>
            </a:extLst>
          </p:cNvPr>
          <p:cNvSpPr>
            <a:spLocks noGrp="1"/>
          </p:cNvSpPr>
          <p:nvPr>
            <p:ph type="title"/>
          </p:nvPr>
        </p:nvSpPr>
        <p:spPr>
          <a:xfrm>
            <a:off x="1642654" y="1948985"/>
            <a:ext cx="8906692" cy="2960028"/>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680686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BFBEFA-1B24-BD40-967B-224093822B35}"/>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C128C1E-32D8-CF48-A92C-E6AC112D0D06}"/>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6" name="Slide Number Placeholder 5">
            <a:extLst>
              <a:ext uri="{FF2B5EF4-FFF2-40B4-BE49-F238E27FC236}">
                <a16:creationId xmlns:a16="http://schemas.microsoft.com/office/drawing/2014/main" id="{4F2FBA1A-F7CC-514B-BEB5-104BA2E09E1E}"/>
              </a:ext>
            </a:extLst>
          </p:cNvPr>
          <p:cNvSpPr>
            <a:spLocks noGrp="1"/>
          </p:cNvSpPr>
          <p:nvPr>
            <p:ph type="sldNum" sz="quarter" idx="12"/>
          </p:nvPr>
        </p:nvSpPr>
        <p:spPr/>
        <p:txBody>
          <a:bodyPr/>
          <a:lstStyle/>
          <a:p>
            <a:fld id="{AE678206-0642-9F48-9727-6B519CB285FA}" type="slidenum">
              <a:rPr lang="en-US" smtClean="0"/>
              <a:t>‹#›</a:t>
            </a:fld>
            <a:endParaRPr lang="en-US"/>
          </a:p>
        </p:txBody>
      </p:sp>
      <p:sp>
        <p:nvSpPr>
          <p:cNvPr id="7" name="Title Placeholder 1">
            <a:extLst>
              <a:ext uri="{FF2B5EF4-FFF2-40B4-BE49-F238E27FC236}">
                <a16:creationId xmlns:a16="http://schemas.microsoft.com/office/drawing/2014/main" id="{D1CD0E1A-EFF5-9943-8AA6-521A2B23E647}"/>
              </a:ext>
            </a:extLst>
          </p:cNvPr>
          <p:cNvSpPr>
            <a:spLocks noGrp="1"/>
          </p:cNvSpPr>
          <p:nvPr>
            <p:ph type="title"/>
          </p:nvPr>
        </p:nvSpPr>
        <p:spPr>
          <a:xfrm>
            <a:off x="381000" y="200722"/>
            <a:ext cx="11430000" cy="101476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571505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B768D-628B-BB40-BEE5-32E27182F2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DA323E-BF1A-8C44-9650-0F8A4E12DCC0}"/>
              </a:ext>
            </a:extLst>
          </p:cNvPr>
          <p:cNvSpPr>
            <a:spLocks noGrp="1"/>
          </p:cNvSpPr>
          <p:nvPr>
            <p:ph sz="half" idx="1"/>
          </p:nvPr>
        </p:nvSpPr>
        <p:spPr>
          <a:xfrm>
            <a:off x="379048" y="1215483"/>
            <a:ext cx="5615353" cy="42256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71EEF26-478D-684B-BFF1-D8FD9BE7D5F9}"/>
              </a:ext>
            </a:extLst>
          </p:cNvPr>
          <p:cNvSpPr>
            <a:spLocks noGrp="1"/>
          </p:cNvSpPr>
          <p:nvPr>
            <p:ph sz="half" idx="2"/>
          </p:nvPr>
        </p:nvSpPr>
        <p:spPr>
          <a:xfrm>
            <a:off x="6197600" y="1215483"/>
            <a:ext cx="5613400" cy="42256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75ABF72E-E074-E741-8514-3417AC9D80AB}"/>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7" name="Slide Number Placeholder 6">
            <a:extLst>
              <a:ext uri="{FF2B5EF4-FFF2-40B4-BE49-F238E27FC236}">
                <a16:creationId xmlns:a16="http://schemas.microsoft.com/office/drawing/2014/main" id="{CB44C3EF-E136-164D-954C-112EADD99ADD}"/>
              </a:ext>
            </a:extLst>
          </p:cNvPr>
          <p:cNvSpPr>
            <a:spLocks noGrp="1"/>
          </p:cNvSpPr>
          <p:nvPr>
            <p:ph type="sldNum" sz="quarter" idx="12"/>
          </p:nvPr>
        </p:nvSpPr>
        <p:spPr/>
        <p:txBody>
          <a:bodyPr/>
          <a:lstStyle/>
          <a:p>
            <a:fld id="{AE678206-0642-9F48-9727-6B519CB285FA}" type="slidenum">
              <a:rPr lang="en-US" smtClean="0"/>
              <a:t>‹#›</a:t>
            </a:fld>
            <a:endParaRPr lang="en-US"/>
          </a:p>
        </p:txBody>
      </p:sp>
    </p:spTree>
    <p:extLst>
      <p:ext uri="{BB962C8B-B14F-4D97-AF65-F5344CB8AC3E}">
        <p14:creationId xmlns:p14="http://schemas.microsoft.com/office/powerpoint/2010/main" val="661298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310077-12D2-2D4D-8F51-D9CB6B044F9B}"/>
              </a:ext>
            </a:extLst>
          </p:cNvPr>
          <p:cNvSpPr>
            <a:spLocks noGrp="1"/>
          </p:cNvSpPr>
          <p:nvPr>
            <p:ph type="body" idx="1"/>
          </p:nvPr>
        </p:nvSpPr>
        <p:spPr>
          <a:xfrm>
            <a:off x="381001" y="1235113"/>
            <a:ext cx="56176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E0DF7D1-4D77-4C46-B579-F5861C7459AC}"/>
              </a:ext>
            </a:extLst>
          </p:cNvPr>
          <p:cNvSpPr>
            <a:spLocks noGrp="1"/>
          </p:cNvSpPr>
          <p:nvPr>
            <p:ph sz="half" idx="2"/>
          </p:nvPr>
        </p:nvSpPr>
        <p:spPr>
          <a:xfrm>
            <a:off x="381001" y="2078658"/>
            <a:ext cx="5617633" cy="33624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A19A1FD-16BD-7B41-8D0F-269780D1BBDC}"/>
              </a:ext>
            </a:extLst>
          </p:cNvPr>
          <p:cNvSpPr>
            <a:spLocks noGrp="1"/>
          </p:cNvSpPr>
          <p:nvPr>
            <p:ph type="body" sz="quarter" idx="3"/>
          </p:nvPr>
        </p:nvSpPr>
        <p:spPr>
          <a:xfrm>
            <a:off x="6172200" y="1235113"/>
            <a:ext cx="56388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FBAF2E0-F5E8-3946-89DE-62BFD441B2F1}"/>
              </a:ext>
            </a:extLst>
          </p:cNvPr>
          <p:cNvSpPr>
            <a:spLocks noGrp="1"/>
          </p:cNvSpPr>
          <p:nvPr>
            <p:ph sz="quarter" idx="4"/>
          </p:nvPr>
        </p:nvSpPr>
        <p:spPr>
          <a:xfrm>
            <a:off x="6172200" y="2078658"/>
            <a:ext cx="5638800" cy="33624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F5BD322-BC93-4244-92C5-7651A7979906}"/>
              </a:ext>
            </a:extLst>
          </p:cNvPr>
          <p:cNvSpPr>
            <a:spLocks noGrp="1"/>
          </p:cNvSpPr>
          <p:nvPr>
            <p:ph type="dt" sz="half" idx="10"/>
          </p:nvPr>
        </p:nvSpPr>
        <p:spPr/>
        <p:txBody>
          <a:bodyPr/>
          <a:lstStyle/>
          <a:p>
            <a:fld id="{016554A5-B4DD-7045-B047-B7DA6D1E70A4}" type="datetimeFigureOut">
              <a:rPr lang="en-US" smtClean="0"/>
              <a:t>7/31/2026</a:t>
            </a:fld>
            <a:endParaRPr lang="en-US"/>
          </a:p>
        </p:txBody>
      </p:sp>
      <p:sp>
        <p:nvSpPr>
          <p:cNvPr id="9" name="Slide Number Placeholder 8">
            <a:extLst>
              <a:ext uri="{FF2B5EF4-FFF2-40B4-BE49-F238E27FC236}">
                <a16:creationId xmlns:a16="http://schemas.microsoft.com/office/drawing/2014/main" id="{E03D151B-D611-8446-9323-A31F43088641}"/>
              </a:ext>
            </a:extLst>
          </p:cNvPr>
          <p:cNvSpPr>
            <a:spLocks noGrp="1"/>
          </p:cNvSpPr>
          <p:nvPr>
            <p:ph type="sldNum" sz="quarter" idx="12"/>
          </p:nvPr>
        </p:nvSpPr>
        <p:spPr/>
        <p:txBody>
          <a:bodyPr/>
          <a:lstStyle/>
          <a:p>
            <a:fld id="{AE678206-0642-9F48-9727-6B519CB285FA}" type="slidenum">
              <a:rPr lang="en-US" smtClean="0"/>
              <a:t>‹#›</a:t>
            </a:fld>
            <a:endParaRPr lang="en-US"/>
          </a:p>
        </p:txBody>
      </p:sp>
      <p:sp>
        <p:nvSpPr>
          <p:cNvPr id="10" name="Title Placeholder 1">
            <a:extLst>
              <a:ext uri="{FF2B5EF4-FFF2-40B4-BE49-F238E27FC236}">
                <a16:creationId xmlns:a16="http://schemas.microsoft.com/office/drawing/2014/main" id="{419FCA3D-219A-9547-A7A7-4EB9BE7DD721}"/>
              </a:ext>
            </a:extLst>
          </p:cNvPr>
          <p:cNvSpPr>
            <a:spLocks noGrp="1"/>
          </p:cNvSpPr>
          <p:nvPr>
            <p:ph type="title"/>
          </p:nvPr>
        </p:nvSpPr>
        <p:spPr>
          <a:xfrm>
            <a:off x="381000" y="200722"/>
            <a:ext cx="11430000" cy="101476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046095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8.png"/><Relationship Id="rId4" Type="http://schemas.openxmlformats.org/officeDocument/2006/relationships/slideLayout" Target="../slideLayouts/slideLayout1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C16630-5558-9114-4463-47E138DB6255}"/>
              </a:ext>
            </a:extLst>
          </p:cNvPr>
          <p:cNvSpPr txBox="1">
            <a:spLocks/>
          </p:cNvSpPr>
          <p:nvPr userDrawn="1"/>
        </p:nvSpPr>
        <p:spPr>
          <a:xfrm>
            <a:off x="2447108" y="1680753"/>
            <a:ext cx="8682445" cy="2760617"/>
          </a:xfrm>
          <a:prstGeom prst="rect">
            <a:avLst/>
          </a:prstGeom>
        </p:spPr>
        <p:txBody>
          <a:bodyPr anchor="ctr" anchorCtr="0">
            <a:normAutofit/>
          </a:bodyPr>
          <a:lstStyle>
            <a:lvl1pPr algn="l" defTabSz="342900" rtl="0" eaLnBrk="1" latinLnBrk="0" hangingPunct="1">
              <a:lnSpc>
                <a:spcPct val="100000"/>
              </a:lnSpc>
              <a:spcBef>
                <a:spcPct val="0"/>
              </a:spcBef>
              <a:buNone/>
              <a:defRPr sz="6000" b="1" i="0" kern="1200" cap="none" spc="0" baseline="0">
                <a:solidFill>
                  <a:srgbClr val="003057"/>
                </a:solidFill>
                <a:latin typeface="Roboto" panose="02000000000000000000" pitchFamily="2" charset="0"/>
                <a:ea typeface="Roboto" panose="02000000000000000000" pitchFamily="2" charset="0"/>
                <a:cs typeface="Roboto" panose="02000000000000000000" pitchFamily="2" charset="0"/>
              </a:defRPr>
            </a:lvl1pPr>
          </a:lstStyle>
          <a:p>
            <a:endParaRPr lang="en-US" dirty="0"/>
          </a:p>
        </p:txBody>
      </p:sp>
      <p:sp>
        <p:nvSpPr>
          <p:cNvPr id="11" name="Title Placeholder 10">
            <a:extLst>
              <a:ext uri="{FF2B5EF4-FFF2-40B4-BE49-F238E27FC236}">
                <a16:creationId xmlns:a16="http://schemas.microsoft.com/office/drawing/2014/main" id="{3552819F-CE1E-70EB-07B5-3B61D2578A1C}"/>
              </a:ext>
            </a:extLst>
          </p:cNvPr>
          <p:cNvSpPr>
            <a:spLocks noGrp="1"/>
          </p:cNvSpPr>
          <p:nvPr>
            <p:ph type="title"/>
          </p:nvPr>
        </p:nvSpPr>
        <p:spPr>
          <a:xfrm>
            <a:off x="2447108" y="1846217"/>
            <a:ext cx="8906692" cy="2595153"/>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
        <p:nvSpPr>
          <p:cNvPr id="12" name="Text Placeholder 11">
            <a:extLst>
              <a:ext uri="{FF2B5EF4-FFF2-40B4-BE49-F238E27FC236}">
                <a16:creationId xmlns:a16="http://schemas.microsoft.com/office/drawing/2014/main" id="{CBD913C0-CC86-E0C0-B503-69104064ECF7}"/>
              </a:ext>
            </a:extLst>
          </p:cNvPr>
          <p:cNvSpPr>
            <a:spLocks noGrp="1"/>
          </p:cNvSpPr>
          <p:nvPr>
            <p:ph type="body" idx="1"/>
          </p:nvPr>
        </p:nvSpPr>
        <p:spPr>
          <a:xfrm>
            <a:off x="2447108" y="4441370"/>
            <a:ext cx="8906692" cy="625930"/>
          </a:xfrm>
          <a:prstGeom prst="rect">
            <a:avLst/>
          </a:prstGeom>
        </p:spPr>
        <p:txBody>
          <a:bodyPr vert="horz" lIns="91440" tIns="45720" rIns="91440" bIns="45720" rtlCol="0">
            <a:normAutofit/>
          </a:bodyPr>
          <a:lstStyle/>
          <a:p>
            <a:r>
              <a:rPr lang="en-US" dirty="0"/>
              <a:t>Click to edit Master subtitle style</a:t>
            </a:r>
          </a:p>
        </p:txBody>
      </p:sp>
    </p:spTree>
    <p:extLst>
      <p:ext uri="{BB962C8B-B14F-4D97-AF65-F5344CB8AC3E}">
        <p14:creationId xmlns:p14="http://schemas.microsoft.com/office/powerpoint/2010/main" val="2336126548"/>
      </p:ext>
    </p:extLst>
  </p:cSld>
  <p:clrMap bg1="lt1" tx1="dk1" bg2="lt2" tx2="dk2" accent1="accent1" accent2="accent2" accent3="accent3" accent4="accent4" accent5="accent5" accent6="accent6" hlink="hlink" folHlink="folHlink"/>
  <p:sldLayoutIdLst>
    <p:sldLayoutId id="2147483696" r:id="rId1"/>
    <p:sldLayoutId id="2147483707" r:id="rId2"/>
  </p:sldLayoutIdLst>
  <p:txStyles>
    <p:titleStyle>
      <a:lvl1pPr algn="l" defTabSz="342900" rtl="0" eaLnBrk="1" latinLnBrk="0" hangingPunct="1">
        <a:spcBef>
          <a:spcPct val="0"/>
        </a:spcBef>
        <a:buNone/>
        <a:defRPr sz="60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0" indent="0" algn="l" defTabSz="342900" rtl="0" eaLnBrk="1" latinLnBrk="0" hangingPunct="1">
        <a:spcBef>
          <a:spcPct val="20000"/>
        </a:spcBef>
        <a:buFont typeface="Arial"/>
        <a:buNone/>
        <a:defRPr sz="1800" kern="1200">
          <a:solidFill>
            <a:srgbClr val="B3A369"/>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55A20D-930F-A185-C845-C95F4365004A}"/>
              </a:ext>
            </a:extLst>
          </p:cNvPr>
          <p:cNvSpPr txBox="1">
            <a:spLocks/>
          </p:cNvSpPr>
          <p:nvPr userDrawn="1"/>
        </p:nvSpPr>
        <p:spPr>
          <a:xfrm>
            <a:off x="1746069" y="2137954"/>
            <a:ext cx="8699862" cy="2582091"/>
          </a:xfrm>
          <a:prstGeom prst="rect">
            <a:avLst/>
          </a:prstGeom>
        </p:spPr>
        <p:txBody>
          <a:bodyPr anchor="ctr" anchorCtr="0">
            <a:normAutofit/>
          </a:bodyPr>
          <a:lstStyle>
            <a:lvl1pPr algn="ctr" defTabSz="342900" rtl="0" eaLnBrk="1" latinLnBrk="0" hangingPunct="1">
              <a:lnSpc>
                <a:spcPct val="100000"/>
              </a:lnSpc>
              <a:spcBef>
                <a:spcPct val="0"/>
              </a:spcBef>
              <a:buNone/>
              <a:defRPr sz="6000" b="1" i="0" kern="1200" cap="none" spc="0" baseline="0">
                <a:solidFill>
                  <a:srgbClr val="003057"/>
                </a:solidFill>
                <a:latin typeface="Roboto" panose="02000000000000000000" pitchFamily="2" charset="0"/>
                <a:ea typeface="Roboto" panose="02000000000000000000" pitchFamily="2" charset="0"/>
                <a:cs typeface="Roboto" panose="02000000000000000000" pitchFamily="2" charset="0"/>
              </a:defRPr>
            </a:lvl1pPr>
          </a:lstStyle>
          <a:p>
            <a:endParaRPr lang="en-US" dirty="0"/>
          </a:p>
        </p:txBody>
      </p:sp>
      <p:sp>
        <p:nvSpPr>
          <p:cNvPr id="4" name="Title Placeholder 10">
            <a:extLst>
              <a:ext uri="{FF2B5EF4-FFF2-40B4-BE49-F238E27FC236}">
                <a16:creationId xmlns:a16="http://schemas.microsoft.com/office/drawing/2014/main" id="{C83A85DD-FCD4-4A59-0F3C-B8F9FA03085F}"/>
              </a:ext>
            </a:extLst>
          </p:cNvPr>
          <p:cNvSpPr>
            <a:spLocks noGrp="1"/>
          </p:cNvSpPr>
          <p:nvPr>
            <p:ph type="title"/>
          </p:nvPr>
        </p:nvSpPr>
        <p:spPr>
          <a:xfrm>
            <a:off x="1642654" y="1948985"/>
            <a:ext cx="8906692" cy="2960028"/>
          </a:xfrm>
          <a:prstGeom prst="rect">
            <a:avLst/>
          </a:prstGeom>
        </p:spPr>
        <p:txBody>
          <a:bodyPr vert="horz" lIns="91440" tIns="45720" rIns="91440" bIns="45720" rtlCol="0" anchor="ctr">
            <a:normAutofit/>
          </a:body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426583652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txStyles>
    <p:titleStyle>
      <a:lvl1pPr algn="ctr" defTabSz="342900" rtl="0" eaLnBrk="1" latinLnBrk="0" hangingPunct="1">
        <a:spcBef>
          <a:spcPct val="0"/>
        </a:spcBef>
        <a:buNone/>
        <a:defRPr sz="60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794E2-0939-7444-A82A-8BD5C7FA1DDC}"/>
              </a:ext>
            </a:extLst>
          </p:cNvPr>
          <p:cNvSpPr>
            <a:spLocks noGrp="1"/>
          </p:cNvSpPr>
          <p:nvPr>
            <p:ph type="title"/>
          </p:nvPr>
        </p:nvSpPr>
        <p:spPr>
          <a:xfrm>
            <a:off x="381000" y="200722"/>
            <a:ext cx="11430000" cy="10147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616A5F8-57A3-204B-9489-10B6EA097328}"/>
              </a:ext>
            </a:extLst>
          </p:cNvPr>
          <p:cNvSpPr>
            <a:spLocks noGrp="1"/>
          </p:cNvSpPr>
          <p:nvPr>
            <p:ph type="body" idx="1"/>
          </p:nvPr>
        </p:nvSpPr>
        <p:spPr>
          <a:xfrm>
            <a:off x="381000" y="1215485"/>
            <a:ext cx="11429999" cy="42256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2B2C088-FD5F-6E47-B5E9-B42B8CA51A39}"/>
              </a:ext>
            </a:extLst>
          </p:cNvPr>
          <p:cNvSpPr>
            <a:spLocks noGrp="1"/>
          </p:cNvSpPr>
          <p:nvPr>
            <p:ph type="dt" sz="half" idx="2"/>
          </p:nvPr>
        </p:nvSpPr>
        <p:spPr>
          <a:xfrm>
            <a:off x="1408329" y="6182540"/>
            <a:ext cx="1546654" cy="365125"/>
          </a:xfrm>
          <a:prstGeom prst="rect">
            <a:avLst/>
          </a:prstGeom>
        </p:spPr>
        <p:txBody>
          <a:bodyPr vert="horz" lIns="91440" tIns="45720" rIns="91440" bIns="45720" rtlCol="0" anchor="ctr"/>
          <a:lstStyle>
            <a:lvl1pPr algn="l">
              <a:defRPr sz="120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016554A5-B4DD-7045-B047-B7DA6D1E70A4}" type="datetimeFigureOut">
              <a:rPr lang="en-US" smtClean="0"/>
              <a:pPr/>
              <a:t>7/31/2026</a:t>
            </a:fld>
            <a:endParaRPr lang="en-US" dirty="0"/>
          </a:p>
        </p:txBody>
      </p:sp>
      <p:sp>
        <p:nvSpPr>
          <p:cNvPr id="6" name="Slide Number Placeholder 5">
            <a:extLst>
              <a:ext uri="{FF2B5EF4-FFF2-40B4-BE49-F238E27FC236}">
                <a16:creationId xmlns:a16="http://schemas.microsoft.com/office/drawing/2014/main" id="{AA9F842A-A21A-C542-88CC-30F0DD78DA6E}"/>
              </a:ext>
            </a:extLst>
          </p:cNvPr>
          <p:cNvSpPr>
            <a:spLocks noGrp="1"/>
          </p:cNvSpPr>
          <p:nvPr>
            <p:ph type="sldNum" sz="quarter" idx="4"/>
          </p:nvPr>
        </p:nvSpPr>
        <p:spPr>
          <a:xfrm>
            <a:off x="381000" y="6182540"/>
            <a:ext cx="916577" cy="365125"/>
          </a:xfrm>
          <a:prstGeom prst="rect">
            <a:avLst/>
          </a:prstGeom>
        </p:spPr>
        <p:txBody>
          <a:bodyPr vert="horz" lIns="91440" tIns="45720" rIns="91440" bIns="45720" rtlCol="0" anchor="ctr"/>
          <a:lstStyle>
            <a:lvl1pPr algn="l">
              <a:defRPr sz="120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AE678206-0642-9F48-9727-6B519CB285FA}" type="slidenum">
              <a:rPr lang="en-US" smtClean="0"/>
              <a:pPr/>
              <a:t>‹#›</a:t>
            </a:fld>
            <a:endParaRPr lang="en-US" dirty="0"/>
          </a:p>
        </p:txBody>
      </p:sp>
    </p:spTree>
    <p:extLst>
      <p:ext uri="{BB962C8B-B14F-4D97-AF65-F5344CB8AC3E}">
        <p14:creationId xmlns:p14="http://schemas.microsoft.com/office/powerpoint/2010/main" val="2871032842"/>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88" r:id="rId3"/>
    <p:sldLayoutId id="2147483693" r:id="rId4"/>
    <p:sldLayoutId id="2147483690" r:id="rId5"/>
    <p:sldLayoutId id="2147483691" r:id="rId6"/>
    <p:sldLayoutId id="2147483692" r:id="rId7"/>
    <p:sldLayoutId id="2147483694" r:id="rId8"/>
  </p:sldLayoutIdLst>
  <p:txStyles>
    <p:titleStyle>
      <a:lvl1pPr algn="l" defTabSz="914400" rtl="0" eaLnBrk="1" latinLnBrk="0" hangingPunct="1">
        <a:lnSpc>
          <a:spcPct val="90000"/>
        </a:lnSpc>
        <a:spcBef>
          <a:spcPct val="0"/>
        </a:spcBef>
        <a:buNone/>
        <a:defRPr sz="3600" b="1" i="0" kern="1200" baseline="0">
          <a:solidFill>
            <a:srgbClr val="A7934B"/>
          </a:solidFill>
          <a:latin typeface="Roboto" panose="02000000000000000000" pitchFamily="2" charset="0"/>
          <a:ea typeface="Roboto" panose="02000000000000000000" pitchFamily="2" charset="0"/>
          <a:cs typeface="Roboto"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jpeg"/><Relationship Id="rId7" Type="http://schemas.microsoft.com/office/2007/relationships/hdphoto" Target="../media/hdphoto2.wdp"/><Relationship Id="rId2" Type="http://schemas.openxmlformats.org/officeDocument/2006/relationships/image" Target="../media/image25.jpeg"/><Relationship Id="rId1" Type="http://schemas.openxmlformats.org/officeDocument/2006/relationships/slideLayout" Target="../slideLayouts/slideLayout14.xml"/><Relationship Id="rId6" Type="http://schemas.openxmlformats.org/officeDocument/2006/relationships/image" Target="../media/image28.png"/><Relationship Id="rId11" Type="http://schemas.openxmlformats.org/officeDocument/2006/relationships/image" Target="../media/image31.emf"/><Relationship Id="rId5" Type="http://schemas.microsoft.com/office/2007/relationships/hdphoto" Target="../media/hdphoto1.wdp"/><Relationship Id="rId10" Type="http://schemas.openxmlformats.org/officeDocument/2006/relationships/oleObject" Target="../embeddings/oleObject1.bin"/><Relationship Id="rId4" Type="http://schemas.openxmlformats.org/officeDocument/2006/relationships/image" Target="../media/image27.png"/><Relationship Id="rId9" Type="http://schemas.openxmlformats.org/officeDocument/2006/relationships/image" Target="../media/image3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32.png"/><Relationship Id="rId1" Type="http://schemas.openxmlformats.org/officeDocument/2006/relationships/slideLayout" Target="../slideLayouts/slideLayout14.xml"/><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oleObject" Target="../embeddings/oleObject3.bin"/><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40.emf"/><Relationship Id="rId4" Type="http://schemas.openxmlformats.org/officeDocument/2006/relationships/image" Target="../media/image39.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oleObject" Target="../embeddings/oleObject4.bin"/><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oleObject" Target="../embeddings/oleObject4.bin"/><Relationship Id="rId1" Type="http://schemas.openxmlformats.org/officeDocument/2006/relationships/slideLayout" Target="../slideLayouts/slideLayout14.xml"/><Relationship Id="rId5" Type="http://schemas.openxmlformats.org/officeDocument/2006/relationships/image" Target="../media/image42.emf"/><Relationship Id="rId4" Type="http://schemas.openxmlformats.org/officeDocument/2006/relationships/oleObject" Target="../embeddings/oleObject5.bin"/></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6.bin"/><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37_D99C6A6B.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FACC4-8BA4-D145-6D28-7181D4BBF84B}"/>
              </a:ext>
            </a:extLst>
          </p:cNvPr>
          <p:cNvSpPr>
            <a:spLocks noGrp="1"/>
          </p:cNvSpPr>
          <p:nvPr>
            <p:ph type="title"/>
          </p:nvPr>
        </p:nvSpPr>
        <p:spPr>
          <a:xfrm>
            <a:off x="2447108" y="1846217"/>
            <a:ext cx="7922578" cy="2595153"/>
          </a:xfrm>
        </p:spPr>
        <p:txBody>
          <a:bodyPr>
            <a:normAutofit/>
          </a:bodyPr>
          <a:lstStyle/>
          <a:p>
            <a:r>
              <a:rPr lang="en-US" sz="4800" dirty="0"/>
              <a:t>Stretchable Vertical Organic Electrochemical Transistors</a:t>
            </a:r>
          </a:p>
        </p:txBody>
      </p:sp>
      <p:sp>
        <p:nvSpPr>
          <p:cNvPr id="3" name="Content Placeholder 2">
            <a:extLst>
              <a:ext uri="{FF2B5EF4-FFF2-40B4-BE49-F238E27FC236}">
                <a16:creationId xmlns:a16="http://schemas.microsoft.com/office/drawing/2014/main" id="{C0E02467-1D6D-30DE-402A-35783DB9D563}"/>
              </a:ext>
            </a:extLst>
          </p:cNvPr>
          <p:cNvSpPr>
            <a:spLocks noGrp="1"/>
          </p:cNvSpPr>
          <p:nvPr>
            <p:ph idx="1"/>
          </p:nvPr>
        </p:nvSpPr>
        <p:spPr>
          <a:xfrm>
            <a:off x="2447108" y="4441370"/>
            <a:ext cx="8906692" cy="1035302"/>
          </a:xfrm>
        </p:spPr>
        <p:txBody>
          <a:bodyPr>
            <a:normAutofit/>
          </a:bodyPr>
          <a:lstStyle/>
          <a:p>
            <a:r>
              <a:rPr lang="en-US" dirty="0">
                <a:latin typeface="Roboto" panose="02000000000000000000" pitchFamily="2" charset="0"/>
                <a:ea typeface="Roboto" panose="02000000000000000000" pitchFamily="2" charset="0"/>
                <a:cs typeface="Roboto" panose="02000000000000000000" pitchFamily="2" charset="0"/>
              </a:rPr>
              <a:t>Joohwan Choe</a:t>
            </a:r>
          </a:p>
          <a:p>
            <a:r>
              <a:rPr lang="en-US" dirty="0">
                <a:latin typeface="Roboto" panose="02000000000000000000" pitchFamily="2" charset="0"/>
                <a:ea typeface="Roboto" panose="02000000000000000000" pitchFamily="2" charset="0"/>
                <a:cs typeface="Roboto" panose="02000000000000000000" pitchFamily="2" charset="0"/>
              </a:rPr>
              <a:t>Mentor: Ayush Dhande</a:t>
            </a:r>
          </a:p>
          <a:p>
            <a:r>
              <a:rPr lang="en-US" dirty="0">
                <a:latin typeface="Roboto" panose="02000000000000000000" pitchFamily="2" charset="0"/>
                <a:ea typeface="Roboto" panose="02000000000000000000" pitchFamily="2" charset="0"/>
                <a:cs typeface="Roboto" panose="02000000000000000000" pitchFamily="2" charset="0"/>
              </a:rPr>
              <a:t>PI: Dr. Antonio Facchetti</a:t>
            </a:r>
          </a:p>
        </p:txBody>
      </p:sp>
      <p:pic>
        <p:nvPicPr>
          <p:cNvPr id="4" name="Picture 3">
            <a:extLst>
              <a:ext uri="{FF2B5EF4-FFF2-40B4-BE49-F238E27FC236}">
                <a16:creationId xmlns:a16="http://schemas.microsoft.com/office/drawing/2014/main" id="{1CDE8A51-B388-C0E2-F0A4-80445FD1B0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932738"/>
            <a:ext cx="923298" cy="92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FB81C662-9F51-4934-7E0F-ECE61B6BF22A}"/>
              </a:ext>
            </a:extLst>
          </p:cNvPr>
          <p:cNvSpPr txBox="1">
            <a:spLocks/>
          </p:cNvSpPr>
          <p:nvPr/>
        </p:nvSpPr>
        <p:spPr>
          <a:xfrm>
            <a:off x="958976" y="6210412"/>
            <a:ext cx="2398887" cy="522052"/>
          </a:xfrm>
          <a:prstGeom prst="rect">
            <a:avLst/>
          </a:prstGeom>
        </p:spPr>
        <p:txBody>
          <a:bodyPr vert="horz" lIns="91440" tIns="45720" rIns="91440" bIns="45720" rtlCol="0">
            <a:normAutofit/>
          </a:bodyPr>
          <a:lstStyle>
            <a:lvl1pPr marL="0" indent="0" algn="l" defTabSz="342900" rtl="0" eaLnBrk="1" latinLnBrk="0" hangingPunct="1">
              <a:spcBef>
                <a:spcPct val="20000"/>
              </a:spcBef>
              <a:buFont typeface="Arial"/>
              <a:buNone/>
              <a:defRPr sz="1800" kern="1200">
                <a:solidFill>
                  <a:srgbClr val="B3A369"/>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latin typeface="Roboto" panose="02000000000000000000" pitchFamily="2" charset="0"/>
                <a:ea typeface="Roboto" panose="02000000000000000000" pitchFamily="2" charset="0"/>
                <a:cs typeface="Roboto" panose="02000000000000000000" pitchFamily="2" charset="0"/>
              </a:rPr>
              <a:t>NSF Award: 2349519</a:t>
            </a:r>
          </a:p>
        </p:txBody>
      </p:sp>
      <p:pic>
        <p:nvPicPr>
          <p:cNvPr id="7" name="Picture 6">
            <a:extLst>
              <a:ext uri="{FF2B5EF4-FFF2-40B4-BE49-F238E27FC236}">
                <a16:creationId xmlns:a16="http://schemas.microsoft.com/office/drawing/2014/main" id="{947451F4-CA5F-C7BC-C589-F36EDA7CF376}"/>
              </a:ext>
            </a:extLst>
          </p:cNvPr>
          <p:cNvPicPr>
            <a:picLocks noChangeAspect="1"/>
          </p:cNvPicPr>
          <p:nvPr/>
        </p:nvPicPr>
        <p:blipFill>
          <a:blip r:embed="rId3"/>
          <a:stretch>
            <a:fillRect/>
          </a:stretch>
        </p:blipFill>
        <p:spPr>
          <a:xfrm>
            <a:off x="9251004" y="5971652"/>
            <a:ext cx="2921540" cy="886348"/>
          </a:xfrm>
          <a:prstGeom prst="rect">
            <a:avLst/>
          </a:prstGeom>
        </p:spPr>
      </p:pic>
      <p:sp>
        <p:nvSpPr>
          <p:cNvPr id="8" name="Freeform 2">
            <a:extLst>
              <a:ext uri="{FF2B5EF4-FFF2-40B4-BE49-F238E27FC236}">
                <a16:creationId xmlns:a16="http://schemas.microsoft.com/office/drawing/2014/main" id="{5EFF1C98-F94D-A166-9E5F-257054F939C1}"/>
              </a:ext>
            </a:extLst>
          </p:cNvPr>
          <p:cNvSpPr/>
          <p:nvPr/>
        </p:nvSpPr>
        <p:spPr>
          <a:xfrm>
            <a:off x="5860543" y="5932739"/>
            <a:ext cx="3354783" cy="886349"/>
          </a:xfrm>
          <a:custGeom>
            <a:avLst/>
            <a:gdLst/>
            <a:ahLst/>
            <a:cxnLst/>
            <a:rect l="l" t="t" r="r" b="b"/>
            <a:pathLst>
              <a:path w="5660170" h="1495443">
                <a:moveTo>
                  <a:pt x="0" y="0"/>
                </a:moveTo>
                <a:lnTo>
                  <a:pt x="5660170" y="0"/>
                </a:lnTo>
                <a:lnTo>
                  <a:pt x="5660170" y="1495443"/>
                </a:lnTo>
                <a:lnTo>
                  <a:pt x="0" y="1495443"/>
                </a:lnTo>
                <a:lnTo>
                  <a:pt x="0" y="0"/>
                </a:lnTo>
                <a:close/>
              </a:path>
            </a:pathLst>
          </a:custGeom>
          <a:blipFill>
            <a:blip r:embed="rId4"/>
            <a:stretch>
              <a:fillRect/>
            </a:stretch>
          </a:blipFill>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862558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BEC34-13AA-1571-B3C3-81CEBFAF2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92A49-211D-69FB-28E6-4754A0AF124B}"/>
              </a:ext>
            </a:extLst>
          </p:cNvPr>
          <p:cNvSpPr>
            <a:spLocks noGrp="1"/>
          </p:cNvSpPr>
          <p:nvPr>
            <p:ph type="title"/>
          </p:nvPr>
        </p:nvSpPr>
        <p:spPr/>
        <p:txBody>
          <a:bodyPr/>
          <a:lstStyle/>
          <a:p>
            <a:r>
              <a:rPr lang="en-US" dirty="0"/>
              <a:t>Bottom Electrode – Microcracked Au</a:t>
            </a:r>
          </a:p>
        </p:txBody>
      </p:sp>
      <p:grpSp>
        <p:nvGrpSpPr>
          <p:cNvPr id="9" name="Group 8">
            <a:extLst>
              <a:ext uri="{FF2B5EF4-FFF2-40B4-BE49-F238E27FC236}">
                <a16:creationId xmlns:a16="http://schemas.microsoft.com/office/drawing/2014/main" id="{6AE97290-4EFA-99BB-F295-87706DB0E905}"/>
              </a:ext>
            </a:extLst>
          </p:cNvPr>
          <p:cNvGrpSpPr/>
          <p:nvPr/>
        </p:nvGrpSpPr>
        <p:grpSpPr>
          <a:xfrm>
            <a:off x="6413381" y="1656092"/>
            <a:ext cx="5173750" cy="3696069"/>
            <a:chOff x="374405" y="2667438"/>
            <a:chExt cx="2948341" cy="2250655"/>
          </a:xfrm>
        </p:grpSpPr>
        <p:pic>
          <p:nvPicPr>
            <p:cNvPr id="10" name="Picture 9" descr="A close up of a yellow object&#10;&#10;AI-generated content may be incorrect.">
              <a:extLst>
                <a:ext uri="{FF2B5EF4-FFF2-40B4-BE49-F238E27FC236}">
                  <a16:creationId xmlns:a16="http://schemas.microsoft.com/office/drawing/2014/main" id="{CCCA150E-2AD0-5559-93C4-B6055BF2C4C4}"/>
                </a:ext>
              </a:extLst>
            </p:cNvPr>
            <p:cNvPicPr>
              <a:picLocks noChangeAspect="1"/>
            </p:cNvPicPr>
            <p:nvPr/>
          </p:nvPicPr>
          <p:blipFill>
            <a:blip r:embed="rId2">
              <a:extLst>
                <a:ext uri="{28A0092B-C50C-407E-A947-70E740481C1C}">
                  <a14:useLocalDpi xmlns:a14="http://schemas.microsoft.com/office/drawing/2010/main"/>
                </a:ext>
              </a:extLst>
            </a:blip>
            <a:srcRect t="24819"/>
            <a:stretch>
              <a:fillRect/>
            </a:stretch>
          </p:blipFill>
          <p:spPr>
            <a:xfrm rot="16200000">
              <a:off x="2388740" y="2665838"/>
              <a:ext cx="914400" cy="917602"/>
            </a:xfrm>
            <a:prstGeom prst="rect">
              <a:avLst/>
            </a:prstGeom>
          </p:spPr>
        </p:pic>
        <p:pic>
          <p:nvPicPr>
            <p:cNvPr id="11" name="Picture 10" descr="A yellow and white background&#10;&#10;AI-generated content may be incorrect.">
              <a:extLst>
                <a:ext uri="{FF2B5EF4-FFF2-40B4-BE49-F238E27FC236}">
                  <a16:creationId xmlns:a16="http://schemas.microsoft.com/office/drawing/2014/main" id="{60CF2590-9E8D-B5D9-9F63-AE62D5C9CE42}"/>
                </a:ext>
              </a:extLst>
            </p:cNvPr>
            <p:cNvPicPr>
              <a:picLocks noChangeAspect="1"/>
            </p:cNvPicPr>
            <p:nvPr/>
          </p:nvPicPr>
          <p:blipFill>
            <a:blip r:embed="rId3" cstate="hqprint">
              <a:extLst>
                <a:ext uri="{28A0092B-C50C-407E-A947-70E740481C1C}">
                  <a14:useLocalDpi xmlns:a14="http://schemas.microsoft.com/office/drawing/2010/main"/>
                </a:ext>
              </a:extLst>
            </a:blip>
            <a:srcRect l="24819"/>
            <a:stretch>
              <a:fillRect/>
            </a:stretch>
          </p:blipFill>
          <p:spPr>
            <a:xfrm>
              <a:off x="374405" y="3693630"/>
              <a:ext cx="917606" cy="914400"/>
            </a:xfrm>
            <a:prstGeom prst="rect">
              <a:avLst/>
            </a:prstGeom>
          </p:spPr>
        </p:pic>
        <p:pic>
          <p:nvPicPr>
            <p:cNvPr id="12" name="Picture 11" descr="A close-up of a green surface&#10;&#10;AI-generated content may be incorrect.">
              <a:extLst>
                <a:ext uri="{FF2B5EF4-FFF2-40B4-BE49-F238E27FC236}">
                  <a16:creationId xmlns:a16="http://schemas.microsoft.com/office/drawing/2014/main" id="{C3AE7BB6-33D7-99A6-2F1D-0637D7B9E54E}"/>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l="23343"/>
            <a:stretch>
              <a:fillRect/>
            </a:stretch>
          </p:blipFill>
          <p:spPr>
            <a:xfrm>
              <a:off x="1371772" y="3693630"/>
              <a:ext cx="935607" cy="914400"/>
            </a:xfrm>
            <a:prstGeom prst="rect">
              <a:avLst/>
            </a:prstGeom>
          </p:spPr>
        </p:pic>
        <p:pic>
          <p:nvPicPr>
            <p:cNvPr id="13" name="Picture 12" descr="A close-up of a green surface&#10;&#10;AI-generated content may be incorrect.">
              <a:extLst>
                <a:ext uri="{FF2B5EF4-FFF2-40B4-BE49-F238E27FC236}">
                  <a16:creationId xmlns:a16="http://schemas.microsoft.com/office/drawing/2014/main" id="{AA77C6B6-4C61-DF12-8A42-C6642A8988D6}"/>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l="23343"/>
            <a:stretch>
              <a:fillRect/>
            </a:stretch>
          </p:blipFill>
          <p:spPr>
            <a:xfrm>
              <a:off x="2387139" y="3693630"/>
              <a:ext cx="935607" cy="914400"/>
            </a:xfrm>
            <a:prstGeom prst="rect">
              <a:avLst/>
            </a:prstGeom>
          </p:spPr>
        </p:pic>
        <p:grpSp>
          <p:nvGrpSpPr>
            <p:cNvPr id="14" name="Group 13">
              <a:extLst>
                <a:ext uri="{FF2B5EF4-FFF2-40B4-BE49-F238E27FC236}">
                  <a16:creationId xmlns:a16="http://schemas.microsoft.com/office/drawing/2014/main" id="{157DB573-B57B-AB1B-4831-46F2C3318E4E}"/>
                </a:ext>
              </a:extLst>
            </p:cNvPr>
            <p:cNvGrpSpPr/>
            <p:nvPr/>
          </p:nvGrpSpPr>
          <p:grpSpPr>
            <a:xfrm>
              <a:off x="790742" y="4370550"/>
              <a:ext cx="596900" cy="200055"/>
              <a:chOff x="2872946" y="2137925"/>
              <a:chExt cx="596900" cy="200055"/>
            </a:xfrm>
          </p:grpSpPr>
          <p:sp>
            <p:nvSpPr>
              <p:cNvPr id="26" name="Rectangle 25">
                <a:extLst>
                  <a:ext uri="{FF2B5EF4-FFF2-40B4-BE49-F238E27FC236}">
                    <a16:creationId xmlns:a16="http://schemas.microsoft.com/office/drawing/2014/main" id="{B24A5E53-6D68-B9CC-44FA-7A62D706D0EA}"/>
                  </a:ext>
                </a:extLst>
              </p:cNvPr>
              <p:cNvSpPr/>
              <p:nvPr/>
            </p:nvSpPr>
            <p:spPr>
              <a:xfrm>
                <a:off x="3052233" y="2306440"/>
                <a:ext cx="246888" cy="182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bg1"/>
                  </a:solidFill>
                </a:endParaRPr>
              </a:p>
            </p:txBody>
          </p:sp>
          <p:sp>
            <p:nvSpPr>
              <p:cNvPr id="27" name="TextBox 303">
                <a:extLst>
                  <a:ext uri="{FF2B5EF4-FFF2-40B4-BE49-F238E27FC236}">
                    <a16:creationId xmlns:a16="http://schemas.microsoft.com/office/drawing/2014/main" id="{9CB4716A-B349-1B0C-489C-D5A85C4F839E}"/>
                  </a:ext>
                </a:extLst>
              </p:cNvPr>
              <p:cNvSpPr txBox="1"/>
              <p:nvPr/>
            </p:nvSpPr>
            <p:spPr>
              <a:xfrm>
                <a:off x="2872946" y="2137925"/>
                <a:ext cx="596900"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dirty="0">
                    <a:solidFill>
                      <a:schemeClr val="bg1"/>
                    </a:solidFill>
                    <a:latin typeface="Calibri" panose="020F0502020204030204" pitchFamily="34" charset="0"/>
                    <a:cs typeface="Calibri" panose="020F0502020204030204" pitchFamily="34" charset="0"/>
                  </a:rPr>
                  <a:t>100 µm</a:t>
                </a:r>
              </a:p>
            </p:txBody>
          </p:sp>
        </p:grpSp>
        <p:grpSp>
          <p:nvGrpSpPr>
            <p:cNvPr id="15" name="Group 14">
              <a:extLst>
                <a:ext uri="{FF2B5EF4-FFF2-40B4-BE49-F238E27FC236}">
                  <a16:creationId xmlns:a16="http://schemas.microsoft.com/office/drawing/2014/main" id="{E9DF7D90-AD77-451B-BDD2-8208558DA4D1}"/>
                </a:ext>
              </a:extLst>
            </p:cNvPr>
            <p:cNvGrpSpPr/>
            <p:nvPr/>
          </p:nvGrpSpPr>
          <p:grpSpPr>
            <a:xfrm>
              <a:off x="481212" y="4665075"/>
              <a:ext cx="2783956" cy="253018"/>
              <a:chOff x="2470489" y="2518469"/>
              <a:chExt cx="3353120" cy="253018"/>
            </a:xfrm>
          </p:grpSpPr>
          <p:sp>
            <p:nvSpPr>
              <p:cNvPr id="23" name="TextBox 306">
                <a:extLst>
                  <a:ext uri="{FF2B5EF4-FFF2-40B4-BE49-F238E27FC236}">
                    <a16:creationId xmlns:a16="http://schemas.microsoft.com/office/drawing/2014/main" id="{ECC1E4BA-694C-F818-725B-E942F2086AB8}"/>
                  </a:ext>
                </a:extLst>
              </p:cNvPr>
              <p:cNvSpPr txBox="1"/>
              <p:nvPr/>
            </p:nvSpPr>
            <p:spPr>
              <a:xfrm>
                <a:off x="2470489" y="2518469"/>
                <a:ext cx="732277" cy="2436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latin typeface="Roboto" panose="02000000000000000000" pitchFamily="2" charset="0"/>
                    <a:ea typeface="Roboto" panose="02000000000000000000" pitchFamily="2" charset="0"/>
                    <a:cs typeface="Roboto" panose="02000000000000000000" pitchFamily="2" charset="0"/>
                  </a:rPr>
                  <a:t>0%</a:t>
                </a:r>
              </a:p>
            </p:txBody>
          </p:sp>
          <p:sp>
            <p:nvSpPr>
              <p:cNvPr id="24" name="TextBox 307">
                <a:extLst>
                  <a:ext uri="{FF2B5EF4-FFF2-40B4-BE49-F238E27FC236}">
                    <a16:creationId xmlns:a16="http://schemas.microsoft.com/office/drawing/2014/main" id="{9A510EC3-E14E-9830-8C39-2FCD06860AC7}"/>
                  </a:ext>
                </a:extLst>
              </p:cNvPr>
              <p:cNvSpPr txBox="1"/>
              <p:nvPr/>
            </p:nvSpPr>
            <p:spPr>
              <a:xfrm>
                <a:off x="3719732" y="2527847"/>
                <a:ext cx="732277" cy="2436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latin typeface="Roboto" panose="02000000000000000000" pitchFamily="2" charset="0"/>
                    <a:ea typeface="Roboto" panose="02000000000000000000" pitchFamily="2" charset="0"/>
                    <a:cs typeface="Roboto" panose="02000000000000000000" pitchFamily="2" charset="0"/>
                  </a:rPr>
                  <a:t>50%</a:t>
                </a:r>
              </a:p>
            </p:txBody>
          </p:sp>
          <p:sp>
            <p:nvSpPr>
              <p:cNvPr id="25" name="TextBox 308">
                <a:extLst>
                  <a:ext uri="{FF2B5EF4-FFF2-40B4-BE49-F238E27FC236}">
                    <a16:creationId xmlns:a16="http://schemas.microsoft.com/office/drawing/2014/main" id="{D29728F8-74F5-D764-9BDB-AEE523300DA1}"/>
                  </a:ext>
                </a:extLst>
              </p:cNvPr>
              <p:cNvSpPr txBox="1"/>
              <p:nvPr/>
            </p:nvSpPr>
            <p:spPr>
              <a:xfrm>
                <a:off x="5091332" y="2527847"/>
                <a:ext cx="732277" cy="2436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latin typeface="Roboto" panose="02000000000000000000" pitchFamily="2" charset="0"/>
                    <a:ea typeface="Roboto" panose="02000000000000000000" pitchFamily="2" charset="0"/>
                    <a:cs typeface="Roboto" panose="02000000000000000000" pitchFamily="2" charset="0"/>
                  </a:rPr>
                  <a:t>100%</a:t>
                </a:r>
              </a:p>
            </p:txBody>
          </p:sp>
        </p:grpSp>
        <p:pic>
          <p:nvPicPr>
            <p:cNvPr id="16" name="Picture 15" descr="A close up of a device&#10;&#10;AI-generated content may be incorrect.">
              <a:extLst>
                <a:ext uri="{FF2B5EF4-FFF2-40B4-BE49-F238E27FC236}">
                  <a16:creationId xmlns:a16="http://schemas.microsoft.com/office/drawing/2014/main" id="{0C1224A3-D7ED-F752-9FA8-67E5D35D12E2}"/>
                </a:ext>
              </a:extLst>
            </p:cNvPr>
            <p:cNvPicPr>
              <a:picLocks noChangeAspect="1"/>
            </p:cNvPicPr>
            <p:nvPr/>
          </p:nvPicPr>
          <p:blipFill>
            <a:blip r:embed="rId8">
              <a:extLst>
                <a:ext uri="{28A0092B-C50C-407E-A947-70E740481C1C}">
                  <a14:useLocalDpi xmlns:a14="http://schemas.microsoft.com/office/drawing/2010/main"/>
                </a:ext>
              </a:extLst>
            </a:blip>
            <a:srcRect t="24819"/>
            <a:stretch>
              <a:fillRect/>
            </a:stretch>
          </p:blipFill>
          <p:spPr>
            <a:xfrm rot="16200000">
              <a:off x="376008" y="2665836"/>
              <a:ext cx="914400" cy="917605"/>
            </a:xfrm>
            <a:prstGeom prst="rect">
              <a:avLst/>
            </a:prstGeom>
          </p:spPr>
        </p:pic>
        <p:pic>
          <p:nvPicPr>
            <p:cNvPr id="17" name="Picture 16" descr="A transparent object with different shapes&#10;&#10;AI-generated content may be incorrect.">
              <a:extLst>
                <a:ext uri="{FF2B5EF4-FFF2-40B4-BE49-F238E27FC236}">
                  <a16:creationId xmlns:a16="http://schemas.microsoft.com/office/drawing/2014/main" id="{69E53FA2-7C52-1CF2-30D9-A8789378B553}"/>
                </a:ext>
              </a:extLst>
            </p:cNvPr>
            <p:cNvPicPr>
              <a:picLocks noChangeAspect="1"/>
            </p:cNvPicPr>
            <p:nvPr/>
          </p:nvPicPr>
          <p:blipFill>
            <a:blip r:embed="rId9">
              <a:extLst>
                <a:ext uri="{28A0092B-C50C-407E-A947-70E740481C1C}">
                  <a14:useLocalDpi xmlns:a14="http://schemas.microsoft.com/office/drawing/2010/main"/>
                </a:ext>
              </a:extLst>
            </a:blip>
            <a:srcRect t="24819"/>
            <a:stretch>
              <a:fillRect/>
            </a:stretch>
          </p:blipFill>
          <p:spPr>
            <a:xfrm rot="16200000">
              <a:off x="1382374" y="2665837"/>
              <a:ext cx="914402" cy="917604"/>
            </a:xfrm>
            <a:prstGeom prst="rect">
              <a:avLst/>
            </a:prstGeom>
          </p:spPr>
        </p:pic>
        <p:grpSp>
          <p:nvGrpSpPr>
            <p:cNvPr id="19" name="Group 18">
              <a:extLst>
                <a:ext uri="{FF2B5EF4-FFF2-40B4-BE49-F238E27FC236}">
                  <a16:creationId xmlns:a16="http://schemas.microsoft.com/office/drawing/2014/main" id="{8AA3FAE5-5BD3-1D68-6B36-7F3D041C1EAB}"/>
                </a:ext>
              </a:extLst>
            </p:cNvPr>
            <p:cNvGrpSpPr/>
            <p:nvPr/>
          </p:nvGrpSpPr>
          <p:grpSpPr>
            <a:xfrm>
              <a:off x="771841" y="3320862"/>
              <a:ext cx="561723" cy="200055"/>
              <a:chOff x="2868470" y="1174534"/>
              <a:chExt cx="561723" cy="200055"/>
            </a:xfrm>
          </p:grpSpPr>
          <p:sp>
            <p:nvSpPr>
              <p:cNvPr id="21" name="Rectangle 20">
                <a:extLst>
                  <a:ext uri="{FF2B5EF4-FFF2-40B4-BE49-F238E27FC236}">
                    <a16:creationId xmlns:a16="http://schemas.microsoft.com/office/drawing/2014/main" id="{86021E96-C299-E3FE-7216-13B73158EB53}"/>
                  </a:ext>
                </a:extLst>
              </p:cNvPr>
              <p:cNvSpPr/>
              <p:nvPr/>
            </p:nvSpPr>
            <p:spPr>
              <a:xfrm>
                <a:off x="3052233" y="1340697"/>
                <a:ext cx="219456" cy="18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bg1"/>
                  </a:solidFill>
                </a:endParaRPr>
              </a:p>
            </p:txBody>
          </p:sp>
          <p:sp>
            <p:nvSpPr>
              <p:cNvPr id="22" name="TextBox 334">
                <a:extLst>
                  <a:ext uri="{FF2B5EF4-FFF2-40B4-BE49-F238E27FC236}">
                    <a16:creationId xmlns:a16="http://schemas.microsoft.com/office/drawing/2014/main" id="{ECAA9983-5D51-D1F1-0C6F-806D050B74B4}"/>
                  </a:ext>
                </a:extLst>
              </p:cNvPr>
              <p:cNvSpPr txBox="1"/>
              <p:nvPr/>
            </p:nvSpPr>
            <p:spPr>
              <a:xfrm>
                <a:off x="2868470" y="1174534"/>
                <a:ext cx="561723"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dirty="0">
                    <a:solidFill>
                      <a:schemeClr val="bg1"/>
                    </a:solidFill>
                    <a:latin typeface="Calibri" panose="020F0502020204030204" pitchFamily="34" charset="0"/>
                    <a:cs typeface="Calibri" panose="020F0502020204030204" pitchFamily="34" charset="0"/>
                  </a:rPr>
                  <a:t>3 cm</a:t>
                </a:r>
              </a:p>
            </p:txBody>
          </p:sp>
        </p:grpSp>
      </p:grpSp>
      <p:sp>
        <p:nvSpPr>
          <p:cNvPr id="54" name="Rectangle: Rounded Corners 53">
            <a:extLst>
              <a:ext uri="{FF2B5EF4-FFF2-40B4-BE49-F238E27FC236}">
                <a16:creationId xmlns:a16="http://schemas.microsoft.com/office/drawing/2014/main" id="{6C198DD5-9DF0-44CC-5324-3EE23E866BDB}"/>
              </a:ext>
            </a:extLst>
          </p:cNvPr>
          <p:cNvSpPr/>
          <p:nvPr/>
        </p:nvSpPr>
        <p:spPr>
          <a:xfrm>
            <a:off x="7134247" y="1100378"/>
            <a:ext cx="3557944" cy="410000"/>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Optical images taken by Ayush Dhande</a:t>
            </a:r>
          </a:p>
        </p:txBody>
      </p:sp>
      <p:sp>
        <p:nvSpPr>
          <p:cNvPr id="56" name="Rectangle: Rounded Corners 55">
            <a:extLst>
              <a:ext uri="{FF2B5EF4-FFF2-40B4-BE49-F238E27FC236}">
                <a16:creationId xmlns:a16="http://schemas.microsoft.com/office/drawing/2014/main" id="{98C0FA83-186C-17C3-2C32-2FB2DA94072D}"/>
              </a:ext>
            </a:extLst>
          </p:cNvPr>
          <p:cNvSpPr/>
          <p:nvPr/>
        </p:nvSpPr>
        <p:spPr>
          <a:xfrm>
            <a:off x="2081719" y="5696610"/>
            <a:ext cx="7261055" cy="1014761"/>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Embedded gold into the SEBS substrate (stretchable base)</a:t>
            </a:r>
          </a:p>
          <a:p>
            <a:pPr marL="285750" indent="-285750">
              <a:buFont typeface="Arial" panose="020B0604020202020204" pitchFamily="34" charset="0"/>
              <a:buChar char="•"/>
            </a:pPr>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Formation of microcracked Au enabling conductivity</a:t>
            </a:r>
          </a:p>
        </p:txBody>
      </p:sp>
      <p:sp>
        <p:nvSpPr>
          <p:cNvPr id="59" name="Slide Number Placeholder 3">
            <a:extLst>
              <a:ext uri="{FF2B5EF4-FFF2-40B4-BE49-F238E27FC236}">
                <a16:creationId xmlns:a16="http://schemas.microsoft.com/office/drawing/2014/main" id="{389D4297-B4BE-4AF9-F929-8C59CF8E7896}"/>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10</a:t>
            </a:fld>
            <a:endParaRPr lang="en-US" sz="1500" dirty="0">
              <a:solidFill>
                <a:schemeClr val="tx2">
                  <a:lumMod val="50000"/>
                </a:schemeClr>
              </a:solidFill>
            </a:endParaRPr>
          </a:p>
        </p:txBody>
      </p:sp>
      <p:graphicFrame>
        <p:nvGraphicFramePr>
          <p:cNvPr id="5" name="Object 4">
            <a:extLst>
              <a:ext uri="{FF2B5EF4-FFF2-40B4-BE49-F238E27FC236}">
                <a16:creationId xmlns:a16="http://schemas.microsoft.com/office/drawing/2014/main" id="{76A6C5A7-70E3-88E9-5B10-9AEA6287F84B}"/>
              </a:ext>
            </a:extLst>
          </p:cNvPr>
          <p:cNvGraphicFramePr>
            <a:graphicFrameLocks noChangeAspect="1"/>
          </p:cNvGraphicFramePr>
          <p:nvPr>
            <p:extLst>
              <p:ext uri="{D42A27DB-BD31-4B8C-83A1-F6EECF244321}">
                <p14:modId xmlns:p14="http://schemas.microsoft.com/office/powerpoint/2010/main" val="1265654848"/>
              </p:ext>
            </p:extLst>
          </p:nvPr>
        </p:nvGraphicFramePr>
        <p:xfrm>
          <a:off x="-101275" y="723505"/>
          <a:ext cx="6504252" cy="4992779"/>
        </p:xfrm>
        <a:graphic>
          <a:graphicData uri="http://schemas.openxmlformats.org/presentationml/2006/ole">
            <mc:AlternateContent xmlns:mc="http://schemas.openxmlformats.org/markup-compatibility/2006">
              <mc:Choice xmlns:v="urn:schemas-microsoft-com:vml" Requires="v">
                <p:oleObj name="Graph" r:id="rId10" imgW="4618542" imgH="3545320" progId="Origin95.Graph">
                  <p:embed/>
                </p:oleObj>
              </mc:Choice>
              <mc:Fallback>
                <p:oleObj name="Graph" r:id="rId10" imgW="4618542" imgH="3545320" progId="Origin95.Graph">
                  <p:embed/>
                  <p:pic>
                    <p:nvPicPr>
                      <p:cNvPr id="5" name="Object 4">
                        <a:extLst>
                          <a:ext uri="{FF2B5EF4-FFF2-40B4-BE49-F238E27FC236}">
                            <a16:creationId xmlns:a16="http://schemas.microsoft.com/office/drawing/2014/main" id="{76A6C5A7-70E3-88E9-5B10-9AEA6287F84B}"/>
                          </a:ext>
                        </a:extLst>
                      </p:cNvPr>
                      <p:cNvPicPr/>
                      <p:nvPr/>
                    </p:nvPicPr>
                    <p:blipFill>
                      <a:blip r:embed="rId11"/>
                      <a:stretch>
                        <a:fillRect/>
                      </a:stretch>
                    </p:blipFill>
                    <p:spPr>
                      <a:xfrm>
                        <a:off x="-101275" y="723505"/>
                        <a:ext cx="6504252" cy="4992779"/>
                      </a:xfrm>
                      <a:prstGeom prst="rect">
                        <a:avLst/>
                      </a:prstGeom>
                    </p:spPr>
                  </p:pic>
                </p:oleObj>
              </mc:Fallback>
            </mc:AlternateContent>
          </a:graphicData>
        </a:graphic>
      </p:graphicFrame>
    </p:spTree>
    <p:extLst>
      <p:ext uri="{BB962C8B-B14F-4D97-AF65-F5344CB8AC3E}">
        <p14:creationId xmlns:p14="http://schemas.microsoft.com/office/powerpoint/2010/main" val="190234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6F9DB-8BE1-6F1D-2129-8B482103C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AAD61-7155-A95D-8F80-99E47B6F8510}"/>
              </a:ext>
            </a:extLst>
          </p:cNvPr>
          <p:cNvSpPr>
            <a:spLocks noGrp="1"/>
          </p:cNvSpPr>
          <p:nvPr>
            <p:ph type="title"/>
          </p:nvPr>
        </p:nvSpPr>
        <p:spPr/>
        <p:txBody>
          <a:bodyPr/>
          <a:lstStyle/>
          <a:p>
            <a:r>
              <a:rPr lang="en-US" dirty="0"/>
              <a:t>Top Electrode</a:t>
            </a:r>
          </a:p>
        </p:txBody>
      </p:sp>
    </p:spTree>
    <p:extLst>
      <p:ext uri="{BB962C8B-B14F-4D97-AF65-F5344CB8AC3E}">
        <p14:creationId xmlns:p14="http://schemas.microsoft.com/office/powerpoint/2010/main" val="3687007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AF086-9F90-CBE3-C457-5B252F6B4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15B42-A0EC-68C2-2796-53F59B85D716}"/>
              </a:ext>
            </a:extLst>
          </p:cNvPr>
          <p:cNvSpPr>
            <a:spLocks noGrp="1"/>
          </p:cNvSpPr>
          <p:nvPr>
            <p:ph type="title"/>
          </p:nvPr>
        </p:nvSpPr>
        <p:spPr/>
        <p:txBody>
          <a:bodyPr/>
          <a:lstStyle/>
          <a:p>
            <a:r>
              <a:rPr lang="en-US" dirty="0"/>
              <a:t>Top Electrode – XPS </a:t>
            </a:r>
          </a:p>
        </p:txBody>
      </p:sp>
      <p:sp>
        <p:nvSpPr>
          <p:cNvPr id="56" name="Rectangle: Rounded Corners 55">
            <a:extLst>
              <a:ext uri="{FF2B5EF4-FFF2-40B4-BE49-F238E27FC236}">
                <a16:creationId xmlns:a16="http://schemas.microsoft.com/office/drawing/2014/main" id="{123E578B-D674-87FC-F1D2-5F39A0833298}"/>
              </a:ext>
            </a:extLst>
          </p:cNvPr>
          <p:cNvSpPr/>
          <p:nvPr/>
        </p:nvSpPr>
        <p:spPr>
          <a:xfrm>
            <a:off x="6425699" y="4488141"/>
            <a:ext cx="4695727" cy="1350381"/>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Cysteamine and Au (S-Au) bond formation in the range of 161.9 – 162.2 eV</a:t>
            </a:r>
          </a:p>
          <a:p>
            <a:pPr marL="285750" indent="-285750">
              <a:buFont typeface="Arial" panose="020B0604020202020204" pitchFamily="34" charset="0"/>
              <a:buChar char="•"/>
            </a:pPr>
            <a:endParaRPr lang="en-US" sz="1600"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16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XPS confirmed that the bond was present</a:t>
            </a:r>
          </a:p>
        </p:txBody>
      </p:sp>
      <p:sp>
        <p:nvSpPr>
          <p:cNvPr id="6" name="Rectangle: Rounded Corners 5">
            <a:extLst>
              <a:ext uri="{FF2B5EF4-FFF2-40B4-BE49-F238E27FC236}">
                <a16:creationId xmlns:a16="http://schemas.microsoft.com/office/drawing/2014/main" id="{A416A423-2FB5-4C97-0624-1175850327E7}"/>
              </a:ext>
            </a:extLst>
          </p:cNvPr>
          <p:cNvSpPr/>
          <p:nvPr/>
        </p:nvSpPr>
        <p:spPr>
          <a:xfrm>
            <a:off x="6582820" y="3860724"/>
            <a:ext cx="4436265" cy="479658"/>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Cysteamine and Au bond</a:t>
            </a:r>
          </a:p>
        </p:txBody>
      </p:sp>
      <p:pic>
        <p:nvPicPr>
          <p:cNvPr id="18" name="Picture 17">
            <a:extLst>
              <a:ext uri="{FF2B5EF4-FFF2-40B4-BE49-F238E27FC236}">
                <a16:creationId xmlns:a16="http://schemas.microsoft.com/office/drawing/2014/main" id="{5048C4AB-216B-CF12-F39F-D3D762CC8FEE}"/>
              </a:ext>
            </a:extLst>
          </p:cNvPr>
          <p:cNvPicPr>
            <a:picLocks noChangeAspect="1"/>
          </p:cNvPicPr>
          <p:nvPr/>
        </p:nvPicPr>
        <p:blipFill>
          <a:blip r:embed="rId2"/>
          <a:stretch>
            <a:fillRect/>
          </a:stretch>
        </p:blipFill>
        <p:spPr>
          <a:xfrm>
            <a:off x="1834569" y="5444048"/>
            <a:ext cx="2407912" cy="1131235"/>
          </a:xfrm>
          <a:prstGeom prst="rect">
            <a:avLst/>
          </a:prstGeom>
        </p:spPr>
      </p:pic>
      <p:grpSp>
        <p:nvGrpSpPr>
          <p:cNvPr id="74" name="Group 73">
            <a:extLst>
              <a:ext uri="{FF2B5EF4-FFF2-40B4-BE49-F238E27FC236}">
                <a16:creationId xmlns:a16="http://schemas.microsoft.com/office/drawing/2014/main" id="{FDF6272B-1098-19AE-41CA-921D8C829539}"/>
              </a:ext>
            </a:extLst>
          </p:cNvPr>
          <p:cNvGrpSpPr/>
          <p:nvPr/>
        </p:nvGrpSpPr>
        <p:grpSpPr>
          <a:xfrm>
            <a:off x="6582820" y="615431"/>
            <a:ext cx="4634628" cy="3036040"/>
            <a:chOff x="6324599" y="855587"/>
            <a:chExt cx="2854455" cy="1792363"/>
          </a:xfrm>
        </p:grpSpPr>
        <p:sp>
          <p:nvSpPr>
            <p:cNvPr id="75" name="Rectangle 74">
              <a:extLst>
                <a:ext uri="{FF2B5EF4-FFF2-40B4-BE49-F238E27FC236}">
                  <a16:creationId xmlns:a16="http://schemas.microsoft.com/office/drawing/2014/main" id="{D9FF6DFB-4F65-0BA3-F2F6-D06DB83AE2D2}"/>
                </a:ext>
              </a:extLst>
            </p:cNvPr>
            <p:cNvSpPr/>
            <p:nvPr/>
          </p:nvSpPr>
          <p:spPr>
            <a:xfrm>
              <a:off x="6324599" y="855587"/>
              <a:ext cx="2732284" cy="1792363"/>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8" name="Group 77">
              <a:extLst>
                <a:ext uri="{FF2B5EF4-FFF2-40B4-BE49-F238E27FC236}">
                  <a16:creationId xmlns:a16="http://schemas.microsoft.com/office/drawing/2014/main" id="{6928CFC6-2B36-8708-A4F6-116DFB79CFF3}"/>
                </a:ext>
              </a:extLst>
            </p:cNvPr>
            <p:cNvGrpSpPr/>
            <p:nvPr/>
          </p:nvGrpSpPr>
          <p:grpSpPr>
            <a:xfrm>
              <a:off x="6334303" y="868597"/>
              <a:ext cx="2844751" cy="1694794"/>
              <a:chOff x="3282032" y="2288285"/>
              <a:chExt cx="2844751" cy="1694794"/>
            </a:xfrm>
          </p:grpSpPr>
          <p:grpSp>
            <p:nvGrpSpPr>
              <p:cNvPr id="79" name="Group 78">
                <a:extLst>
                  <a:ext uri="{FF2B5EF4-FFF2-40B4-BE49-F238E27FC236}">
                    <a16:creationId xmlns:a16="http://schemas.microsoft.com/office/drawing/2014/main" id="{EE44D8DF-305D-5554-995F-564AE439479C}"/>
                  </a:ext>
                </a:extLst>
              </p:cNvPr>
              <p:cNvGrpSpPr/>
              <p:nvPr/>
            </p:nvGrpSpPr>
            <p:grpSpPr>
              <a:xfrm>
                <a:off x="3374226" y="2288285"/>
                <a:ext cx="2752557" cy="1694794"/>
                <a:chOff x="457200" y="1049114"/>
                <a:chExt cx="2848197" cy="2176806"/>
              </a:xfrm>
            </p:grpSpPr>
            <p:sp>
              <p:nvSpPr>
                <p:cNvPr id="99" name="Rounded Rectangle 4">
                  <a:extLst>
                    <a:ext uri="{FF2B5EF4-FFF2-40B4-BE49-F238E27FC236}">
                      <a16:creationId xmlns:a16="http://schemas.microsoft.com/office/drawing/2014/main" id="{EBEDE924-6DB8-050D-FD4C-0B33C6899B4C}"/>
                    </a:ext>
                  </a:extLst>
                </p:cNvPr>
                <p:cNvSpPr/>
                <p:nvPr/>
              </p:nvSpPr>
              <p:spPr>
                <a:xfrm>
                  <a:off x="457200" y="1049114"/>
                  <a:ext cx="1621709" cy="968373"/>
                </a:xfrm>
                <a:prstGeom prst="roundRect">
                  <a:avLst>
                    <a:gd name="adj" fmla="val 8619"/>
                  </a:avLst>
                </a:prstGeom>
                <a:solidFill>
                  <a:srgbClr val="AC48FB">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0" name="Straight Connector 99">
                  <a:extLst>
                    <a:ext uri="{FF2B5EF4-FFF2-40B4-BE49-F238E27FC236}">
                      <a16:creationId xmlns:a16="http://schemas.microsoft.com/office/drawing/2014/main" id="{B879709C-9059-C4AB-9B9B-22AAFD4B8E0F}"/>
                    </a:ext>
                  </a:extLst>
                </p:cNvPr>
                <p:cNvCxnSpPr/>
                <p:nvPr/>
              </p:nvCxnSpPr>
              <p:spPr>
                <a:xfrm flipH="1">
                  <a:off x="625966"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16CAB67C-D25C-0F78-9C52-A55299300135}"/>
                    </a:ext>
                  </a:extLst>
                </p:cNvPr>
                <p:cNvCxnSpPr/>
                <p:nvPr/>
              </p:nvCxnSpPr>
              <p:spPr>
                <a:xfrm flipH="1">
                  <a:off x="91890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2ADCD02-1787-B960-0FE2-D748F5AC0D05}"/>
                    </a:ext>
                  </a:extLst>
                </p:cNvPr>
                <p:cNvCxnSpPr/>
                <p:nvPr/>
              </p:nvCxnSpPr>
              <p:spPr>
                <a:xfrm flipH="1">
                  <a:off x="122370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B4C3FEA0-9F81-C3C0-A706-36D4C77B044E}"/>
                    </a:ext>
                  </a:extLst>
                </p:cNvPr>
                <p:cNvCxnSpPr/>
                <p:nvPr/>
              </p:nvCxnSpPr>
              <p:spPr>
                <a:xfrm flipH="1">
                  <a:off x="154036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3DBE16AD-F71B-CEDC-D8E7-1384F62F0AE9}"/>
                    </a:ext>
                  </a:extLst>
                </p:cNvPr>
                <p:cNvSpPr txBox="1"/>
                <p:nvPr/>
              </p:nvSpPr>
              <p:spPr>
                <a:xfrm>
                  <a:off x="584815" y="2532017"/>
                  <a:ext cx="400717" cy="316248"/>
                </a:xfrm>
                <a:prstGeom prst="rect">
                  <a:avLst/>
                </a:prstGeom>
                <a:noFill/>
              </p:spPr>
              <p:txBody>
                <a:bodyPr wrap="square" rtlCol="0">
                  <a:spAutoFit/>
                </a:bodyPr>
                <a:lstStyle/>
                <a:p>
                  <a:pPr algn="ctr"/>
                  <a:r>
                    <a:rPr lang="en-US" sz="1000" dirty="0"/>
                    <a:t>S</a:t>
                  </a:r>
                </a:p>
              </p:txBody>
            </p:sp>
            <p:sp>
              <p:nvSpPr>
                <p:cNvPr id="105" name="TextBox 104">
                  <a:extLst>
                    <a:ext uri="{FF2B5EF4-FFF2-40B4-BE49-F238E27FC236}">
                      <a16:creationId xmlns:a16="http://schemas.microsoft.com/office/drawing/2014/main" id="{DE42DAF1-4121-6D8E-970C-5D47D4AA6A45}"/>
                    </a:ext>
                  </a:extLst>
                </p:cNvPr>
                <p:cNvSpPr txBox="1"/>
                <p:nvPr/>
              </p:nvSpPr>
              <p:spPr>
                <a:xfrm>
                  <a:off x="867247" y="2532017"/>
                  <a:ext cx="409788" cy="316248"/>
                </a:xfrm>
                <a:prstGeom prst="rect">
                  <a:avLst/>
                </a:prstGeom>
                <a:noFill/>
              </p:spPr>
              <p:txBody>
                <a:bodyPr wrap="square" rtlCol="0">
                  <a:spAutoFit/>
                </a:bodyPr>
                <a:lstStyle/>
                <a:p>
                  <a:pPr algn="ctr"/>
                  <a:r>
                    <a:rPr lang="en-US" sz="1000" dirty="0"/>
                    <a:t>S</a:t>
                  </a:r>
                </a:p>
              </p:txBody>
            </p:sp>
            <p:sp>
              <p:nvSpPr>
                <p:cNvPr id="106" name="TextBox 105">
                  <a:extLst>
                    <a:ext uri="{FF2B5EF4-FFF2-40B4-BE49-F238E27FC236}">
                      <a16:creationId xmlns:a16="http://schemas.microsoft.com/office/drawing/2014/main" id="{F7984D42-BDD2-AD6C-A4C9-F645E39C4F00}"/>
                    </a:ext>
                  </a:extLst>
                </p:cNvPr>
                <p:cNvSpPr txBox="1"/>
                <p:nvPr/>
              </p:nvSpPr>
              <p:spPr>
                <a:xfrm>
                  <a:off x="1172615" y="2532017"/>
                  <a:ext cx="432092" cy="316248"/>
                </a:xfrm>
                <a:prstGeom prst="rect">
                  <a:avLst/>
                </a:prstGeom>
                <a:noFill/>
              </p:spPr>
              <p:txBody>
                <a:bodyPr wrap="square" rtlCol="0">
                  <a:spAutoFit/>
                </a:bodyPr>
                <a:lstStyle/>
                <a:p>
                  <a:pPr algn="ctr"/>
                  <a:r>
                    <a:rPr lang="en-US" sz="1000" dirty="0"/>
                    <a:t>S</a:t>
                  </a:r>
                </a:p>
              </p:txBody>
            </p:sp>
            <p:sp>
              <p:nvSpPr>
                <p:cNvPr id="107" name="TextBox 106">
                  <a:extLst>
                    <a:ext uri="{FF2B5EF4-FFF2-40B4-BE49-F238E27FC236}">
                      <a16:creationId xmlns:a16="http://schemas.microsoft.com/office/drawing/2014/main" id="{5B498C2F-18E0-47A7-E141-A06AE65F5325}"/>
                    </a:ext>
                  </a:extLst>
                </p:cNvPr>
                <p:cNvSpPr txBox="1"/>
                <p:nvPr/>
              </p:nvSpPr>
              <p:spPr>
                <a:xfrm>
                  <a:off x="1526744" y="2539521"/>
                  <a:ext cx="395204" cy="316248"/>
                </a:xfrm>
                <a:prstGeom prst="rect">
                  <a:avLst/>
                </a:prstGeom>
                <a:noFill/>
              </p:spPr>
              <p:txBody>
                <a:bodyPr wrap="square" rtlCol="0">
                  <a:spAutoFit/>
                </a:bodyPr>
                <a:lstStyle/>
                <a:p>
                  <a:pPr algn="ctr"/>
                  <a:r>
                    <a:rPr lang="en-US" sz="1000" dirty="0"/>
                    <a:t>S</a:t>
                  </a:r>
                </a:p>
              </p:txBody>
            </p:sp>
            <p:grpSp>
              <p:nvGrpSpPr>
                <p:cNvPr id="108" name="Group 107">
                  <a:extLst>
                    <a:ext uri="{FF2B5EF4-FFF2-40B4-BE49-F238E27FC236}">
                      <a16:creationId xmlns:a16="http://schemas.microsoft.com/office/drawing/2014/main" id="{08E0D519-B76D-A768-E765-AF1337E61B01}"/>
                    </a:ext>
                  </a:extLst>
                </p:cNvPr>
                <p:cNvGrpSpPr/>
                <p:nvPr/>
              </p:nvGrpSpPr>
              <p:grpSpPr>
                <a:xfrm rot="19209246">
                  <a:off x="678733" y="2409416"/>
                  <a:ext cx="314055" cy="58607"/>
                  <a:chOff x="1383460" y="3714750"/>
                  <a:chExt cx="369140" cy="76200"/>
                </a:xfrm>
              </p:grpSpPr>
              <p:cxnSp>
                <p:nvCxnSpPr>
                  <p:cNvPr id="152" name="Straight Connector 151">
                    <a:extLst>
                      <a:ext uri="{FF2B5EF4-FFF2-40B4-BE49-F238E27FC236}">
                        <a16:creationId xmlns:a16="http://schemas.microsoft.com/office/drawing/2014/main" id="{E374016E-B5CE-33A0-CCF0-7DEA93551B55}"/>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A36C4A32-973E-3687-1E86-6B3A5D1A0A79}"/>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45CEE75-B559-1043-0AEC-0578539E4508}"/>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9" name="Group 108">
                  <a:extLst>
                    <a:ext uri="{FF2B5EF4-FFF2-40B4-BE49-F238E27FC236}">
                      <a16:creationId xmlns:a16="http://schemas.microsoft.com/office/drawing/2014/main" id="{499FA7F5-A173-31D9-6254-1EF7686FBA53}"/>
                    </a:ext>
                  </a:extLst>
                </p:cNvPr>
                <p:cNvGrpSpPr/>
                <p:nvPr/>
              </p:nvGrpSpPr>
              <p:grpSpPr>
                <a:xfrm rot="19209246">
                  <a:off x="1003542" y="2395822"/>
                  <a:ext cx="314055" cy="58607"/>
                  <a:chOff x="1383460" y="3714750"/>
                  <a:chExt cx="369140" cy="76200"/>
                </a:xfrm>
              </p:grpSpPr>
              <p:cxnSp>
                <p:nvCxnSpPr>
                  <p:cNvPr id="149" name="Straight Connector 148">
                    <a:extLst>
                      <a:ext uri="{FF2B5EF4-FFF2-40B4-BE49-F238E27FC236}">
                        <a16:creationId xmlns:a16="http://schemas.microsoft.com/office/drawing/2014/main" id="{EC184A4C-3BB2-FA8B-178B-610F651F07E3}"/>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B6C53131-BA19-37DD-DA85-C5C6991C9C3D}"/>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55F7429B-7AFA-01EC-C8A8-A6284968B72B}"/>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0" name="Group 109">
                  <a:extLst>
                    <a:ext uri="{FF2B5EF4-FFF2-40B4-BE49-F238E27FC236}">
                      <a16:creationId xmlns:a16="http://schemas.microsoft.com/office/drawing/2014/main" id="{EF91322F-1EC1-18E0-5A5B-DE8B3C4845CF}"/>
                    </a:ext>
                  </a:extLst>
                </p:cNvPr>
                <p:cNvGrpSpPr/>
                <p:nvPr/>
              </p:nvGrpSpPr>
              <p:grpSpPr>
                <a:xfrm rot="19209246">
                  <a:off x="1302308" y="2415333"/>
                  <a:ext cx="314055" cy="58607"/>
                  <a:chOff x="1383460" y="3714750"/>
                  <a:chExt cx="369140" cy="76200"/>
                </a:xfrm>
              </p:grpSpPr>
              <p:cxnSp>
                <p:nvCxnSpPr>
                  <p:cNvPr id="146" name="Straight Connector 145">
                    <a:extLst>
                      <a:ext uri="{FF2B5EF4-FFF2-40B4-BE49-F238E27FC236}">
                        <a16:creationId xmlns:a16="http://schemas.microsoft.com/office/drawing/2014/main" id="{80B07E8D-8047-9982-CD0A-4248F167F5EC}"/>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AB66AE80-2A25-C565-508D-85CED868ECCE}"/>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1A4B7EC1-1725-9AB2-D482-E1A633A18B07}"/>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1" name="Group 110">
                  <a:extLst>
                    <a:ext uri="{FF2B5EF4-FFF2-40B4-BE49-F238E27FC236}">
                      <a16:creationId xmlns:a16="http://schemas.microsoft.com/office/drawing/2014/main" id="{ECFD089E-B5EF-0DF9-D4AF-0E328C31148B}"/>
                    </a:ext>
                  </a:extLst>
                </p:cNvPr>
                <p:cNvGrpSpPr/>
                <p:nvPr/>
              </p:nvGrpSpPr>
              <p:grpSpPr>
                <a:xfrm rot="19209246">
                  <a:off x="1621763" y="2415333"/>
                  <a:ext cx="314055" cy="58607"/>
                  <a:chOff x="1383460" y="3714750"/>
                  <a:chExt cx="369140" cy="76200"/>
                </a:xfrm>
              </p:grpSpPr>
              <p:cxnSp>
                <p:nvCxnSpPr>
                  <p:cNvPr id="143" name="Straight Connector 142">
                    <a:extLst>
                      <a:ext uri="{FF2B5EF4-FFF2-40B4-BE49-F238E27FC236}">
                        <a16:creationId xmlns:a16="http://schemas.microsoft.com/office/drawing/2014/main" id="{E9E94E51-F6B5-6A61-859E-8ADE241434B5}"/>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32D6BD1-11DB-2377-C1A1-EFBD18616341}"/>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0DBBA0E-4F14-F711-29AB-AEDD8FEDA8FB}"/>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2" name="TextBox 111">
                  <a:extLst>
                    <a:ext uri="{FF2B5EF4-FFF2-40B4-BE49-F238E27FC236}">
                      <a16:creationId xmlns:a16="http://schemas.microsoft.com/office/drawing/2014/main" id="{806ADE9F-650F-5428-D9D4-14B58382C085}"/>
                    </a:ext>
                  </a:extLst>
                </p:cNvPr>
                <p:cNvSpPr txBox="1"/>
                <p:nvPr/>
              </p:nvSpPr>
              <p:spPr>
                <a:xfrm>
                  <a:off x="634200" y="2106759"/>
                  <a:ext cx="434108" cy="186701"/>
                </a:xfrm>
                <a:prstGeom prst="rect">
                  <a:avLst/>
                </a:prstGeom>
                <a:noFill/>
              </p:spPr>
              <p:txBody>
                <a:bodyPr wrap="square" rtlCol="0">
                  <a:spAutoFit/>
                </a:bodyPr>
                <a:lstStyle/>
                <a:p>
                  <a:pPr algn="ctr"/>
                  <a:r>
                    <a:rPr lang="en-US" sz="1000" dirty="0"/>
                    <a:t>H</a:t>
                  </a:r>
                  <a:r>
                    <a:rPr lang="en-US" sz="1000" baseline="-25000" dirty="0"/>
                    <a:t>2</a:t>
                  </a:r>
                  <a:r>
                    <a:rPr lang="en-US" sz="1000" dirty="0"/>
                    <a:t>N</a:t>
                  </a:r>
                </a:p>
              </p:txBody>
            </p:sp>
            <p:sp>
              <p:nvSpPr>
                <p:cNvPr id="113" name="TextBox 112">
                  <a:extLst>
                    <a:ext uri="{FF2B5EF4-FFF2-40B4-BE49-F238E27FC236}">
                      <a16:creationId xmlns:a16="http://schemas.microsoft.com/office/drawing/2014/main" id="{6B24E37F-4DD6-2FB2-BDE0-C089B600A915}"/>
                    </a:ext>
                  </a:extLst>
                </p:cNvPr>
                <p:cNvSpPr txBox="1"/>
                <p:nvPr/>
              </p:nvSpPr>
              <p:spPr>
                <a:xfrm>
                  <a:off x="953736" y="2106759"/>
                  <a:ext cx="442017" cy="186701"/>
                </a:xfrm>
                <a:prstGeom prst="rect">
                  <a:avLst/>
                </a:prstGeom>
                <a:noFill/>
              </p:spPr>
              <p:txBody>
                <a:bodyPr wrap="square" rtlCol="0">
                  <a:spAutoFit/>
                </a:bodyPr>
                <a:lstStyle/>
                <a:p>
                  <a:pPr algn="ctr"/>
                  <a:r>
                    <a:rPr lang="en-US" sz="1000" dirty="0"/>
                    <a:t>H</a:t>
                  </a:r>
                  <a:r>
                    <a:rPr lang="en-US" sz="1000" baseline="-25000" dirty="0"/>
                    <a:t>2</a:t>
                  </a:r>
                  <a:r>
                    <a:rPr lang="en-US" sz="1000" dirty="0"/>
                    <a:t>N</a:t>
                  </a:r>
                </a:p>
              </p:txBody>
            </p:sp>
            <p:sp>
              <p:nvSpPr>
                <p:cNvPr id="114" name="TextBox 113">
                  <a:extLst>
                    <a:ext uri="{FF2B5EF4-FFF2-40B4-BE49-F238E27FC236}">
                      <a16:creationId xmlns:a16="http://schemas.microsoft.com/office/drawing/2014/main" id="{2812A179-84A3-0C96-3B65-38E0F2CBC393}"/>
                    </a:ext>
                  </a:extLst>
                </p:cNvPr>
                <p:cNvSpPr txBox="1"/>
                <p:nvPr/>
              </p:nvSpPr>
              <p:spPr>
                <a:xfrm>
                  <a:off x="1243800" y="2106759"/>
                  <a:ext cx="485123" cy="186701"/>
                </a:xfrm>
                <a:prstGeom prst="rect">
                  <a:avLst/>
                </a:prstGeom>
                <a:noFill/>
              </p:spPr>
              <p:txBody>
                <a:bodyPr wrap="square" rtlCol="0">
                  <a:spAutoFit/>
                </a:bodyPr>
                <a:lstStyle/>
                <a:p>
                  <a:pPr algn="ctr"/>
                  <a:r>
                    <a:rPr lang="en-US" sz="1000" dirty="0"/>
                    <a:t>H</a:t>
                  </a:r>
                  <a:r>
                    <a:rPr lang="en-US" sz="1000" baseline="-25000" dirty="0"/>
                    <a:t>2</a:t>
                  </a:r>
                  <a:r>
                    <a:rPr lang="en-US" sz="1000" dirty="0"/>
                    <a:t>N</a:t>
                  </a:r>
                </a:p>
              </p:txBody>
            </p:sp>
            <p:sp>
              <p:nvSpPr>
                <p:cNvPr id="115" name="TextBox 114">
                  <a:extLst>
                    <a:ext uri="{FF2B5EF4-FFF2-40B4-BE49-F238E27FC236}">
                      <a16:creationId xmlns:a16="http://schemas.microsoft.com/office/drawing/2014/main" id="{5D119A82-16E1-FE7B-812E-5517712689AE}"/>
                    </a:ext>
                  </a:extLst>
                </p:cNvPr>
                <p:cNvSpPr txBox="1"/>
                <p:nvPr/>
              </p:nvSpPr>
              <p:spPr>
                <a:xfrm>
                  <a:off x="1548600" y="2114551"/>
                  <a:ext cx="529788" cy="186701"/>
                </a:xfrm>
                <a:prstGeom prst="rect">
                  <a:avLst/>
                </a:prstGeom>
                <a:noFill/>
              </p:spPr>
              <p:txBody>
                <a:bodyPr wrap="square" rtlCol="0">
                  <a:spAutoFit/>
                </a:bodyPr>
                <a:lstStyle/>
                <a:p>
                  <a:pPr algn="ctr"/>
                  <a:r>
                    <a:rPr lang="en-US" sz="1000" dirty="0"/>
                    <a:t>H</a:t>
                  </a:r>
                  <a:r>
                    <a:rPr lang="en-US" sz="1000" baseline="-25000" dirty="0"/>
                    <a:t>2</a:t>
                  </a:r>
                  <a:r>
                    <a:rPr lang="en-US" sz="1000" dirty="0"/>
                    <a:t>N</a:t>
                  </a:r>
                </a:p>
              </p:txBody>
            </p:sp>
            <p:grpSp>
              <p:nvGrpSpPr>
                <p:cNvPr id="116" name="Group 115">
                  <a:extLst>
                    <a:ext uri="{FF2B5EF4-FFF2-40B4-BE49-F238E27FC236}">
                      <a16:creationId xmlns:a16="http://schemas.microsoft.com/office/drawing/2014/main" id="{545007E1-3589-A2D0-5B13-0D8DF6DC4933}"/>
                    </a:ext>
                  </a:extLst>
                </p:cNvPr>
                <p:cNvGrpSpPr/>
                <p:nvPr/>
              </p:nvGrpSpPr>
              <p:grpSpPr>
                <a:xfrm>
                  <a:off x="584815" y="1141291"/>
                  <a:ext cx="1369279" cy="322189"/>
                  <a:chOff x="505003" y="1617970"/>
                  <a:chExt cx="1369279" cy="322189"/>
                </a:xfrm>
              </p:grpSpPr>
              <p:sp>
                <p:nvSpPr>
                  <p:cNvPr id="139" name="Freeform 55">
                    <a:extLst>
                      <a:ext uri="{FF2B5EF4-FFF2-40B4-BE49-F238E27FC236}">
                        <a16:creationId xmlns:a16="http://schemas.microsoft.com/office/drawing/2014/main" id="{B22FAE2A-0D60-DB06-C014-B15C598620E6}"/>
                      </a:ext>
                    </a:extLst>
                  </p:cNvPr>
                  <p:cNvSpPr/>
                  <p:nvPr/>
                </p:nvSpPr>
                <p:spPr>
                  <a:xfrm>
                    <a:off x="505003" y="1617970"/>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56">
                    <a:extLst>
                      <a:ext uri="{FF2B5EF4-FFF2-40B4-BE49-F238E27FC236}">
                        <a16:creationId xmlns:a16="http://schemas.microsoft.com/office/drawing/2014/main" id="{5C0016B5-0924-6128-DF7C-1023A8315F01}"/>
                      </a:ext>
                    </a:extLst>
                  </p:cNvPr>
                  <p:cNvSpPr/>
                  <p:nvPr/>
                </p:nvSpPr>
                <p:spPr>
                  <a:xfrm>
                    <a:off x="1154864" y="1702831"/>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57">
                    <a:extLst>
                      <a:ext uri="{FF2B5EF4-FFF2-40B4-BE49-F238E27FC236}">
                        <a16:creationId xmlns:a16="http://schemas.microsoft.com/office/drawing/2014/main" id="{0B8A2A04-A3CC-40E2-73FB-576227751E82}"/>
                      </a:ext>
                    </a:extLst>
                  </p:cNvPr>
                  <p:cNvSpPr/>
                  <p:nvPr/>
                </p:nvSpPr>
                <p:spPr>
                  <a:xfrm>
                    <a:off x="579495" y="1775231"/>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58">
                    <a:extLst>
                      <a:ext uri="{FF2B5EF4-FFF2-40B4-BE49-F238E27FC236}">
                        <a16:creationId xmlns:a16="http://schemas.microsoft.com/office/drawing/2014/main" id="{BC423CC0-7F5A-02D1-34A6-388F713B97F8}"/>
                      </a:ext>
                    </a:extLst>
                  </p:cNvPr>
                  <p:cNvSpPr/>
                  <p:nvPr/>
                </p:nvSpPr>
                <p:spPr>
                  <a:xfrm>
                    <a:off x="1142998" y="1872156"/>
                    <a:ext cx="719418" cy="68003"/>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7" name="Straight Connector 116">
                  <a:extLst>
                    <a:ext uri="{FF2B5EF4-FFF2-40B4-BE49-F238E27FC236}">
                      <a16:creationId xmlns:a16="http://schemas.microsoft.com/office/drawing/2014/main" id="{8ACD56E0-6636-763E-CBC9-3CBFE19ACE8A}"/>
                    </a:ext>
                  </a:extLst>
                </p:cNvPr>
                <p:cNvCxnSpPr>
                  <a:cxnSpLocks/>
                </p:cNvCxnSpPr>
                <p:nvPr/>
              </p:nvCxnSpPr>
              <p:spPr>
                <a:xfrm>
                  <a:off x="879674" y="201748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27EB5DA-6B29-8503-A4BD-EC6D882F3668}"/>
                    </a:ext>
                  </a:extLst>
                </p:cNvPr>
                <p:cNvCxnSpPr>
                  <a:cxnSpLocks/>
                </p:cNvCxnSpPr>
                <p:nvPr/>
              </p:nvCxnSpPr>
              <p:spPr>
                <a:xfrm>
                  <a:off x="1477415" y="201748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152E6227-982C-3FC5-5B7C-CA75B414C983}"/>
                    </a:ext>
                  </a:extLst>
                </p:cNvPr>
                <p:cNvGrpSpPr/>
                <p:nvPr/>
              </p:nvGrpSpPr>
              <p:grpSpPr>
                <a:xfrm>
                  <a:off x="563015" y="1494857"/>
                  <a:ext cx="609600" cy="558640"/>
                  <a:chOff x="3429000" y="3105150"/>
                  <a:chExt cx="609600" cy="558640"/>
                </a:xfrm>
              </p:grpSpPr>
              <p:grpSp>
                <p:nvGrpSpPr>
                  <p:cNvPr id="132" name="Group 131">
                    <a:extLst>
                      <a:ext uri="{FF2B5EF4-FFF2-40B4-BE49-F238E27FC236}">
                        <a16:creationId xmlns:a16="http://schemas.microsoft.com/office/drawing/2014/main" id="{E8865AD2-8E6C-7251-413A-391F53D59CBA}"/>
                      </a:ext>
                    </a:extLst>
                  </p:cNvPr>
                  <p:cNvGrpSpPr/>
                  <p:nvPr/>
                </p:nvGrpSpPr>
                <p:grpSpPr>
                  <a:xfrm>
                    <a:off x="3618844" y="3105150"/>
                    <a:ext cx="229913" cy="266699"/>
                    <a:chOff x="3561694" y="3105150"/>
                    <a:chExt cx="229913" cy="266699"/>
                  </a:xfrm>
                </p:grpSpPr>
                <p:sp>
                  <p:nvSpPr>
                    <p:cNvPr id="135" name="Hexagon 134">
                      <a:extLst>
                        <a:ext uri="{FF2B5EF4-FFF2-40B4-BE49-F238E27FC236}">
                          <a16:creationId xmlns:a16="http://schemas.microsoft.com/office/drawing/2014/main" id="{8B1B9425-1AF1-9FB7-9F80-9DBF8D78A6A0}"/>
                        </a:ext>
                      </a:extLst>
                    </p:cNvPr>
                    <p:cNvSpPr/>
                    <p:nvPr/>
                  </p:nvSpPr>
                  <p:spPr>
                    <a:xfrm rot="5400000">
                      <a:off x="3543301" y="3123543"/>
                      <a:ext cx="266699" cy="229913"/>
                    </a:xfrm>
                    <a:prstGeom prst="hexagon">
                      <a:avLst/>
                    </a:prstGeom>
                    <a:noFill/>
                    <a:ln w="127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49F1BF3D-D563-FF0D-3587-26E0E68B340C}"/>
                        </a:ext>
                      </a:extLst>
                    </p:cNvPr>
                    <p:cNvCxnSpPr>
                      <a:cxnSpLocks/>
                    </p:cNvCxnSpPr>
                    <p:nvPr/>
                  </p:nvCxnSpPr>
                  <p:spPr>
                    <a:xfrm>
                      <a:off x="3604884" y="3276599"/>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76AB2BD3-430D-C268-6B33-C30D83087EA8}"/>
                        </a:ext>
                      </a:extLst>
                    </p:cNvPr>
                    <p:cNvCxnSpPr>
                      <a:cxnSpLocks/>
                    </p:cNvCxnSpPr>
                    <p:nvPr/>
                  </p:nvCxnSpPr>
                  <p:spPr>
                    <a:xfrm flipH="1" flipV="1">
                      <a:off x="3733800" y="3203447"/>
                      <a:ext cx="0" cy="73152"/>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3921BB8-FDAB-D294-AE9C-7785A9D948F2}"/>
                        </a:ext>
                      </a:extLst>
                    </p:cNvPr>
                    <p:cNvCxnSpPr>
                      <a:cxnSpLocks/>
                    </p:cNvCxnSpPr>
                    <p:nvPr/>
                  </p:nvCxnSpPr>
                  <p:spPr>
                    <a:xfrm flipV="1">
                      <a:off x="3604884" y="3181350"/>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F779C548-6673-0D57-8D44-BFA51C4D6465}"/>
                      </a:ext>
                    </a:extLst>
                  </p:cNvPr>
                  <p:cNvCxnSpPr>
                    <a:cxnSpLocks/>
                  </p:cNvCxnSpPr>
                  <p:nvPr/>
                </p:nvCxnSpPr>
                <p:spPr>
                  <a:xfrm>
                    <a:off x="3733800" y="3371849"/>
                    <a:ext cx="0" cy="91440"/>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32A9921E-B3A9-3756-3703-4641A33439C1}"/>
                      </a:ext>
                    </a:extLst>
                  </p:cNvPr>
                  <p:cNvSpPr txBox="1"/>
                  <p:nvPr/>
                </p:nvSpPr>
                <p:spPr>
                  <a:xfrm>
                    <a:off x="3429000" y="3417569"/>
                    <a:ext cx="609600" cy="246221"/>
                  </a:xfrm>
                  <a:prstGeom prst="rect">
                    <a:avLst/>
                  </a:prstGeom>
                  <a:noFill/>
                </p:spPr>
                <p:txBody>
                  <a:bodyPr wrap="square" rtlCol="0">
                    <a:spAutoFit/>
                  </a:bodyPr>
                  <a:lstStyle/>
                  <a:p>
                    <a:pPr algn="ctr"/>
                    <a:r>
                      <a:rPr lang="en-US" sz="1000" dirty="0">
                        <a:solidFill>
                          <a:srgbClr val="7030A0"/>
                        </a:solidFill>
                      </a:rPr>
                      <a:t>O-S</a:t>
                    </a:r>
                    <a:r>
                      <a:rPr lang="en-US" altLang="zh-CN" sz="1000" dirty="0">
                        <a:solidFill>
                          <a:srgbClr val="7030A0"/>
                        </a:solidFill>
                      </a:rPr>
                      <a:t>=O</a:t>
                    </a:r>
                    <a:endParaRPr lang="en-US" sz="1000" dirty="0">
                      <a:solidFill>
                        <a:srgbClr val="7030A0"/>
                      </a:solidFill>
                    </a:endParaRPr>
                  </a:p>
                </p:txBody>
              </p:sp>
            </p:grpSp>
            <p:grpSp>
              <p:nvGrpSpPr>
                <p:cNvPr id="120" name="Group 119">
                  <a:extLst>
                    <a:ext uri="{FF2B5EF4-FFF2-40B4-BE49-F238E27FC236}">
                      <a16:creationId xmlns:a16="http://schemas.microsoft.com/office/drawing/2014/main" id="{519D09EC-21A7-7025-6A9D-E7F0C68A4AB0}"/>
                    </a:ext>
                  </a:extLst>
                </p:cNvPr>
                <p:cNvGrpSpPr/>
                <p:nvPr/>
              </p:nvGrpSpPr>
              <p:grpSpPr>
                <a:xfrm>
                  <a:off x="1141274" y="1497155"/>
                  <a:ext cx="609600" cy="558640"/>
                  <a:chOff x="3429000" y="3105150"/>
                  <a:chExt cx="609600" cy="558640"/>
                </a:xfrm>
              </p:grpSpPr>
              <p:grpSp>
                <p:nvGrpSpPr>
                  <p:cNvPr id="125" name="Group 124">
                    <a:extLst>
                      <a:ext uri="{FF2B5EF4-FFF2-40B4-BE49-F238E27FC236}">
                        <a16:creationId xmlns:a16="http://schemas.microsoft.com/office/drawing/2014/main" id="{5E52F5A2-13FB-27E7-9DCC-54DA6325CB32}"/>
                      </a:ext>
                    </a:extLst>
                  </p:cNvPr>
                  <p:cNvGrpSpPr/>
                  <p:nvPr/>
                </p:nvGrpSpPr>
                <p:grpSpPr>
                  <a:xfrm>
                    <a:off x="3618844" y="3105150"/>
                    <a:ext cx="229913" cy="266699"/>
                    <a:chOff x="3561694" y="3105150"/>
                    <a:chExt cx="229913" cy="266699"/>
                  </a:xfrm>
                </p:grpSpPr>
                <p:sp>
                  <p:nvSpPr>
                    <p:cNvPr id="128" name="Hexagon 127">
                      <a:extLst>
                        <a:ext uri="{FF2B5EF4-FFF2-40B4-BE49-F238E27FC236}">
                          <a16:creationId xmlns:a16="http://schemas.microsoft.com/office/drawing/2014/main" id="{AC3A3F4B-5ABB-0403-015B-C5ADD5F65B44}"/>
                        </a:ext>
                      </a:extLst>
                    </p:cNvPr>
                    <p:cNvSpPr/>
                    <p:nvPr/>
                  </p:nvSpPr>
                  <p:spPr>
                    <a:xfrm rot="5400000">
                      <a:off x="3543301" y="3123543"/>
                      <a:ext cx="266699" cy="229913"/>
                    </a:xfrm>
                    <a:prstGeom prst="hexagon">
                      <a:avLst/>
                    </a:prstGeom>
                    <a:noFill/>
                    <a:ln w="127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F5E40AC3-BB08-52A1-F241-AA4AB98F3591}"/>
                        </a:ext>
                      </a:extLst>
                    </p:cNvPr>
                    <p:cNvCxnSpPr>
                      <a:cxnSpLocks/>
                    </p:cNvCxnSpPr>
                    <p:nvPr/>
                  </p:nvCxnSpPr>
                  <p:spPr>
                    <a:xfrm>
                      <a:off x="3604884" y="3276599"/>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79122359-7DFC-5B77-CA57-6116AA85D06A}"/>
                        </a:ext>
                      </a:extLst>
                    </p:cNvPr>
                    <p:cNvCxnSpPr>
                      <a:cxnSpLocks/>
                    </p:cNvCxnSpPr>
                    <p:nvPr/>
                  </p:nvCxnSpPr>
                  <p:spPr>
                    <a:xfrm flipH="1" flipV="1">
                      <a:off x="3733800" y="3203447"/>
                      <a:ext cx="0" cy="73152"/>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03C7E70A-37C6-356E-9699-5CF56CD4988D}"/>
                        </a:ext>
                      </a:extLst>
                    </p:cNvPr>
                    <p:cNvCxnSpPr>
                      <a:cxnSpLocks/>
                    </p:cNvCxnSpPr>
                    <p:nvPr/>
                  </p:nvCxnSpPr>
                  <p:spPr>
                    <a:xfrm flipV="1">
                      <a:off x="3604884" y="3181350"/>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1CEB935E-AAE0-07BD-4FB7-53FCF4637470}"/>
                      </a:ext>
                    </a:extLst>
                  </p:cNvPr>
                  <p:cNvCxnSpPr>
                    <a:cxnSpLocks/>
                  </p:cNvCxnSpPr>
                  <p:nvPr/>
                </p:nvCxnSpPr>
                <p:spPr>
                  <a:xfrm>
                    <a:off x="3733800" y="3371849"/>
                    <a:ext cx="0" cy="91440"/>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22EC3421-15FF-3099-C734-055593C55389}"/>
                      </a:ext>
                    </a:extLst>
                  </p:cNvPr>
                  <p:cNvSpPr txBox="1"/>
                  <p:nvPr/>
                </p:nvSpPr>
                <p:spPr>
                  <a:xfrm>
                    <a:off x="3429000" y="3417569"/>
                    <a:ext cx="609600" cy="246221"/>
                  </a:xfrm>
                  <a:prstGeom prst="rect">
                    <a:avLst/>
                  </a:prstGeom>
                  <a:noFill/>
                </p:spPr>
                <p:txBody>
                  <a:bodyPr wrap="square" rtlCol="0">
                    <a:spAutoFit/>
                  </a:bodyPr>
                  <a:lstStyle/>
                  <a:p>
                    <a:pPr algn="ctr"/>
                    <a:r>
                      <a:rPr lang="en-US" sz="1000" dirty="0">
                        <a:solidFill>
                          <a:srgbClr val="7030A0"/>
                        </a:solidFill>
                      </a:rPr>
                      <a:t>O-S</a:t>
                    </a:r>
                    <a:r>
                      <a:rPr lang="en-US" altLang="zh-CN" sz="1000" dirty="0">
                        <a:solidFill>
                          <a:srgbClr val="7030A0"/>
                        </a:solidFill>
                      </a:rPr>
                      <a:t>=O</a:t>
                    </a:r>
                    <a:endParaRPr lang="en-US" sz="1000" dirty="0">
                      <a:solidFill>
                        <a:srgbClr val="7030A0"/>
                      </a:solidFill>
                    </a:endParaRPr>
                  </a:p>
                </p:txBody>
              </p:sp>
            </p:grpSp>
            <p:sp>
              <p:nvSpPr>
                <p:cNvPr id="122" name="TextBox 121">
                  <a:extLst>
                    <a:ext uri="{FF2B5EF4-FFF2-40B4-BE49-F238E27FC236}">
                      <a16:creationId xmlns:a16="http://schemas.microsoft.com/office/drawing/2014/main" id="{55F203D7-6925-756B-D5A8-72322416F4CC}"/>
                    </a:ext>
                  </a:extLst>
                </p:cNvPr>
                <p:cNvSpPr txBox="1"/>
                <p:nvPr/>
              </p:nvSpPr>
              <p:spPr>
                <a:xfrm>
                  <a:off x="2072903" y="2138992"/>
                  <a:ext cx="1131428" cy="267383"/>
                </a:xfrm>
                <a:prstGeom prst="rect">
                  <a:avLst/>
                </a:prstGeom>
                <a:noFill/>
              </p:spPr>
              <p:txBody>
                <a:bodyPr wrap="square" rtlCol="0">
                  <a:spAutoFit/>
                </a:bodyPr>
                <a:lstStyle/>
                <a:p>
                  <a:r>
                    <a:rPr lang="en-US" sz="1400" dirty="0"/>
                    <a:t>Molecular</a:t>
                  </a:r>
                  <a:r>
                    <a:rPr lang="zh-CN" altLang="en-US" sz="1400" dirty="0"/>
                    <a:t> </a:t>
                  </a:r>
                  <a:r>
                    <a:rPr lang="en-US" altLang="zh-CN" sz="1400" dirty="0"/>
                    <a:t>Bridge</a:t>
                  </a:r>
                  <a:endParaRPr lang="en-US" sz="1400" dirty="0"/>
                </a:p>
              </p:txBody>
            </p:sp>
            <p:sp>
              <p:nvSpPr>
                <p:cNvPr id="123" name="TextBox 122">
                  <a:extLst>
                    <a:ext uri="{FF2B5EF4-FFF2-40B4-BE49-F238E27FC236}">
                      <a16:creationId xmlns:a16="http://schemas.microsoft.com/office/drawing/2014/main" id="{3F8FCA9A-67B7-3A39-B456-10C8964E0CB7}"/>
                    </a:ext>
                  </a:extLst>
                </p:cNvPr>
                <p:cNvSpPr txBox="1"/>
                <p:nvPr/>
              </p:nvSpPr>
              <p:spPr>
                <a:xfrm>
                  <a:off x="2084301" y="2771369"/>
                  <a:ext cx="1042059" cy="454551"/>
                </a:xfrm>
                <a:prstGeom prst="rect">
                  <a:avLst/>
                </a:prstGeom>
                <a:noFill/>
              </p:spPr>
              <p:txBody>
                <a:bodyPr wrap="square" rtlCol="0">
                  <a:spAutoFit/>
                </a:bodyPr>
                <a:lstStyle/>
                <a:p>
                  <a:r>
                    <a:rPr lang="zh-CN" altLang="en-US" sz="1400" dirty="0">
                      <a:solidFill>
                        <a:schemeClr val="tx1">
                          <a:lumMod val="95000"/>
                          <a:lumOff val="5000"/>
                        </a:schemeClr>
                      </a:solidFill>
                    </a:rPr>
                    <a:t> </a:t>
                  </a:r>
                  <a:r>
                    <a:rPr lang="en-US" altLang="zh-CN" sz="1400" dirty="0">
                      <a:solidFill>
                        <a:schemeClr val="tx1">
                          <a:lumMod val="95000"/>
                          <a:lumOff val="5000"/>
                        </a:schemeClr>
                      </a:solidFill>
                    </a:rPr>
                    <a:t>Au supporting layer</a:t>
                  </a:r>
                  <a:endParaRPr lang="en-US" sz="1400" dirty="0">
                    <a:solidFill>
                      <a:schemeClr val="tx1">
                        <a:lumMod val="95000"/>
                        <a:lumOff val="5000"/>
                      </a:schemeClr>
                    </a:solidFill>
                  </a:endParaRPr>
                </a:p>
              </p:txBody>
            </p:sp>
            <p:sp>
              <p:nvSpPr>
                <p:cNvPr id="124" name="TextBox 123">
                  <a:extLst>
                    <a:ext uri="{FF2B5EF4-FFF2-40B4-BE49-F238E27FC236}">
                      <a16:creationId xmlns:a16="http://schemas.microsoft.com/office/drawing/2014/main" id="{AEA1B114-1362-56F7-F082-E7530D88526B}"/>
                    </a:ext>
                  </a:extLst>
                </p:cNvPr>
                <p:cNvSpPr txBox="1"/>
                <p:nvPr/>
              </p:nvSpPr>
              <p:spPr>
                <a:xfrm>
                  <a:off x="2097769" y="1429262"/>
                  <a:ext cx="1207628" cy="267383"/>
                </a:xfrm>
                <a:prstGeom prst="rect">
                  <a:avLst/>
                </a:prstGeom>
                <a:noFill/>
              </p:spPr>
              <p:txBody>
                <a:bodyPr wrap="square" rtlCol="0">
                  <a:spAutoFit/>
                </a:bodyPr>
                <a:lstStyle/>
                <a:p>
                  <a:r>
                    <a:rPr lang="en-US" sz="1400" dirty="0">
                      <a:solidFill>
                        <a:schemeClr val="tx1">
                          <a:lumMod val="95000"/>
                          <a:lumOff val="5000"/>
                        </a:schemeClr>
                      </a:solidFill>
                    </a:rPr>
                    <a:t>PEDOT:PSS</a:t>
                  </a:r>
                </a:p>
              </p:txBody>
            </p:sp>
          </p:grpSp>
          <p:grpSp>
            <p:nvGrpSpPr>
              <p:cNvPr id="80" name="Group 79">
                <a:extLst>
                  <a:ext uri="{FF2B5EF4-FFF2-40B4-BE49-F238E27FC236}">
                    <a16:creationId xmlns:a16="http://schemas.microsoft.com/office/drawing/2014/main" id="{C0F266C6-9351-5EDD-E57E-C08539FE9F56}"/>
                  </a:ext>
                </a:extLst>
              </p:cNvPr>
              <p:cNvGrpSpPr/>
              <p:nvPr/>
            </p:nvGrpSpPr>
            <p:grpSpPr>
              <a:xfrm>
                <a:off x="3282032" y="3689049"/>
                <a:ext cx="1704762" cy="157114"/>
                <a:chOff x="695560" y="2813092"/>
                <a:chExt cx="1360786" cy="63459"/>
              </a:xfrm>
            </p:grpSpPr>
            <p:grpSp>
              <p:nvGrpSpPr>
                <p:cNvPr id="81" name="Group 80">
                  <a:extLst>
                    <a:ext uri="{FF2B5EF4-FFF2-40B4-BE49-F238E27FC236}">
                      <a16:creationId xmlns:a16="http://schemas.microsoft.com/office/drawing/2014/main" id="{79190CF1-BB24-AB4E-2D01-F8275154027B}"/>
                    </a:ext>
                  </a:extLst>
                </p:cNvPr>
                <p:cNvGrpSpPr/>
                <p:nvPr/>
              </p:nvGrpSpPr>
              <p:grpSpPr>
                <a:xfrm>
                  <a:off x="695560" y="2813092"/>
                  <a:ext cx="509240" cy="63459"/>
                  <a:chOff x="829799" y="3665483"/>
                  <a:chExt cx="913582" cy="152400"/>
                </a:xfrm>
              </p:grpSpPr>
              <p:sp>
                <p:nvSpPr>
                  <p:cNvPr id="93" name="Oval 92">
                    <a:extLst>
                      <a:ext uri="{FF2B5EF4-FFF2-40B4-BE49-F238E27FC236}">
                        <a16:creationId xmlns:a16="http://schemas.microsoft.com/office/drawing/2014/main" id="{B7D48A89-645D-9715-F4FF-294F2ED9650F}"/>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F2E2D541-C139-B696-EE60-83935C305E67}"/>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18160B0C-B64D-0CED-8A75-A17730B6FB52}"/>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B40520A3-BC9A-499C-9D12-41A7E248F639}"/>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96">
                    <a:extLst>
                      <a:ext uri="{FF2B5EF4-FFF2-40B4-BE49-F238E27FC236}">
                        <a16:creationId xmlns:a16="http://schemas.microsoft.com/office/drawing/2014/main" id="{1CFBC6A3-98B9-5875-8464-C8F2F9DA29B0}"/>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97">
                    <a:extLst>
                      <a:ext uri="{FF2B5EF4-FFF2-40B4-BE49-F238E27FC236}">
                        <a16:creationId xmlns:a16="http://schemas.microsoft.com/office/drawing/2014/main" id="{BF40836F-8A5C-7591-CA36-1A0AC895E75A}"/>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C179B5B8-4ECE-9140-90AD-B7A45F28B110}"/>
                    </a:ext>
                  </a:extLst>
                </p:cNvPr>
                <p:cNvGrpSpPr/>
                <p:nvPr/>
              </p:nvGrpSpPr>
              <p:grpSpPr>
                <a:xfrm>
                  <a:off x="1204798" y="2813092"/>
                  <a:ext cx="851548" cy="63459"/>
                  <a:chOff x="215692" y="3665483"/>
                  <a:chExt cx="1527689" cy="152400"/>
                </a:xfrm>
              </p:grpSpPr>
              <p:sp>
                <p:nvSpPr>
                  <p:cNvPr id="83" name="Oval 82">
                    <a:extLst>
                      <a:ext uri="{FF2B5EF4-FFF2-40B4-BE49-F238E27FC236}">
                        <a16:creationId xmlns:a16="http://schemas.microsoft.com/office/drawing/2014/main" id="{5B537805-8564-317F-C371-301A1CE0006D}"/>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27344B76-7D2D-B076-8E1C-18065C5DF50B}"/>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38DCC05-B043-93AB-89FB-C3C013631164}"/>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FC2578B-ECE1-27B3-33E5-B866C3BEE04B}"/>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3E4430D7-BB1B-F3B4-61C7-A9150B3C8384}"/>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9B6E434D-01DB-B2C5-88E2-4EBAE22248C6}"/>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A421FDC-FA13-5065-9A68-043EBD4B0854}"/>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821FA93E-EF22-82FF-E1F6-EB4E2A1E4BBC}"/>
                      </a:ext>
                    </a:extLst>
                  </p:cNvPr>
                  <p:cNvSpPr/>
                  <p:nvPr/>
                </p:nvSpPr>
                <p:spPr>
                  <a:xfrm>
                    <a:off x="215692"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9C0F6D55-F600-258E-AAC5-49C5B68ABCD2}"/>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2BA57344-EE87-629D-FDC1-E9D88F156035}"/>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graphicFrame>
        <p:nvGraphicFramePr>
          <p:cNvPr id="157" name="Object 156">
            <a:extLst>
              <a:ext uri="{FF2B5EF4-FFF2-40B4-BE49-F238E27FC236}">
                <a16:creationId xmlns:a16="http://schemas.microsoft.com/office/drawing/2014/main" id="{98BADE30-EDFD-4969-46CD-8F4AD9986AFB}"/>
              </a:ext>
            </a:extLst>
          </p:cNvPr>
          <p:cNvGraphicFramePr>
            <a:graphicFrameLocks noChangeAspect="1"/>
          </p:cNvGraphicFramePr>
          <p:nvPr>
            <p:extLst>
              <p:ext uri="{D42A27DB-BD31-4B8C-83A1-F6EECF244321}">
                <p14:modId xmlns:p14="http://schemas.microsoft.com/office/powerpoint/2010/main" val="3387471136"/>
              </p:ext>
            </p:extLst>
          </p:nvPr>
        </p:nvGraphicFramePr>
        <p:xfrm>
          <a:off x="90038" y="931049"/>
          <a:ext cx="5899231" cy="4528354"/>
        </p:xfrm>
        <a:graphic>
          <a:graphicData uri="http://schemas.openxmlformats.org/presentationml/2006/ole">
            <mc:AlternateContent xmlns:mc="http://schemas.openxmlformats.org/markup-compatibility/2006">
              <mc:Choice xmlns:v="urn:schemas-microsoft-com:vml" Requires="v">
                <p:oleObj name="Graph" r:id="rId3" imgW="4618542" imgH="3545320" progId="Origin95.Graph">
                  <p:embed/>
                </p:oleObj>
              </mc:Choice>
              <mc:Fallback>
                <p:oleObj name="Graph" r:id="rId3" imgW="4618542" imgH="3545320" progId="Origin95.Graph">
                  <p:embed/>
                  <p:pic>
                    <p:nvPicPr>
                      <p:cNvPr id="157" name="Object 156">
                        <a:extLst>
                          <a:ext uri="{FF2B5EF4-FFF2-40B4-BE49-F238E27FC236}">
                            <a16:creationId xmlns:a16="http://schemas.microsoft.com/office/drawing/2014/main" id="{98BADE30-EDFD-4969-46CD-8F4AD9986AFB}"/>
                          </a:ext>
                        </a:extLst>
                      </p:cNvPr>
                      <p:cNvPicPr/>
                      <p:nvPr/>
                    </p:nvPicPr>
                    <p:blipFill>
                      <a:blip r:embed="rId4"/>
                      <a:stretch>
                        <a:fillRect/>
                      </a:stretch>
                    </p:blipFill>
                    <p:spPr>
                      <a:xfrm>
                        <a:off x="90038" y="931049"/>
                        <a:ext cx="5899231" cy="4528354"/>
                      </a:xfrm>
                      <a:prstGeom prst="rect">
                        <a:avLst/>
                      </a:prstGeom>
                    </p:spPr>
                  </p:pic>
                </p:oleObj>
              </mc:Fallback>
            </mc:AlternateContent>
          </a:graphicData>
        </a:graphic>
      </p:graphicFrame>
      <p:sp>
        <p:nvSpPr>
          <p:cNvPr id="160" name="Slide Number Placeholder 3">
            <a:extLst>
              <a:ext uri="{FF2B5EF4-FFF2-40B4-BE49-F238E27FC236}">
                <a16:creationId xmlns:a16="http://schemas.microsoft.com/office/drawing/2014/main" id="{7CB55638-807D-04FD-BA58-6A8B8F89CD86}"/>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12</a:t>
            </a:fld>
            <a:endParaRPr lang="en-US" sz="1500" dirty="0">
              <a:solidFill>
                <a:schemeClr val="tx2">
                  <a:lumMod val="50000"/>
                </a:schemeClr>
              </a:solidFill>
            </a:endParaRPr>
          </a:p>
        </p:txBody>
      </p:sp>
      <p:sp>
        <p:nvSpPr>
          <p:cNvPr id="4" name="Rounded Rectangle 36">
            <a:extLst>
              <a:ext uri="{FF2B5EF4-FFF2-40B4-BE49-F238E27FC236}">
                <a16:creationId xmlns:a16="http://schemas.microsoft.com/office/drawing/2014/main" id="{917377AB-1401-69A1-BFF9-77E362C94152}"/>
              </a:ext>
            </a:extLst>
          </p:cNvPr>
          <p:cNvSpPr/>
          <p:nvPr/>
        </p:nvSpPr>
        <p:spPr>
          <a:xfrm>
            <a:off x="6748267" y="2042564"/>
            <a:ext cx="2482174" cy="875270"/>
          </a:xfrm>
          <a:prstGeom prst="roundRect">
            <a:avLst>
              <a:gd name="adj" fmla="val 8619"/>
            </a:avLst>
          </a:prstGeom>
          <a:solidFill>
            <a:srgbClr val="9AE047">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083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F0225-388E-B24C-0944-939FDC1B4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1D6AB1-1F6D-E9C0-BEEB-F2778F552F5F}"/>
              </a:ext>
            </a:extLst>
          </p:cNvPr>
          <p:cNvSpPr>
            <a:spLocks noGrp="1"/>
          </p:cNvSpPr>
          <p:nvPr>
            <p:ph type="title"/>
          </p:nvPr>
        </p:nvSpPr>
        <p:spPr/>
        <p:txBody>
          <a:bodyPr/>
          <a:lstStyle/>
          <a:p>
            <a:r>
              <a:rPr lang="en-US" dirty="0"/>
              <a:t>Organic Semiconductor</a:t>
            </a:r>
          </a:p>
        </p:txBody>
      </p:sp>
    </p:spTree>
    <p:extLst>
      <p:ext uri="{BB962C8B-B14F-4D97-AF65-F5344CB8AC3E}">
        <p14:creationId xmlns:p14="http://schemas.microsoft.com/office/powerpoint/2010/main" val="3960894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24EDF-1B45-55C5-3D24-8AD59AC5A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C6ACEF-7F80-FCFA-FD96-71969B5EFE7A}"/>
              </a:ext>
            </a:extLst>
          </p:cNvPr>
          <p:cNvSpPr>
            <a:spLocks noGrp="1"/>
          </p:cNvSpPr>
          <p:nvPr>
            <p:ph type="title"/>
          </p:nvPr>
        </p:nvSpPr>
        <p:spPr/>
        <p:txBody>
          <a:bodyPr/>
          <a:lstStyle/>
          <a:p>
            <a:r>
              <a:rPr lang="en-US" dirty="0"/>
              <a:t>Organic Semiconductor</a:t>
            </a:r>
          </a:p>
        </p:txBody>
      </p:sp>
      <p:pic>
        <p:nvPicPr>
          <p:cNvPr id="10" name="Picture 9">
            <a:extLst>
              <a:ext uri="{FF2B5EF4-FFF2-40B4-BE49-F238E27FC236}">
                <a16:creationId xmlns:a16="http://schemas.microsoft.com/office/drawing/2014/main" id="{966925A1-E933-B5BC-5471-210A04624AFA}"/>
              </a:ext>
            </a:extLst>
          </p:cNvPr>
          <p:cNvPicPr>
            <a:picLocks noChangeAspect="1"/>
          </p:cNvPicPr>
          <p:nvPr/>
        </p:nvPicPr>
        <p:blipFill>
          <a:blip r:embed="rId2"/>
          <a:stretch>
            <a:fillRect/>
          </a:stretch>
        </p:blipFill>
        <p:spPr>
          <a:xfrm>
            <a:off x="304797" y="1620281"/>
            <a:ext cx="2956731" cy="2082513"/>
          </a:xfrm>
          <a:prstGeom prst="rect">
            <a:avLst/>
          </a:prstGeom>
        </p:spPr>
      </p:pic>
      <p:pic>
        <p:nvPicPr>
          <p:cNvPr id="17" name="Picture 16">
            <a:extLst>
              <a:ext uri="{FF2B5EF4-FFF2-40B4-BE49-F238E27FC236}">
                <a16:creationId xmlns:a16="http://schemas.microsoft.com/office/drawing/2014/main" id="{080C659A-ABBB-7671-BE2B-71DA1E615805}"/>
              </a:ext>
            </a:extLst>
          </p:cNvPr>
          <p:cNvPicPr>
            <a:picLocks noChangeAspect="1"/>
          </p:cNvPicPr>
          <p:nvPr/>
        </p:nvPicPr>
        <p:blipFill>
          <a:blip r:embed="rId3"/>
          <a:stretch>
            <a:fillRect/>
          </a:stretch>
        </p:blipFill>
        <p:spPr>
          <a:xfrm>
            <a:off x="3928628" y="1641491"/>
            <a:ext cx="3591993" cy="2012321"/>
          </a:xfrm>
          <a:prstGeom prst="rect">
            <a:avLst/>
          </a:prstGeom>
        </p:spPr>
      </p:pic>
      <p:pic>
        <p:nvPicPr>
          <p:cNvPr id="20" name="Picture 19">
            <a:extLst>
              <a:ext uri="{FF2B5EF4-FFF2-40B4-BE49-F238E27FC236}">
                <a16:creationId xmlns:a16="http://schemas.microsoft.com/office/drawing/2014/main" id="{E5A076D1-93C7-3A77-B5BB-BB2FFE07B9F4}"/>
              </a:ext>
            </a:extLst>
          </p:cNvPr>
          <p:cNvPicPr>
            <a:picLocks noChangeAspect="1"/>
          </p:cNvPicPr>
          <p:nvPr/>
        </p:nvPicPr>
        <p:blipFill>
          <a:blip r:embed="rId4"/>
          <a:stretch>
            <a:fillRect/>
          </a:stretch>
        </p:blipFill>
        <p:spPr>
          <a:xfrm>
            <a:off x="8261422" y="1079771"/>
            <a:ext cx="3920325" cy="2583769"/>
          </a:xfrm>
          <a:prstGeom prst="rect">
            <a:avLst/>
          </a:prstGeom>
        </p:spPr>
      </p:pic>
      <p:sp>
        <p:nvSpPr>
          <p:cNvPr id="22" name="Rectangle: Rounded Corners 21">
            <a:extLst>
              <a:ext uri="{FF2B5EF4-FFF2-40B4-BE49-F238E27FC236}">
                <a16:creationId xmlns:a16="http://schemas.microsoft.com/office/drawing/2014/main" id="{2BC1BAF4-071A-9F40-6F27-1526D17EC14E}"/>
              </a:ext>
            </a:extLst>
          </p:cNvPr>
          <p:cNvSpPr/>
          <p:nvPr/>
        </p:nvSpPr>
        <p:spPr>
          <a:xfrm>
            <a:off x="1711547" y="4427848"/>
            <a:ext cx="8768906" cy="1350381"/>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0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Homo-</a:t>
            </a:r>
            <a:r>
              <a:rPr lang="en-US" sz="2000" dirty="0" err="1">
                <a:solidFill>
                  <a:sysClr val="windowText" lastClr="000000"/>
                </a:solidFill>
                <a:latin typeface="Roboto" panose="02000000000000000000" pitchFamily="2" charset="0"/>
                <a:ea typeface="Roboto" panose="02000000000000000000" pitchFamily="2" charset="0"/>
                <a:cs typeface="Roboto" panose="02000000000000000000" pitchFamily="2" charset="0"/>
              </a:rPr>
              <a:t>gDPPTz</a:t>
            </a:r>
            <a:r>
              <a:rPr lang="en-US" sz="20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crosslinked to PEGDMA at varying concentrations for improved ductility without electrical performance degradation</a:t>
            </a:r>
          </a:p>
        </p:txBody>
      </p:sp>
      <p:sp>
        <p:nvSpPr>
          <p:cNvPr id="23" name="Plus Sign 22">
            <a:extLst>
              <a:ext uri="{FF2B5EF4-FFF2-40B4-BE49-F238E27FC236}">
                <a16:creationId xmlns:a16="http://schemas.microsoft.com/office/drawing/2014/main" id="{3EEE1798-829D-DDD6-80CB-D31893DFE47E}"/>
              </a:ext>
            </a:extLst>
          </p:cNvPr>
          <p:cNvSpPr/>
          <p:nvPr/>
        </p:nvSpPr>
        <p:spPr>
          <a:xfrm>
            <a:off x="3335906" y="2363822"/>
            <a:ext cx="309940" cy="309940"/>
          </a:xfrm>
          <a:prstGeom prst="mathPlu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lus Sign 24">
            <a:extLst>
              <a:ext uri="{FF2B5EF4-FFF2-40B4-BE49-F238E27FC236}">
                <a16:creationId xmlns:a16="http://schemas.microsoft.com/office/drawing/2014/main" id="{A782B091-407B-C074-8B79-77137C573640}"/>
              </a:ext>
            </a:extLst>
          </p:cNvPr>
          <p:cNvSpPr/>
          <p:nvPr/>
        </p:nvSpPr>
        <p:spPr>
          <a:xfrm>
            <a:off x="7789549" y="2363822"/>
            <a:ext cx="309940" cy="309940"/>
          </a:xfrm>
          <a:prstGeom prst="mathPlu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3">
            <a:extLst>
              <a:ext uri="{FF2B5EF4-FFF2-40B4-BE49-F238E27FC236}">
                <a16:creationId xmlns:a16="http://schemas.microsoft.com/office/drawing/2014/main" id="{B500F648-8061-78FD-D717-441498F1212B}"/>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14</a:t>
            </a:fld>
            <a:endParaRPr lang="en-US" sz="1500" dirty="0">
              <a:solidFill>
                <a:schemeClr val="tx2">
                  <a:lumMod val="50000"/>
                </a:schemeClr>
              </a:solidFill>
            </a:endParaRPr>
          </a:p>
        </p:txBody>
      </p:sp>
    </p:spTree>
    <p:extLst>
      <p:ext uri="{BB962C8B-B14F-4D97-AF65-F5344CB8AC3E}">
        <p14:creationId xmlns:p14="http://schemas.microsoft.com/office/powerpoint/2010/main" val="1218528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EEFCD-5FE5-4F3A-4F2E-D83623B84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07FC8-A012-C09C-B70D-D1FDB49D4DC3}"/>
              </a:ext>
            </a:extLst>
          </p:cNvPr>
          <p:cNvSpPr>
            <a:spLocks noGrp="1"/>
          </p:cNvSpPr>
          <p:nvPr>
            <p:ph type="title"/>
          </p:nvPr>
        </p:nvSpPr>
        <p:spPr/>
        <p:txBody>
          <a:bodyPr/>
          <a:lstStyle/>
          <a:p>
            <a:r>
              <a:rPr lang="en-US" dirty="0"/>
              <a:t>I-V plot of an OECT</a:t>
            </a:r>
          </a:p>
        </p:txBody>
      </p:sp>
      <p:sp>
        <p:nvSpPr>
          <p:cNvPr id="5" name="Slide Number Placeholder 3">
            <a:extLst>
              <a:ext uri="{FF2B5EF4-FFF2-40B4-BE49-F238E27FC236}">
                <a16:creationId xmlns:a16="http://schemas.microsoft.com/office/drawing/2014/main" id="{5C387425-A065-5579-1D3F-7BD300073F76}"/>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15</a:t>
            </a:fld>
            <a:endParaRPr lang="en-US" sz="1500" dirty="0">
              <a:solidFill>
                <a:schemeClr val="tx2">
                  <a:lumMod val="50000"/>
                </a:schemeClr>
              </a:solidFill>
            </a:endParaRPr>
          </a:p>
        </p:txBody>
      </p:sp>
      <p:graphicFrame>
        <p:nvGraphicFramePr>
          <p:cNvPr id="3" name="Object 2">
            <a:extLst>
              <a:ext uri="{FF2B5EF4-FFF2-40B4-BE49-F238E27FC236}">
                <a16:creationId xmlns:a16="http://schemas.microsoft.com/office/drawing/2014/main" id="{8927FE53-743F-99A1-0D58-A716C5B40ABE}"/>
              </a:ext>
            </a:extLst>
          </p:cNvPr>
          <p:cNvGraphicFramePr>
            <a:graphicFrameLocks noChangeAspect="1"/>
          </p:cNvGraphicFramePr>
          <p:nvPr>
            <p:extLst>
              <p:ext uri="{D42A27DB-BD31-4B8C-83A1-F6EECF244321}">
                <p14:modId xmlns:p14="http://schemas.microsoft.com/office/powerpoint/2010/main" val="1441367733"/>
              </p:ext>
            </p:extLst>
          </p:nvPr>
        </p:nvGraphicFramePr>
        <p:xfrm>
          <a:off x="381000" y="1129060"/>
          <a:ext cx="4439669" cy="4786235"/>
        </p:xfrm>
        <a:graphic>
          <a:graphicData uri="http://schemas.openxmlformats.org/presentationml/2006/ole">
            <mc:AlternateContent xmlns:mc="http://schemas.openxmlformats.org/markup-compatibility/2006">
              <mc:Choice xmlns:v="urn:schemas-microsoft-com:vml" Requires="v">
                <p:oleObj name="Graph" r:id="rId2" imgW="9802299" imgH="7502559" progId="Origin95.Graph">
                  <p:embed/>
                </p:oleObj>
              </mc:Choice>
              <mc:Fallback>
                <p:oleObj name="Graph" r:id="rId2" imgW="9802299" imgH="7502559" progId="Origin95.Graph">
                  <p:embed/>
                  <p:pic>
                    <p:nvPicPr>
                      <p:cNvPr id="3" name="Object 2">
                        <a:extLst>
                          <a:ext uri="{FF2B5EF4-FFF2-40B4-BE49-F238E27FC236}">
                            <a16:creationId xmlns:a16="http://schemas.microsoft.com/office/drawing/2014/main" id="{8927FE53-743F-99A1-0D58-A716C5B40ABE}"/>
                          </a:ext>
                        </a:extLst>
                      </p:cNvPr>
                      <p:cNvPicPr/>
                      <p:nvPr/>
                    </p:nvPicPr>
                    <p:blipFill>
                      <a:blip r:embed="rId3"/>
                      <a:stretch>
                        <a:fillRect/>
                      </a:stretch>
                    </p:blipFill>
                    <p:spPr>
                      <a:xfrm>
                        <a:off x="381000" y="1129060"/>
                        <a:ext cx="4439669" cy="4786235"/>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DE3BA9DA-0BED-41ED-F1DE-CD29D44F70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0299" y="2706140"/>
            <a:ext cx="2311402" cy="1445719"/>
          </a:xfrm>
          <a:prstGeom prst="rect">
            <a:avLst/>
          </a:prstGeom>
        </p:spPr>
      </p:pic>
      <p:sp>
        <p:nvSpPr>
          <p:cNvPr id="8" name="TextBox 7">
            <a:extLst>
              <a:ext uri="{FF2B5EF4-FFF2-40B4-BE49-F238E27FC236}">
                <a16:creationId xmlns:a16="http://schemas.microsoft.com/office/drawing/2014/main" id="{06C35E30-693F-55E8-7C1C-FE5D2A266720}"/>
              </a:ext>
            </a:extLst>
          </p:cNvPr>
          <p:cNvSpPr txBox="1"/>
          <p:nvPr/>
        </p:nvSpPr>
        <p:spPr>
          <a:xfrm>
            <a:off x="1417900" y="1198513"/>
            <a:ext cx="2584315" cy="400110"/>
          </a:xfrm>
          <a:prstGeom prst="rect">
            <a:avLst/>
          </a:prstGeom>
          <a:noFill/>
        </p:spPr>
        <p:txBody>
          <a:bodyPr wrap="square" rtlCol="0">
            <a:spAutoFit/>
          </a:bodyPr>
          <a:lstStyle/>
          <a:p>
            <a:r>
              <a:rPr lang="en-IN" sz="20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I-V plot of an OECT</a:t>
            </a:r>
          </a:p>
        </p:txBody>
      </p:sp>
      <p:sp>
        <p:nvSpPr>
          <p:cNvPr id="11" name="사각형: 둥근 모서리 24">
            <a:extLst>
              <a:ext uri="{FF2B5EF4-FFF2-40B4-BE49-F238E27FC236}">
                <a16:creationId xmlns:a16="http://schemas.microsoft.com/office/drawing/2014/main" id="{52EB1CF1-66B3-09A0-F2CE-95A1F15CD296}"/>
              </a:ext>
            </a:extLst>
          </p:cNvPr>
          <p:cNvSpPr/>
          <p:nvPr/>
        </p:nvSpPr>
        <p:spPr>
          <a:xfrm>
            <a:off x="7887510" y="1595469"/>
            <a:ext cx="3610584" cy="492639"/>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2300" dirty="0">
                <a:solidFill>
                  <a:schemeClr val="bg1"/>
                </a:solidFill>
                <a:latin typeface="Roboto" panose="02000000000000000000" pitchFamily="2" charset="0"/>
                <a:ea typeface="Roboto" panose="02000000000000000000" pitchFamily="2" charset="0"/>
                <a:cs typeface="Roboto" panose="02000000000000000000" pitchFamily="2" charset="0"/>
              </a:rPr>
              <a:t>Transconductance (g</a:t>
            </a:r>
            <a:r>
              <a:rPr lang="en-US" altLang="ko-KR" sz="2300" baseline="-25000" dirty="0">
                <a:solidFill>
                  <a:schemeClr val="bg1"/>
                </a:solidFill>
                <a:latin typeface="Roboto" panose="02000000000000000000" pitchFamily="2" charset="0"/>
                <a:ea typeface="Roboto" panose="02000000000000000000" pitchFamily="2" charset="0"/>
                <a:cs typeface="Roboto" panose="02000000000000000000" pitchFamily="2" charset="0"/>
              </a:rPr>
              <a:t>m</a:t>
            </a:r>
            <a:r>
              <a:rPr lang="en-US" altLang="ko-KR" sz="2300" dirty="0">
                <a:solidFill>
                  <a:schemeClr val="bg1"/>
                </a:solidFill>
                <a:latin typeface="Roboto" panose="02000000000000000000" pitchFamily="2" charset="0"/>
                <a:ea typeface="Roboto" panose="02000000000000000000" pitchFamily="2" charset="0"/>
                <a:cs typeface="Roboto" panose="02000000000000000000" pitchFamily="2" charset="0"/>
              </a:rPr>
              <a:t>)</a:t>
            </a:r>
            <a:endParaRPr lang="ko-KR" altLang="en-US" sz="2300" dirty="0">
              <a:solidFill>
                <a:schemeClr val="bg1"/>
              </a:solidFill>
              <a:latin typeface="Roboto" panose="02000000000000000000" pitchFamily="2" charset="0"/>
              <a:ea typeface="Noto Sans KR Medium" panose="020B0200000000000000" pitchFamily="50" charset="-127"/>
              <a:cs typeface="Roboto" panose="02000000000000000000" pitchFamily="2" charset="0"/>
            </a:endParaRPr>
          </a:p>
        </p:txBody>
      </p:sp>
      <p:sp>
        <p:nvSpPr>
          <p:cNvPr id="13" name="Rectangle: Rounded Corners 12">
            <a:extLst>
              <a:ext uri="{FF2B5EF4-FFF2-40B4-BE49-F238E27FC236}">
                <a16:creationId xmlns:a16="http://schemas.microsoft.com/office/drawing/2014/main" id="{40E1E800-21E1-B741-B2D1-3650D27567D5}"/>
              </a:ext>
            </a:extLst>
          </p:cNvPr>
          <p:cNvSpPr/>
          <p:nvPr/>
        </p:nvSpPr>
        <p:spPr>
          <a:xfrm>
            <a:off x="7892893" y="2468094"/>
            <a:ext cx="3605201" cy="2901574"/>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performance metrics of OECT that measures the amplification ability</a:t>
            </a:r>
          </a:p>
        </p:txBody>
      </p:sp>
    </p:spTree>
    <p:extLst>
      <p:ext uri="{BB962C8B-B14F-4D97-AF65-F5344CB8AC3E}">
        <p14:creationId xmlns:p14="http://schemas.microsoft.com/office/powerpoint/2010/main" val="425028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C67C6-44C0-7ACD-89A6-C692A328F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8CE2E-C850-E785-3D74-A34F2A43420B}"/>
              </a:ext>
            </a:extLst>
          </p:cNvPr>
          <p:cNvSpPr>
            <a:spLocks noGrp="1"/>
          </p:cNvSpPr>
          <p:nvPr>
            <p:ph type="title"/>
          </p:nvPr>
        </p:nvSpPr>
        <p:spPr/>
        <p:txBody>
          <a:bodyPr/>
          <a:lstStyle/>
          <a:p>
            <a:r>
              <a:rPr lang="en-US" dirty="0"/>
              <a:t>Photo crosslinked N-type Semiconductor</a:t>
            </a:r>
          </a:p>
        </p:txBody>
      </p:sp>
      <p:pic>
        <p:nvPicPr>
          <p:cNvPr id="27" name="Picture 26">
            <a:extLst>
              <a:ext uri="{FF2B5EF4-FFF2-40B4-BE49-F238E27FC236}">
                <a16:creationId xmlns:a16="http://schemas.microsoft.com/office/drawing/2014/main" id="{8841A7DD-7BA0-B9B6-1D1E-CF1E0DB3B2B7}"/>
              </a:ext>
            </a:extLst>
          </p:cNvPr>
          <p:cNvPicPr>
            <a:picLocks noChangeAspect="1"/>
          </p:cNvPicPr>
          <p:nvPr/>
        </p:nvPicPr>
        <p:blipFill>
          <a:blip r:embed="rId3"/>
          <a:stretch>
            <a:fillRect/>
          </a:stretch>
        </p:blipFill>
        <p:spPr>
          <a:xfrm>
            <a:off x="0" y="1601563"/>
            <a:ext cx="3693600" cy="3799598"/>
          </a:xfrm>
          <a:prstGeom prst="rect">
            <a:avLst/>
          </a:prstGeom>
        </p:spPr>
      </p:pic>
      <p:sp>
        <p:nvSpPr>
          <p:cNvPr id="29" name="文本框 13">
            <a:extLst>
              <a:ext uri="{FF2B5EF4-FFF2-40B4-BE49-F238E27FC236}">
                <a16:creationId xmlns:a16="http://schemas.microsoft.com/office/drawing/2014/main" id="{7F1A280C-F259-7185-5C79-A9698C34DB65}"/>
              </a:ext>
            </a:extLst>
          </p:cNvPr>
          <p:cNvSpPr txBox="1"/>
          <p:nvPr/>
        </p:nvSpPr>
        <p:spPr>
          <a:xfrm>
            <a:off x="761472" y="1015771"/>
            <a:ext cx="9910386" cy="1426031"/>
          </a:xfrm>
          <a:prstGeom prst="rect">
            <a:avLst/>
          </a:prstGeom>
          <a:noFill/>
        </p:spPr>
        <p:txBody>
          <a:bodyPr wrap="square">
            <a:spAutoFit/>
          </a:bodyPr>
          <a:lstStyle/>
          <a:p>
            <a:pPr marL="342900" indent="-342900" defTabSz="457178">
              <a:lnSpc>
                <a:spcPct val="150000"/>
              </a:lnSpc>
              <a:buFont typeface="Arial" panose="020B0604020202020204" pitchFamily="34" charset="0"/>
              <a:buChar char="•"/>
            </a:pPr>
            <a:r>
              <a:rPr lang="en-US" altLang="zh-CN" sz="2000" dirty="0">
                <a:latin typeface="Roboto" panose="02000000000000000000" pitchFamily="2" charset="0"/>
                <a:ea typeface="Roboto" panose="02000000000000000000" pitchFamily="2" charset="0"/>
                <a:cs typeface="Roboto" panose="02000000000000000000" pitchFamily="2" charset="0"/>
              </a:rPr>
              <a:t>95 N-type semiconductor to 5 PEGDMA does not cause performance degradation </a:t>
            </a:r>
          </a:p>
          <a:p>
            <a:pPr marL="342900" indent="-342900" defTabSz="457178">
              <a:lnSpc>
                <a:spcPct val="150000"/>
              </a:lnSpc>
              <a:buFont typeface="Arial" panose="020B0604020202020204" pitchFamily="34" charset="0"/>
              <a:buChar char="•"/>
            </a:pPr>
            <a:r>
              <a:rPr lang="en-US" altLang="zh-CN" sz="2000" dirty="0">
                <a:latin typeface="Roboto" panose="02000000000000000000" pitchFamily="2" charset="0"/>
                <a:ea typeface="Roboto" panose="02000000000000000000" pitchFamily="2" charset="0"/>
                <a:cs typeface="Roboto" panose="02000000000000000000" pitchFamily="2" charset="0"/>
              </a:rPr>
              <a:t>60 x 60 </a:t>
            </a:r>
            <a:r>
              <a:rPr lang="en-US" sz="2000" dirty="0">
                <a:latin typeface="Roboto" panose="02000000000000000000" pitchFamily="2" charset="0"/>
                <a:ea typeface="Roboto" panose="02000000000000000000" pitchFamily="2" charset="0"/>
                <a:cs typeface="Roboto" panose="02000000000000000000" pitchFamily="2" charset="0"/>
              </a:rPr>
              <a:t>µm devices</a:t>
            </a:r>
          </a:p>
          <a:p>
            <a:pPr marL="342900" indent="-342900" defTabSz="457178">
              <a:lnSpc>
                <a:spcPct val="150000"/>
              </a:lnSpc>
              <a:buFont typeface="Arial" panose="020B0604020202020204" pitchFamily="34" charset="0"/>
              <a:buChar char="•"/>
            </a:pPr>
            <a:endParaRPr lang="en-US" altLang="zh-CN" sz="2000" dirty="0">
              <a:solidFill>
                <a:srgbClr val="0000FF"/>
              </a:solidFill>
              <a:latin typeface="Roboto" panose="02000000000000000000" pitchFamily="2" charset="0"/>
              <a:ea typeface="Roboto" panose="02000000000000000000" pitchFamily="2" charset="0"/>
              <a:cs typeface="Roboto" panose="02000000000000000000" pitchFamily="2" charset="0"/>
            </a:endParaRPr>
          </a:p>
        </p:txBody>
      </p:sp>
      <p:sp>
        <p:nvSpPr>
          <p:cNvPr id="31" name="Rectangle: Rounded Corners 30">
            <a:extLst>
              <a:ext uri="{FF2B5EF4-FFF2-40B4-BE49-F238E27FC236}">
                <a16:creationId xmlns:a16="http://schemas.microsoft.com/office/drawing/2014/main" id="{0FEC19FD-9291-6BA1-945A-45BF12B1DECD}"/>
              </a:ext>
            </a:extLst>
          </p:cNvPr>
          <p:cNvSpPr/>
          <p:nvPr/>
        </p:nvSpPr>
        <p:spPr>
          <a:xfrm>
            <a:off x="780992" y="5449303"/>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100/0 PEGDMA</a:t>
            </a:r>
          </a:p>
        </p:txBody>
      </p:sp>
      <p:pic>
        <p:nvPicPr>
          <p:cNvPr id="33" name="Picture 32">
            <a:extLst>
              <a:ext uri="{FF2B5EF4-FFF2-40B4-BE49-F238E27FC236}">
                <a16:creationId xmlns:a16="http://schemas.microsoft.com/office/drawing/2014/main" id="{F6F61939-59D6-5F05-1582-7473DF60A66C}"/>
              </a:ext>
            </a:extLst>
          </p:cNvPr>
          <p:cNvPicPr>
            <a:picLocks noChangeAspect="1"/>
          </p:cNvPicPr>
          <p:nvPr/>
        </p:nvPicPr>
        <p:blipFill>
          <a:blip r:embed="rId4"/>
          <a:stretch>
            <a:fillRect/>
          </a:stretch>
        </p:blipFill>
        <p:spPr>
          <a:xfrm>
            <a:off x="4206347" y="1601563"/>
            <a:ext cx="3693602" cy="3799598"/>
          </a:xfrm>
          <a:prstGeom prst="rect">
            <a:avLst/>
          </a:prstGeom>
        </p:spPr>
      </p:pic>
      <p:pic>
        <p:nvPicPr>
          <p:cNvPr id="35" name="Picture 34">
            <a:extLst>
              <a:ext uri="{FF2B5EF4-FFF2-40B4-BE49-F238E27FC236}">
                <a16:creationId xmlns:a16="http://schemas.microsoft.com/office/drawing/2014/main" id="{CB545E79-573A-9467-100B-9135F661BF28}"/>
              </a:ext>
            </a:extLst>
          </p:cNvPr>
          <p:cNvPicPr>
            <a:picLocks noChangeAspect="1"/>
          </p:cNvPicPr>
          <p:nvPr/>
        </p:nvPicPr>
        <p:blipFill>
          <a:blip r:embed="rId5"/>
          <a:stretch>
            <a:fillRect/>
          </a:stretch>
        </p:blipFill>
        <p:spPr>
          <a:xfrm>
            <a:off x="8412696" y="1601563"/>
            <a:ext cx="3693601" cy="3799599"/>
          </a:xfrm>
          <a:prstGeom prst="rect">
            <a:avLst/>
          </a:prstGeom>
        </p:spPr>
      </p:pic>
      <p:sp>
        <p:nvSpPr>
          <p:cNvPr id="39" name="Rectangle: Rounded Corners 38">
            <a:extLst>
              <a:ext uri="{FF2B5EF4-FFF2-40B4-BE49-F238E27FC236}">
                <a16:creationId xmlns:a16="http://schemas.microsoft.com/office/drawing/2014/main" id="{EA2CFFA1-92A0-F662-AA0C-14941E88A740}"/>
              </a:ext>
            </a:extLst>
          </p:cNvPr>
          <p:cNvSpPr/>
          <p:nvPr/>
        </p:nvSpPr>
        <p:spPr>
          <a:xfrm>
            <a:off x="4944488" y="5449303"/>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95/5 PEGDMA</a:t>
            </a:r>
          </a:p>
        </p:txBody>
      </p:sp>
      <p:sp>
        <p:nvSpPr>
          <p:cNvPr id="41" name="Rectangle: Rounded Corners 40">
            <a:extLst>
              <a:ext uri="{FF2B5EF4-FFF2-40B4-BE49-F238E27FC236}">
                <a16:creationId xmlns:a16="http://schemas.microsoft.com/office/drawing/2014/main" id="{903B7D6A-0B29-7915-4E14-7A1CD77A901B}"/>
              </a:ext>
            </a:extLst>
          </p:cNvPr>
          <p:cNvSpPr/>
          <p:nvPr/>
        </p:nvSpPr>
        <p:spPr>
          <a:xfrm>
            <a:off x="9107984" y="5449303"/>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90/10 PEGDMA</a:t>
            </a:r>
          </a:p>
        </p:txBody>
      </p:sp>
      <p:sp>
        <p:nvSpPr>
          <p:cNvPr id="48" name="Slide Number Placeholder 3">
            <a:extLst>
              <a:ext uri="{FF2B5EF4-FFF2-40B4-BE49-F238E27FC236}">
                <a16:creationId xmlns:a16="http://schemas.microsoft.com/office/drawing/2014/main" id="{4BFB7FBF-A8C2-2370-B90B-FCE4F11F8DF6}"/>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16</a:t>
            </a:fld>
            <a:endParaRPr lang="en-US" sz="1500" dirty="0">
              <a:solidFill>
                <a:schemeClr val="tx2">
                  <a:lumMod val="50000"/>
                </a:schemeClr>
              </a:solidFill>
            </a:endParaRPr>
          </a:p>
        </p:txBody>
      </p:sp>
    </p:spTree>
    <p:extLst>
      <p:ext uri="{BB962C8B-B14F-4D97-AF65-F5344CB8AC3E}">
        <p14:creationId xmlns:p14="http://schemas.microsoft.com/office/powerpoint/2010/main" val="2739430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0B082-18A3-659B-6A47-C54453DF6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5BC1F-4BE2-A5E1-DE41-0C539BC5D664}"/>
              </a:ext>
            </a:extLst>
          </p:cNvPr>
          <p:cNvSpPr>
            <a:spLocks noGrp="1"/>
          </p:cNvSpPr>
          <p:nvPr>
            <p:ph type="title"/>
          </p:nvPr>
        </p:nvSpPr>
        <p:spPr/>
        <p:txBody>
          <a:bodyPr/>
          <a:lstStyle/>
          <a:p>
            <a:r>
              <a:rPr lang="en-US" dirty="0"/>
              <a:t>Ion Selectivity</a:t>
            </a:r>
          </a:p>
        </p:txBody>
      </p:sp>
    </p:spTree>
    <p:extLst>
      <p:ext uri="{BB962C8B-B14F-4D97-AF65-F5344CB8AC3E}">
        <p14:creationId xmlns:p14="http://schemas.microsoft.com/office/powerpoint/2010/main" val="3886998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882E2-FEDE-91F8-DD5E-8AB800D8C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705C9C-0850-B4C8-F8B9-7285DAAAB1B2}"/>
              </a:ext>
            </a:extLst>
          </p:cNvPr>
          <p:cNvSpPr>
            <a:spLocks noGrp="1"/>
          </p:cNvSpPr>
          <p:nvPr>
            <p:ph type="title"/>
          </p:nvPr>
        </p:nvSpPr>
        <p:spPr/>
        <p:txBody>
          <a:bodyPr/>
          <a:lstStyle/>
          <a:p>
            <a:r>
              <a:rPr lang="en-US" dirty="0"/>
              <a:t>Potassium (K</a:t>
            </a:r>
            <a:r>
              <a:rPr lang="en-US" baseline="30000" dirty="0"/>
              <a:t>+</a:t>
            </a:r>
            <a:r>
              <a:rPr lang="en-US" dirty="0"/>
              <a:t>) Ion Selectivity</a:t>
            </a:r>
          </a:p>
        </p:txBody>
      </p:sp>
      <p:graphicFrame>
        <p:nvGraphicFramePr>
          <p:cNvPr id="4" name="Object 3">
            <a:extLst>
              <a:ext uri="{FF2B5EF4-FFF2-40B4-BE49-F238E27FC236}">
                <a16:creationId xmlns:a16="http://schemas.microsoft.com/office/drawing/2014/main" id="{8B837F26-AC66-DA23-58D7-106C9F19D926}"/>
              </a:ext>
            </a:extLst>
          </p:cNvPr>
          <p:cNvGraphicFramePr>
            <a:graphicFrameLocks noChangeAspect="1"/>
          </p:cNvGraphicFramePr>
          <p:nvPr/>
        </p:nvGraphicFramePr>
        <p:xfrm>
          <a:off x="19455" y="1089411"/>
          <a:ext cx="6673175" cy="5122447"/>
        </p:xfrm>
        <a:graphic>
          <a:graphicData uri="http://schemas.openxmlformats.org/presentationml/2006/ole">
            <mc:AlternateContent xmlns:mc="http://schemas.openxmlformats.org/markup-compatibility/2006">
              <mc:Choice xmlns:v="urn:schemas-microsoft-com:vml" Requires="v">
                <p:oleObj name="Graph" r:id="rId2" imgW="4618542" imgH="3545320" progId="Origin95.Graph">
                  <p:embed/>
                </p:oleObj>
              </mc:Choice>
              <mc:Fallback>
                <p:oleObj name="Graph" r:id="rId2" imgW="4618542" imgH="3545320" progId="Origin95.Graph">
                  <p:embed/>
                  <p:pic>
                    <p:nvPicPr>
                      <p:cNvPr id="4" name="Object 3">
                        <a:extLst>
                          <a:ext uri="{FF2B5EF4-FFF2-40B4-BE49-F238E27FC236}">
                            <a16:creationId xmlns:a16="http://schemas.microsoft.com/office/drawing/2014/main" id="{8B837F26-AC66-DA23-58D7-106C9F19D926}"/>
                          </a:ext>
                        </a:extLst>
                      </p:cNvPr>
                      <p:cNvPicPr/>
                      <p:nvPr/>
                    </p:nvPicPr>
                    <p:blipFill>
                      <a:blip r:embed="rId3"/>
                      <a:stretch>
                        <a:fillRect/>
                      </a:stretch>
                    </p:blipFill>
                    <p:spPr>
                      <a:xfrm>
                        <a:off x="19455" y="1089411"/>
                        <a:ext cx="6673175" cy="5122447"/>
                      </a:xfrm>
                      <a:prstGeom prst="rect">
                        <a:avLst/>
                      </a:prstGeom>
                    </p:spPr>
                  </p:pic>
                </p:oleObj>
              </mc:Fallback>
            </mc:AlternateContent>
          </a:graphicData>
        </a:graphic>
      </p:graphicFrame>
      <p:sp>
        <p:nvSpPr>
          <p:cNvPr id="13" name="Rectangle: Rounded Corners 12">
            <a:extLst>
              <a:ext uri="{FF2B5EF4-FFF2-40B4-BE49-F238E27FC236}">
                <a16:creationId xmlns:a16="http://schemas.microsoft.com/office/drawing/2014/main" id="{A9C15DB1-AEEF-941C-35B6-4C56D823A4A3}"/>
              </a:ext>
            </a:extLst>
          </p:cNvPr>
          <p:cNvSpPr/>
          <p:nvPr/>
        </p:nvSpPr>
        <p:spPr>
          <a:xfrm>
            <a:off x="2204530" y="6191445"/>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95/5 PEGDMA</a:t>
            </a:r>
          </a:p>
        </p:txBody>
      </p:sp>
      <p:sp>
        <p:nvSpPr>
          <p:cNvPr id="16" name="Rectangle: Rounded Corners 15">
            <a:extLst>
              <a:ext uri="{FF2B5EF4-FFF2-40B4-BE49-F238E27FC236}">
                <a16:creationId xmlns:a16="http://schemas.microsoft.com/office/drawing/2014/main" id="{397B6B08-3C7B-6D14-CAFE-EBBCD69283AE}"/>
              </a:ext>
            </a:extLst>
          </p:cNvPr>
          <p:cNvSpPr/>
          <p:nvPr/>
        </p:nvSpPr>
        <p:spPr>
          <a:xfrm>
            <a:off x="6620253" y="2218378"/>
            <a:ext cx="4695727" cy="2985920"/>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Ion selective membrane was adsorbed onto the 95/5 PEGDMA device</a:t>
            </a:r>
          </a:p>
          <a:p>
            <a:pPr marL="285750" indent="-285750">
              <a:buFont typeface="Arial" panose="020B0604020202020204" pitchFamily="34" charset="0"/>
              <a:buChar char="•"/>
            </a:pPr>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Test was conducted to measure the OECT’s performance to detect K</a:t>
            </a:r>
            <a:r>
              <a:rPr lang="en-US" baseline="300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ions selectively</a:t>
            </a:r>
          </a:p>
          <a:p>
            <a:pPr marL="285750" indent="-285750">
              <a:buFont typeface="Arial" panose="020B0604020202020204" pitchFamily="34" charset="0"/>
              <a:buChar char="•"/>
            </a:pPr>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Maintained consistent high transconductance value </a:t>
            </a:r>
          </a:p>
        </p:txBody>
      </p:sp>
      <p:sp>
        <p:nvSpPr>
          <p:cNvPr id="19" name="Rectangle: Rounded Corners 18">
            <a:extLst>
              <a:ext uri="{FF2B5EF4-FFF2-40B4-BE49-F238E27FC236}">
                <a16:creationId xmlns:a16="http://schemas.microsoft.com/office/drawing/2014/main" id="{7707092A-E82D-43C7-C484-E94320AF367D}"/>
              </a:ext>
            </a:extLst>
          </p:cNvPr>
          <p:cNvSpPr/>
          <p:nvPr/>
        </p:nvSpPr>
        <p:spPr>
          <a:xfrm>
            <a:off x="6692630" y="1429965"/>
            <a:ext cx="4623350" cy="57393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Potassium Ion Selectivity</a:t>
            </a:r>
          </a:p>
        </p:txBody>
      </p:sp>
      <p:sp>
        <p:nvSpPr>
          <p:cNvPr id="23" name="Slide Number Placeholder 3">
            <a:extLst>
              <a:ext uri="{FF2B5EF4-FFF2-40B4-BE49-F238E27FC236}">
                <a16:creationId xmlns:a16="http://schemas.microsoft.com/office/drawing/2014/main" id="{ACA06665-7001-BD73-21AB-C87DDDE81296}"/>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18</a:t>
            </a:fld>
            <a:endParaRPr lang="en-US" sz="1500" dirty="0">
              <a:solidFill>
                <a:schemeClr val="tx2">
                  <a:lumMod val="50000"/>
                </a:schemeClr>
              </a:solidFill>
            </a:endParaRPr>
          </a:p>
        </p:txBody>
      </p:sp>
    </p:spTree>
    <p:extLst>
      <p:ext uri="{BB962C8B-B14F-4D97-AF65-F5344CB8AC3E}">
        <p14:creationId xmlns:p14="http://schemas.microsoft.com/office/powerpoint/2010/main" val="2970785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A6926-FBEC-209A-E91E-25A646BF3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A350A-E90A-D5EE-B6BC-44D022D9B38B}"/>
              </a:ext>
            </a:extLst>
          </p:cNvPr>
          <p:cNvSpPr>
            <a:spLocks noGrp="1"/>
          </p:cNvSpPr>
          <p:nvPr>
            <p:ph type="title"/>
          </p:nvPr>
        </p:nvSpPr>
        <p:spPr/>
        <p:txBody>
          <a:bodyPr/>
          <a:lstStyle/>
          <a:p>
            <a:r>
              <a:rPr lang="en-US" dirty="0"/>
              <a:t>Potassium (K</a:t>
            </a:r>
            <a:r>
              <a:rPr lang="en-US" baseline="30000" dirty="0"/>
              <a:t>+</a:t>
            </a:r>
            <a:r>
              <a:rPr lang="en-US" dirty="0"/>
              <a:t>) Ion Selectivity</a:t>
            </a:r>
          </a:p>
        </p:txBody>
      </p:sp>
      <p:graphicFrame>
        <p:nvGraphicFramePr>
          <p:cNvPr id="4" name="Object 3">
            <a:extLst>
              <a:ext uri="{FF2B5EF4-FFF2-40B4-BE49-F238E27FC236}">
                <a16:creationId xmlns:a16="http://schemas.microsoft.com/office/drawing/2014/main" id="{B397AA78-A724-1C9D-8A63-F5F5E4121893}"/>
              </a:ext>
            </a:extLst>
          </p:cNvPr>
          <p:cNvGraphicFramePr>
            <a:graphicFrameLocks noChangeAspect="1"/>
          </p:cNvGraphicFramePr>
          <p:nvPr/>
        </p:nvGraphicFramePr>
        <p:xfrm>
          <a:off x="19455" y="1089411"/>
          <a:ext cx="6673175" cy="5122447"/>
        </p:xfrm>
        <a:graphic>
          <a:graphicData uri="http://schemas.openxmlformats.org/presentationml/2006/ole">
            <mc:AlternateContent xmlns:mc="http://schemas.openxmlformats.org/markup-compatibility/2006">
              <mc:Choice xmlns:v="urn:schemas-microsoft-com:vml" Requires="v">
                <p:oleObj name="Graph" r:id="rId2" imgW="4618542" imgH="3545320" progId="Origin95.Graph">
                  <p:embed/>
                </p:oleObj>
              </mc:Choice>
              <mc:Fallback>
                <p:oleObj name="Graph" r:id="rId2" imgW="4618542" imgH="3545320" progId="Origin95.Graph">
                  <p:embed/>
                  <p:pic>
                    <p:nvPicPr>
                      <p:cNvPr id="4" name="Object 3">
                        <a:extLst>
                          <a:ext uri="{FF2B5EF4-FFF2-40B4-BE49-F238E27FC236}">
                            <a16:creationId xmlns:a16="http://schemas.microsoft.com/office/drawing/2014/main" id="{8B837F26-AC66-DA23-58D7-106C9F19D926}"/>
                          </a:ext>
                        </a:extLst>
                      </p:cNvPr>
                      <p:cNvPicPr/>
                      <p:nvPr/>
                    </p:nvPicPr>
                    <p:blipFill>
                      <a:blip r:embed="rId3"/>
                      <a:stretch>
                        <a:fillRect/>
                      </a:stretch>
                    </p:blipFill>
                    <p:spPr>
                      <a:xfrm>
                        <a:off x="19455" y="1089411"/>
                        <a:ext cx="6673175" cy="5122447"/>
                      </a:xfrm>
                      <a:prstGeom prst="rect">
                        <a:avLst/>
                      </a:prstGeom>
                    </p:spPr>
                  </p:pic>
                </p:oleObj>
              </mc:Fallback>
            </mc:AlternateContent>
          </a:graphicData>
        </a:graphic>
      </p:graphicFrame>
      <p:sp>
        <p:nvSpPr>
          <p:cNvPr id="13" name="Rectangle: Rounded Corners 12">
            <a:extLst>
              <a:ext uri="{FF2B5EF4-FFF2-40B4-BE49-F238E27FC236}">
                <a16:creationId xmlns:a16="http://schemas.microsoft.com/office/drawing/2014/main" id="{729EB628-C575-333C-67FC-3975B0A702CB}"/>
              </a:ext>
            </a:extLst>
          </p:cNvPr>
          <p:cNvSpPr/>
          <p:nvPr/>
        </p:nvSpPr>
        <p:spPr>
          <a:xfrm>
            <a:off x="2204530" y="6191445"/>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95/5 PEGDMA</a:t>
            </a:r>
          </a:p>
        </p:txBody>
      </p:sp>
      <p:sp>
        <p:nvSpPr>
          <p:cNvPr id="23" name="Slide Number Placeholder 3">
            <a:extLst>
              <a:ext uri="{FF2B5EF4-FFF2-40B4-BE49-F238E27FC236}">
                <a16:creationId xmlns:a16="http://schemas.microsoft.com/office/drawing/2014/main" id="{B37C5CF4-EBBB-C80F-663E-5ECFC5F08953}"/>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19</a:t>
            </a:fld>
            <a:endParaRPr lang="en-US" sz="1500" dirty="0">
              <a:solidFill>
                <a:schemeClr val="tx2">
                  <a:lumMod val="50000"/>
                </a:schemeClr>
              </a:solidFill>
            </a:endParaRPr>
          </a:p>
        </p:txBody>
      </p:sp>
      <p:graphicFrame>
        <p:nvGraphicFramePr>
          <p:cNvPr id="8" name="Object 7">
            <a:extLst>
              <a:ext uri="{FF2B5EF4-FFF2-40B4-BE49-F238E27FC236}">
                <a16:creationId xmlns:a16="http://schemas.microsoft.com/office/drawing/2014/main" id="{0E29EA2E-3EF1-0273-9E34-07C124264FE8}"/>
              </a:ext>
            </a:extLst>
          </p:cNvPr>
          <p:cNvGraphicFramePr>
            <a:graphicFrameLocks noChangeAspect="1"/>
          </p:cNvGraphicFramePr>
          <p:nvPr>
            <p:extLst>
              <p:ext uri="{D42A27DB-BD31-4B8C-83A1-F6EECF244321}">
                <p14:modId xmlns:p14="http://schemas.microsoft.com/office/powerpoint/2010/main" val="3427264430"/>
              </p:ext>
            </p:extLst>
          </p:nvPr>
        </p:nvGraphicFramePr>
        <p:xfrm>
          <a:off x="5620797" y="1019352"/>
          <a:ext cx="6750523" cy="5181821"/>
        </p:xfrm>
        <a:graphic>
          <a:graphicData uri="http://schemas.openxmlformats.org/presentationml/2006/ole">
            <mc:AlternateContent xmlns:mc="http://schemas.openxmlformats.org/markup-compatibility/2006">
              <mc:Choice xmlns:v="urn:schemas-microsoft-com:vml" Requires="v">
                <p:oleObj name="Graph" r:id="rId4" imgW="4618542" imgH="3545320" progId="Origin95.Graph">
                  <p:embed/>
                </p:oleObj>
              </mc:Choice>
              <mc:Fallback>
                <p:oleObj name="Graph" r:id="rId4" imgW="4618542" imgH="3545320" progId="Origin95.Graph">
                  <p:embed/>
                  <p:pic>
                    <p:nvPicPr>
                      <p:cNvPr id="6" name="Object 5">
                        <a:extLst>
                          <a:ext uri="{FF2B5EF4-FFF2-40B4-BE49-F238E27FC236}">
                            <a16:creationId xmlns:a16="http://schemas.microsoft.com/office/drawing/2014/main" id="{4637E338-940D-65AE-2A4A-4CD3098C4517}"/>
                          </a:ext>
                        </a:extLst>
                      </p:cNvPr>
                      <p:cNvPicPr/>
                      <p:nvPr/>
                    </p:nvPicPr>
                    <p:blipFill>
                      <a:blip r:embed="rId5"/>
                      <a:stretch>
                        <a:fillRect/>
                      </a:stretch>
                    </p:blipFill>
                    <p:spPr>
                      <a:xfrm>
                        <a:off x="5620797" y="1019352"/>
                        <a:ext cx="6750523" cy="5181821"/>
                      </a:xfrm>
                      <a:prstGeom prst="rect">
                        <a:avLst/>
                      </a:prstGeom>
                    </p:spPr>
                  </p:pic>
                </p:oleObj>
              </mc:Fallback>
            </mc:AlternateContent>
          </a:graphicData>
        </a:graphic>
      </p:graphicFrame>
      <p:sp>
        <p:nvSpPr>
          <p:cNvPr id="10" name="Rectangle: Rounded Corners 9">
            <a:extLst>
              <a:ext uri="{FF2B5EF4-FFF2-40B4-BE49-F238E27FC236}">
                <a16:creationId xmlns:a16="http://schemas.microsoft.com/office/drawing/2014/main" id="{D3074052-1883-C80C-3E7F-53F421A2C9A2}"/>
              </a:ext>
            </a:extLst>
          </p:cNvPr>
          <p:cNvSpPr/>
          <p:nvPr/>
        </p:nvSpPr>
        <p:spPr>
          <a:xfrm>
            <a:off x="7726193" y="6191445"/>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100/0 PEGDMA</a:t>
            </a:r>
          </a:p>
        </p:txBody>
      </p:sp>
    </p:spTree>
    <p:extLst>
      <p:ext uri="{BB962C8B-B14F-4D97-AF65-F5344CB8AC3E}">
        <p14:creationId xmlns:p14="http://schemas.microsoft.com/office/powerpoint/2010/main" val="2883739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40CB7-1E29-9893-FCEB-9947FCBE1484}"/>
              </a:ext>
            </a:extLst>
          </p:cNvPr>
          <p:cNvSpPr>
            <a:spLocks noGrp="1"/>
          </p:cNvSpPr>
          <p:nvPr>
            <p:ph type="title"/>
          </p:nvPr>
        </p:nvSpPr>
        <p:spPr/>
        <p:txBody>
          <a:bodyPr/>
          <a:lstStyle/>
          <a:p>
            <a:r>
              <a:rPr lang="en-US" dirty="0"/>
              <a:t>Introduction – What is an OECT?</a:t>
            </a:r>
          </a:p>
        </p:txBody>
      </p:sp>
      <p:sp>
        <p:nvSpPr>
          <p:cNvPr id="6" name="Rectangle: Rounded Corners 5">
            <a:extLst>
              <a:ext uri="{FF2B5EF4-FFF2-40B4-BE49-F238E27FC236}">
                <a16:creationId xmlns:a16="http://schemas.microsoft.com/office/drawing/2014/main" id="{16D08AD5-BF50-FEDA-9FF3-CF28CD2CDDE6}"/>
              </a:ext>
            </a:extLst>
          </p:cNvPr>
          <p:cNvSpPr/>
          <p:nvPr/>
        </p:nvSpPr>
        <p:spPr>
          <a:xfrm>
            <a:off x="3304161" y="1232205"/>
            <a:ext cx="5596648" cy="86979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O</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rganic </a:t>
            </a:r>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E</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lectro</a:t>
            </a:r>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hemical </a:t>
            </a:r>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T</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ransistor</a:t>
            </a:r>
          </a:p>
        </p:txBody>
      </p:sp>
      <p:pic>
        <p:nvPicPr>
          <p:cNvPr id="8" name="Picture 7">
            <a:extLst>
              <a:ext uri="{FF2B5EF4-FFF2-40B4-BE49-F238E27FC236}">
                <a16:creationId xmlns:a16="http://schemas.microsoft.com/office/drawing/2014/main" id="{9B8EB893-9E14-8DF8-A4FE-BBC37E584D15}"/>
              </a:ext>
            </a:extLst>
          </p:cNvPr>
          <p:cNvPicPr>
            <a:picLocks noChangeAspect="1"/>
          </p:cNvPicPr>
          <p:nvPr/>
        </p:nvPicPr>
        <p:blipFill>
          <a:blip r:embed="rId3"/>
          <a:stretch>
            <a:fillRect/>
          </a:stretch>
        </p:blipFill>
        <p:spPr>
          <a:xfrm>
            <a:off x="3518169" y="1319754"/>
            <a:ext cx="756219" cy="694696"/>
          </a:xfrm>
          <a:prstGeom prst="rect">
            <a:avLst/>
          </a:prstGeom>
        </p:spPr>
      </p:pic>
      <p:sp>
        <p:nvSpPr>
          <p:cNvPr id="10" name="Rectangle: Rounded Corners 9">
            <a:extLst>
              <a:ext uri="{FF2B5EF4-FFF2-40B4-BE49-F238E27FC236}">
                <a16:creationId xmlns:a16="http://schemas.microsoft.com/office/drawing/2014/main" id="{8613163E-84A8-8554-89FD-16E5A1FBAD21}"/>
              </a:ext>
            </a:extLst>
          </p:cNvPr>
          <p:cNvSpPr/>
          <p:nvPr/>
        </p:nvSpPr>
        <p:spPr>
          <a:xfrm>
            <a:off x="3304161" y="2268200"/>
            <a:ext cx="5596648" cy="86979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Low Driving Voltage</a:t>
            </a:r>
          </a:p>
        </p:txBody>
      </p:sp>
      <p:sp>
        <p:nvSpPr>
          <p:cNvPr id="12" name="Rectangle: Rounded Corners 11">
            <a:extLst>
              <a:ext uri="{FF2B5EF4-FFF2-40B4-BE49-F238E27FC236}">
                <a16:creationId xmlns:a16="http://schemas.microsoft.com/office/drawing/2014/main" id="{8F78B214-AB73-1038-A28C-AB5402B913A8}"/>
              </a:ext>
            </a:extLst>
          </p:cNvPr>
          <p:cNvSpPr/>
          <p:nvPr/>
        </p:nvSpPr>
        <p:spPr>
          <a:xfrm>
            <a:off x="3304161" y="3304195"/>
            <a:ext cx="5596648" cy="86979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Mixed Ionic-Electronic Conduction</a:t>
            </a:r>
          </a:p>
        </p:txBody>
      </p:sp>
      <p:sp>
        <p:nvSpPr>
          <p:cNvPr id="14" name="Rectangle: Rounded Corners 13">
            <a:extLst>
              <a:ext uri="{FF2B5EF4-FFF2-40B4-BE49-F238E27FC236}">
                <a16:creationId xmlns:a16="http://schemas.microsoft.com/office/drawing/2014/main" id="{365D2B8C-6943-7712-7776-3360169F30A9}"/>
              </a:ext>
            </a:extLst>
          </p:cNvPr>
          <p:cNvSpPr/>
          <p:nvPr/>
        </p:nvSpPr>
        <p:spPr>
          <a:xfrm>
            <a:off x="3304161" y="4340190"/>
            <a:ext cx="5596648" cy="86979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High Transconductance</a:t>
            </a:r>
          </a:p>
        </p:txBody>
      </p:sp>
      <p:sp>
        <p:nvSpPr>
          <p:cNvPr id="16" name="Rectangle: Rounded Corners 15">
            <a:extLst>
              <a:ext uri="{FF2B5EF4-FFF2-40B4-BE49-F238E27FC236}">
                <a16:creationId xmlns:a16="http://schemas.microsoft.com/office/drawing/2014/main" id="{30917C20-5FDD-21CD-86F1-668C1673A03F}"/>
              </a:ext>
            </a:extLst>
          </p:cNvPr>
          <p:cNvSpPr/>
          <p:nvPr/>
        </p:nvSpPr>
        <p:spPr>
          <a:xfrm>
            <a:off x="3304161" y="5376185"/>
            <a:ext cx="5596648" cy="86979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Polymer Flexibility</a:t>
            </a:r>
          </a:p>
        </p:txBody>
      </p:sp>
      <p:pic>
        <p:nvPicPr>
          <p:cNvPr id="20" name="Picture 19">
            <a:extLst>
              <a:ext uri="{FF2B5EF4-FFF2-40B4-BE49-F238E27FC236}">
                <a16:creationId xmlns:a16="http://schemas.microsoft.com/office/drawing/2014/main" id="{3EAF3A35-DE58-6DD9-B80A-0E8E1C70DBD5}"/>
              </a:ext>
            </a:extLst>
          </p:cNvPr>
          <p:cNvPicPr>
            <a:picLocks noChangeAspect="1"/>
          </p:cNvPicPr>
          <p:nvPr/>
        </p:nvPicPr>
        <p:blipFill>
          <a:blip r:embed="rId4"/>
          <a:stretch>
            <a:fillRect/>
          </a:stretch>
        </p:blipFill>
        <p:spPr>
          <a:xfrm>
            <a:off x="3485156" y="2325739"/>
            <a:ext cx="822244" cy="754716"/>
          </a:xfrm>
          <a:prstGeom prst="rect">
            <a:avLst/>
          </a:prstGeom>
        </p:spPr>
      </p:pic>
      <p:pic>
        <p:nvPicPr>
          <p:cNvPr id="22" name="Picture 21">
            <a:extLst>
              <a:ext uri="{FF2B5EF4-FFF2-40B4-BE49-F238E27FC236}">
                <a16:creationId xmlns:a16="http://schemas.microsoft.com/office/drawing/2014/main" id="{711E557B-C364-4A1C-635B-5EBC0ABB9B51}"/>
              </a:ext>
            </a:extLst>
          </p:cNvPr>
          <p:cNvPicPr>
            <a:picLocks noChangeAspect="1"/>
          </p:cNvPicPr>
          <p:nvPr/>
        </p:nvPicPr>
        <p:blipFill>
          <a:blip r:embed="rId5"/>
          <a:stretch>
            <a:fillRect/>
          </a:stretch>
        </p:blipFill>
        <p:spPr>
          <a:xfrm>
            <a:off x="3471890" y="3372441"/>
            <a:ext cx="835510" cy="772214"/>
          </a:xfrm>
          <a:prstGeom prst="rect">
            <a:avLst/>
          </a:prstGeom>
        </p:spPr>
      </p:pic>
      <p:pic>
        <p:nvPicPr>
          <p:cNvPr id="24" name="Picture 23">
            <a:extLst>
              <a:ext uri="{FF2B5EF4-FFF2-40B4-BE49-F238E27FC236}">
                <a16:creationId xmlns:a16="http://schemas.microsoft.com/office/drawing/2014/main" id="{BEAF14F5-5634-54BD-23BE-C36CA13C8980}"/>
              </a:ext>
            </a:extLst>
          </p:cNvPr>
          <p:cNvPicPr>
            <a:picLocks noChangeAspect="1"/>
          </p:cNvPicPr>
          <p:nvPr/>
        </p:nvPicPr>
        <p:blipFill>
          <a:blip r:embed="rId6"/>
          <a:stretch>
            <a:fillRect/>
          </a:stretch>
        </p:blipFill>
        <p:spPr>
          <a:xfrm>
            <a:off x="3521870" y="4426989"/>
            <a:ext cx="748815" cy="696196"/>
          </a:xfrm>
          <a:prstGeom prst="rect">
            <a:avLst/>
          </a:prstGeom>
        </p:spPr>
      </p:pic>
      <p:pic>
        <p:nvPicPr>
          <p:cNvPr id="26" name="Picture 25">
            <a:extLst>
              <a:ext uri="{FF2B5EF4-FFF2-40B4-BE49-F238E27FC236}">
                <a16:creationId xmlns:a16="http://schemas.microsoft.com/office/drawing/2014/main" id="{5B0EAFFE-262C-0A16-BE3C-13D70B79D81D}"/>
              </a:ext>
            </a:extLst>
          </p:cNvPr>
          <p:cNvPicPr>
            <a:picLocks noChangeAspect="1"/>
          </p:cNvPicPr>
          <p:nvPr/>
        </p:nvPicPr>
        <p:blipFill>
          <a:blip r:embed="rId7"/>
          <a:stretch>
            <a:fillRect/>
          </a:stretch>
        </p:blipFill>
        <p:spPr>
          <a:xfrm>
            <a:off x="3554914" y="5460834"/>
            <a:ext cx="669461" cy="700495"/>
          </a:xfrm>
          <a:prstGeom prst="rect">
            <a:avLst/>
          </a:prstGeom>
        </p:spPr>
      </p:pic>
      <p:sp>
        <p:nvSpPr>
          <p:cNvPr id="5" name="Slide Number Placeholder 3">
            <a:extLst>
              <a:ext uri="{FF2B5EF4-FFF2-40B4-BE49-F238E27FC236}">
                <a16:creationId xmlns:a16="http://schemas.microsoft.com/office/drawing/2014/main" id="{6BF3A93C-1080-E1F6-2880-F93ADB5FD356}"/>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2</a:t>
            </a:fld>
            <a:endParaRPr lang="en-US" sz="1500" dirty="0">
              <a:solidFill>
                <a:schemeClr val="tx2">
                  <a:lumMod val="50000"/>
                </a:schemeClr>
              </a:solidFill>
            </a:endParaRPr>
          </a:p>
        </p:txBody>
      </p:sp>
    </p:spTree>
    <p:extLst>
      <p:ext uri="{BB962C8B-B14F-4D97-AF65-F5344CB8AC3E}">
        <p14:creationId xmlns:p14="http://schemas.microsoft.com/office/powerpoint/2010/main" val="820753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6F6CF-0B01-A0E3-0435-DC65BBC95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127C1-B452-717A-226C-E1A688721995}"/>
              </a:ext>
            </a:extLst>
          </p:cNvPr>
          <p:cNvSpPr>
            <a:spLocks noGrp="1"/>
          </p:cNvSpPr>
          <p:nvPr>
            <p:ph type="title"/>
          </p:nvPr>
        </p:nvSpPr>
        <p:spPr/>
        <p:txBody>
          <a:bodyPr/>
          <a:lstStyle/>
          <a:p>
            <a:r>
              <a:rPr lang="en-US" dirty="0"/>
              <a:t>pH Selectivity</a:t>
            </a:r>
          </a:p>
        </p:txBody>
      </p:sp>
      <p:sp>
        <p:nvSpPr>
          <p:cNvPr id="13" name="Rectangle: Rounded Corners 12">
            <a:extLst>
              <a:ext uri="{FF2B5EF4-FFF2-40B4-BE49-F238E27FC236}">
                <a16:creationId xmlns:a16="http://schemas.microsoft.com/office/drawing/2014/main" id="{BF0754B9-A475-940A-14B3-4450549FD9F0}"/>
              </a:ext>
            </a:extLst>
          </p:cNvPr>
          <p:cNvSpPr/>
          <p:nvPr/>
        </p:nvSpPr>
        <p:spPr>
          <a:xfrm>
            <a:off x="2204530" y="6191445"/>
            <a:ext cx="2303024" cy="50270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100/0 PEGDMA</a:t>
            </a:r>
          </a:p>
        </p:txBody>
      </p:sp>
      <p:sp>
        <p:nvSpPr>
          <p:cNvPr id="16" name="Rectangle: Rounded Corners 15">
            <a:extLst>
              <a:ext uri="{FF2B5EF4-FFF2-40B4-BE49-F238E27FC236}">
                <a16:creationId xmlns:a16="http://schemas.microsoft.com/office/drawing/2014/main" id="{A65F4720-C080-7317-E3AC-DCD88E36CCED}"/>
              </a:ext>
            </a:extLst>
          </p:cNvPr>
          <p:cNvSpPr/>
          <p:nvPr/>
        </p:nvSpPr>
        <p:spPr>
          <a:xfrm>
            <a:off x="6620253" y="2218378"/>
            <a:ext cx="4695727" cy="2985920"/>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pH selectivity measured at pH ranging from 4.5 – 10</a:t>
            </a:r>
          </a:p>
          <a:p>
            <a:pPr marL="285750" indent="-285750">
              <a:buFont typeface="Arial" panose="020B0604020202020204" pitchFamily="34" charset="0"/>
              <a:buChar char="•"/>
            </a:pPr>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Decrease in pH led to more H</a:t>
            </a:r>
            <a:r>
              <a:rPr lang="en-US" baseline="3000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a:t>
            </a: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allowing the transfer curve to peak higher</a:t>
            </a:r>
          </a:p>
          <a:p>
            <a:pPr marL="285750" indent="-285750">
              <a:buFont typeface="Arial" panose="020B0604020202020204" pitchFamily="34" charset="0"/>
              <a:buChar char="•"/>
            </a:pPr>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Confirmed its ability to selectively detect different pH values</a:t>
            </a:r>
          </a:p>
        </p:txBody>
      </p:sp>
      <p:sp>
        <p:nvSpPr>
          <p:cNvPr id="19" name="Rectangle: Rounded Corners 18">
            <a:extLst>
              <a:ext uri="{FF2B5EF4-FFF2-40B4-BE49-F238E27FC236}">
                <a16:creationId xmlns:a16="http://schemas.microsoft.com/office/drawing/2014/main" id="{C8627270-1CDB-7703-3D9E-E6D10077A35B}"/>
              </a:ext>
            </a:extLst>
          </p:cNvPr>
          <p:cNvSpPr/>
          <p:nvPr/>
        </p:nvSpPr>
        <p:spPr>
          <a:xfrm>
            <a:off x="6692630" y="1429965"/>
            <a:ext cx="4623350" cy="57393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pH Selectivity</a:t>
            </a:r>
          </a:p>
        </p:txBody>
      </p:sp>
      <p:sp>
        <p:nvSpPr>
          <p:cNvPr id="23" name="Slide Number Placeholder 3">
            <a:extLst>
              <a:ext uri="{FF2B5EF4-FFF2-40B4-BE49-F238E27FC236}">
                <a16:creationId xmlns:a16="http://schemas.microsoft.com/office/drawing/2014/main" id="{A42AE495-604D-B83D-083D-6BF89135E09D}"/>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20</a:t>
            </a:fld>
            <a:endParaRPr lang="en-US" sz="1500" dirty="0">
              <a:solidFill>
                <a:schemeClr val="tx2">
                  <a:lumMod val="50000"/>
                </a:schemeClr>
              </a:solidFill>
            </a:endParaRPr>
          </a:p>
        </p:txBody>
      </p:sp>
      <p:graphicFrame>
        <p:nvGraphicFramePr>
          <p:cNvPr id="7" name="Object 6">
            <a:extLst>
              <a:ext uri="{FF2B5EF4-FFF2-40B4-BE49-F238E27FC236}">
                <a16:creationId xmlns:a16="http://schemas.microsoft.com/office/drawing/2014/main" id="{64359344-5B86-796B-0577-6B9033623D20}"/>
              </a:ext>
            </a:extLst>
          </p:cNvPr>
          <p:cNvGraphicFramePr>
            <a:graphicFrameLocks noChangeAspect="1"/>
          </p:cNvGraphicFramePr>
          <p:nvPr>
            <p:extLst>
              <p:ext uri="{D42A27DB-BD31-4B8C-83A1-F6EECF244321}">
                <p14:modId xmlns:p14="http://schemas.microsoft.com/office/powerpoint/2010/main" val="116669788"/>
              </p:ext>
            </p:extLst>
          </p:nvPr>
        </p:nvGraphicFramePr>
        <p:xfrm>
          <a:off x="7388" y="1089411"/>
          <a:ext cx="6694414" cy="5122446"/>
        </p:xfrm>
        <a:graphic>
          <a:graphicData uri="http://schemas.openxmlformats.org/presentationml/2006/ole">
            <mc:AlternateContent xmlns:mc="http://schemas.openxmlformats.org/markup-compatibility/2006">
              <mc:Choice xmlns:v="urn:schemas-microsoft-com:vml" Requires="v">
                <p:oleObj name="Graph" r:id="rId2" imgW="3920760" imgH="3000960" progId="Origin95.Graph">
                  <p:embed/>
                </p:oleObj>
              </mc:Choice>
              <mc:Fallback>
                <p:oleObj name="Graph" r:id="rId2" imgW="3920760" imgH="3000960" progId="Origin95.Graph">
                  <p:embed/>
                  <p:pic>
                    <p:nvPicPr>
                      <p:cNvPr id="5" name="Object 4">
                        <a:extLst>
                          <a:ext uri="{FF2B5EF4-FFF2-40B4-BE49-F238E27FC236}">
                            <a16:creationId xmlns:a16="http://schemas.microsoft.com/office/drawing/2014/main" id="{01001DE0-CC7D-FF04-90C1-EC92DD53BE25}"/>
                          </a:ext>
                        </a:extLst>
                      </p:cNvPr>
                      <p:cNvPicPr/>
                      <p:nvPr/>
                    </p:nvPicPr>
                    <p:blipFill>
                      <a:blip r:embed="rId3"/>
                      <a:stretch>
                        <a:fillRect/>
                      </a:stretch>
                    </p:blipFill>
                    <p:spPr>
                      <a:xfrm>
                        <a:off x="7388" y="1089411"/>
                        <a:ext cx="6694414" cy="5122446"/>
                      </a:xfrm>
                      <a:prstGeom prst="rect">
                        <a:avLst/>
                      </a:prstGeom>
                    </p:spPr>
                  </p:pic>
                </p:oleObj>
              </mc:Fallback>
            </mc:AlternateContent>
          </a:graphicData>
        </a:graphic>
      </p:graphicFrame>
    </p:spTree>
    <p:extLst>
      <p:ext uri="{BB962C8B-B14F-4D97-AF65-F5344CB8AC3E}">
        <p14:creationId xmlns:p14="http://schemas.microsoft.com/office/powerpoint/2010/main" val="4106301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2F4B7-6D35-DD4C-31D4-B7EF0C2473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40873-A29B-805D-A9B8-185C976B76C8}"/>
              </a:ext>
            </a:extLst>
          </p:cNvPr>
          <p:cNvSpPr>
            <a:spLocks noGrp="1"/>
          </p:cNvSpPr>
          <p:nvPr>
            <p:ph type="title"/>
          </p:nvPr>
        </p:nvSpPr>
        <p:spPr/>
        <p:txBody>
          <a:bodyPr/>
          <a:lstStyle/>
          <a:p>
            <a:r>
              <a:rPr lang="en-US" dirty="0"/>
              <a:t>Conclusion and Future Work</a:t>
            </a:r>
          </a:p>
        </p:txBody>
      </p:sp>
      <p:sp>
        <p:nvSpPr>
          <p:cNvPr id="6" name="Text Placeholder 3">
            <a:extLst>
              <a:ext uri="{FF2B5EF4-FFF2-40B4-BE49-F238E27FC236}">
                <a16:creationId xmlns:a16="http://schemas.microsoft.com/office/drawing/2014/main" id="{FA6FC609-46A9-4E89-48FD-8BFB5AD3C146}"/>
              </a:ext>
            </a:extLst>
          </p:cNvPr>
          <p:cNvSpPr>
            <a:spLocks noGrp="1"/>
          </p:cNvSpPr>
          <p:nvPr>
            <p:ph type="body" sz="quarter" idx="13"/>
          </p:nvPr>
        </p:nvSpPr>
        <p:spPr>
          <a:xfrm>
            <a:off x="740080" y="1357277"/>
            <a:ext cx="10592643" cy="4596050"/>
          </a:xfrm>
        </p:spPr>
        <p:txBody>
          <a:bodyPr>
            <a:normAutofit/>
          </a:bodyPr>
          <a:lstStyle/>
          <a:p>
            <a:r>
              <a:rPr lang="en-US" dirty="0"/>
              <a:t>Successfully processed N-type HOMO-</a:t>
            </a:r>
            <a:r>
              <a:rPr lang="en-US" dirty="0" err="1"/>
              <a:t>gDPPTz</a:t>
            </a:r>
            <a:r>
              <a:rPr lang="en-US" dirty="0"/>
              <a:t> OECT device with high transconductance, stretchability, and selectivity</a:t>
            </a:r>
          </a:p>
          <a:p>
            <a:endParaRPr lang="en-US" dirty="0"/>
          </a:p>
          <a:p>
            <a:r>
              <a:rPr lang="en-US" dirty="0"/>
              <a:t>The 95:5 (HOMO-gDPPTz:PEGDMA) ratio showed minimal degradation while 90:10 ratio still showed high transconductance value (~60 g</a:t>
            </a:r>
            <a:r>
              <a:rPr lang="en-US" baseline="-25000" dirty="0"/>
              <a:t>m</a:t>
            </a:r>
            <a:r>
              <a:rPr lang="en-US" dirty="0"/>
              <a:t>)</a:t>
            </a:r>
          </a:p>
          <a:p>
            <a:endParaRPr lang="en-US" dirty="0"/>
          </a:p>
          <a:p>
            <a:r>
              <a:rPr lang="en-US" dirty="0"/>
              <a:t>Future work, plan to fabricate a full electrical device capable of sensing K</a:t>
            </a:r>
            <a:r>
              <a:rPr lang="en-US" baseline="30000" dirty="0"/>
              <a:t>+</a:t>
            </a:r>
            <a:r>
              <a:rPr lang="en-US" dirty="0"/>
              <a:t>, NH</a:t>
            </a:r>
            <a:r>
              <a:rPr lang="en-US" baseline="-25000" dirty="0"/>
              <a:t>3</a:t>
            </a:r>
            <a:r>
              <a:rPr lang="en-US" dirty="0"/>
              <a:t>, pH, glucose, electrical signal</a:t>
            </a:r>
          </a:p>
        </p:txBody>
      </p:sp>
      <p:sp>
        <p:nvSpPr>
          <p:cNvPr id="10" name="Slide Number Placeholder 3">
            <a:extLst>
              <a:ext uri="{FF2B5EF4-FFF2-40B4-BE49-F238E27FC236}">
                <a16:creationId xmlns:a16="http://schemas.microsoft.com/office/drawing/2014/main" id="{949BBBB6-89B7-7F8A-E4D0-D0092CB79C22}"/>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21</a:t>
            </a:fld>
            <a:endParaRPr lang="en-US" sz="1500" dirty="0">
              <a:solidFill>
                <a:schemeClr val="tx2">
                  <a:lumMod val="50000"/>
                </a:schemeClr>
              </a:solidFill>
            </a:endParaRPr>
          </a:p>
        </p:txBody>
      </p:sp>
    </p:spTree>
    <p:extLst>
      <p:ext uri="{BB962C8B-B14F-4D97-AF65-F5344CB8AC3E}">
        <p14:creationId xmlns:p14="http://schemas.microsoft.com/office/powerpoint/2010/main" val="3712788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84A23-FB8C-1E5A-CB8A-83D0FFADB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7B565-1F0C-891F-A30F-B28B19827C67}"/>
              </a:ext>
            </a:extLst>
          </p:cNvPr>
          <p:cNvSpPr>
            <a:spLocks noGrp="1"/>
          </p:cNvSpPr>
          <p:nvPr>
            <p:ph type="title"/>
          </p:nvPr>
        </p:nvSpPr>
        <p:spPr/>
        <p:txBody>
          <a:bodyPr>
            <a:normAutofit/>
          </a:bodyPr>
          <a:lstStyle/>
          <a:p>
            <a:r>
              <a:rPr lang="en-US" dirty="0"/>
              <a:t>Acknowledgements</a:t>
            </a:r>
          </a:p>
        </p:txBody>
      </p:sp>
      <p:sp>
        <p:nvSpPr>
          <p:cNvPr id="3" name="Text Placeholder 3">
            <a:extLst>
              <a:ext uri="{FF2B5EF4-FFF2-40B4-BE49-F238E27FC236}">
                <a16:creationId xmlns:a16="http://schemas.microsoft.com/office/drawing/2014/main" id="{C1281926-268B-E218-D68B-585D71B39A94}"/>
              </a:ext>
            </a:extLst>
          </p:cNvPr>
          <p:cNvSpPr>
            <a:spLocks noGrp="1"/>
          </p:cNvSpPr>
          <p:nvPr>
            <p:ph type="body" sz="quarter" idx="13"/>
          </p:nvPr>
        </p:nvSpPr>
        <p:spPr>
          <a:xfrm>
            <a:off x="740080" y="1707473"/>
            <a:ext cx="5501835" cy="4333401"/>
          </a:xfrm>
        </p:spPr>
        <p:txBody>
          <a:bodyPr>
            <a:normAutofit/>
          </a:bodyPr>
          <a:lstStyle/>
          <a:p>
            <a:r>
              <a:rPr lang="en-US" dirty="0"/>
              <a:t>Dr. Antonio Facchetti</a:t>
            </a:r>
          </a:p>
          <a:p>
            <a:r>
              <a:rPr lang="en-US" dirty="0"/>
              <a:t>Ayush Dhande</a:t>
            </a:r>
          </a:p>
          <a:p>
            <a:r>
              <a:rPr lang="en-US" dirty="0"/>
              <a:t>Dr. Mengge Wu</a:t>
            </a:r>
          </a:p>
          <a:p>
            <a:r>
              <a:rPr lang="en-US" dirty="0"/>
              <a:t>Facchetti Lab</a:t>
            </a:r>
          </a:p>
          <a:p>
            <a:r>
              <a:rPr lang="en-US" dirty="0"/>
              <a:t>Dr. Mikkel Thomas</a:t>
            </a:r>
          </a:p>
          <a:p>
            <a:r>
              <a:rPr lang="en-US" dirty="0"/>
              <a:t>Leslie O’Neill</a:t>
            </a:r>
          </a:p>
          <a:p>
            <a:r>
              <a:rPr lang="en-US" dirty="0"/>
              <a:t>NSF (Award Number: 2349519)</a:t>
            </a:r>
          </a:p>
        </p:txBody>
      </p:sp>
      <p:pic>
        <p:nvPicPr>
          <p:cNvPr id="6" name="Picture 5">
            <a:extLst>
              <a:ext uri="{FF2B5EF4-FFF2-40B4-BE49-F238E27FC236}">
                <a16:creationId xmlns:a16="http://schemas.microsoft.com/office/drawing/2014/main" id="{3647B252-8038-8694-BAF6-8D8B94B13F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41915" y="4000090"/>
            <a:ext cx="1357745" cy="1360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F94B2D25-373A-297C-9CDA-FAF92BEBE779}"/>
              </a:ext>
            </a:extLst>
          </p:cNvPr>
          <p:cNvPicPr>
            <a:picLocks noChangeAspect="1"/>
          </p:cNvPicPr>
          <p:nvPr/>
        </p:nvPicPr>
        <p:blipFill>
          <a:blip r:embed="rId3"/>
          <a:stretch>
            <a:fillRect/>
          </a:stretch>
        </p:blipFill>
        <p:spPr>
          <a:xfrm>
            <a:off x="5873404" y="2641584"/>
            <a:ext cx="4484851" cy="1360631"/>
          </a:xfrm>
          <a:prstGeom prst="rect">
            <a:avLst/>
          </a:prstGeom>
        </p:spPr>
      </p:pic>
      <p:sp>
        <p:nvSpPr>
          <p:cNvPr id="12" name="Freeform 2">
            <a:extLst>
              <a:ext uri="{FF2B5EF4-FFF2-40B4-BE49-F238E27FC236}">
                <a16:creationId xmlns:a16="http://schemas.microsoft.com/office/drawing/2014/main" id="{A6948D6A-EC91-D531-8930-CA62B473BE99}"/>
              </a:ext>
            </a:extLst>
          </p:cNvPr>
          <p:cNvSpPr/>
          <p:nvPr/>
        </p:nvSpPr>
        <p:spPr>
          <a:xfrm>
            <a:off x="6290553" y="1280952"/>
            <a:ext cx="4383219" cy="1158066"/>
          </a:xfrm>
          <a:custGeom>
            <a:avLst/>
            <a:gdLst/>
            <a:ahLst/>
            <a:cxnLst/>
            <a:rect l="l" t="t" r="r" b="b"/>
            <a:pathLst>
              <a:path w="5660170" h="1495443">
                <a:moveTo>
                  <a:pt x="0" y="0"/>
                </a:moveTo>
                <a:lnTo>
                  <a:pt x="5660170" y="0"/>
                </a:lnTo>
                <a:lnTo>
                  <a:pt x="5660170" y="1495443"/>
                </a:lnTo>
                <a:lnTo>
                  <a:pt x="0" y="1495443"/>
                </a:lnTo>
                <a:lnTo>
                  <a:pt x="0" y="0"/>
                </a:lnTo>
                <a:close/>
              </a:path>
            </a:pathLst>
          </a:custGeom>
          <a:blipFill>
            <a:blip r:embed="rId4"/>
            <a:stretch>
              <a:fillRect/>
            </a:stretch>
          </a:blipFill>
        </p:spPr>
        <p:txBody>
          <a:bodyPr/>
          <a:lstStyle/>
          <a:p>
            <a:endParaRPr lang="en-US">
              <a:latin typeface="Roboto" panose="02000000000000000000" pitchFamily="2" charset="0"/>
              <a:ea typeface="Roboto" panose="02000000000000000000" pitchFamily="2" charset="0"/>
              <a:cs typeface="Roboto" panose="02000000000000000000" pitchFamily="2" charset="0"/>
            </a:endParaRPr>
          </a:p>
        </p:txBody>
      </p:sp>
      <p:pic>
        <p:nvPicPr>
          <p:cNvPr id="16" name="Picture 15">
            <a:extLst>
              <a:ext uri="{FF2B5EF4-FFF2-40B4-BE49-F238E27FC236}">
                <a16:creationId xmlns:a16="http://schemas.microsoft.com/office/drawing/2014/main" id="{7A6027EA-023C-7ECC-B7A0-F579F52BA2A4}"/>
              </a:ext>
            </a:extLst>
          </p:cNvPr>
          <p:cNvPicPr>
            <a:picLocks noChangeAspect="1"/>
          </p:cNvPicPr>
          <p:nvPr/>
        </p:nvPicPr>
        <p:blipFill>
          <a:blip r:embed="rId5"/>
          <a:stretch>
            <a:fillRect/>
          </a:stretch>
        </p:blipFill>
        <p:spPr>
          <a:xfrm>
            <a:off x="7968171" y="3932604"/>
            <a:ext cx="2879463" cy="1495602"/>
          </a:xfrm>
          <a:prstGeom prst="rect">
            <a:avLst/>
          </a:prstGeom>
        </p:spPr>
      </p:pic>
    </p:spTree>
    <p:extLst>
      <p:ext uri="{BB962C8B-B14F-4D97-AF65-F5344CB8AC3E}">
        <p14:creationId xmlns:p14="http://schemas.microsoft.com/office/powerpoint/2010/main" val="2072952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7CC75-028D-8923-A472-1A1A9313D8A9}"/>
              </a:ext>
            </a:extLst>
          </p:cNvPr>
          <p:cNvSpPr>
            <a:spLocks noGrp="1"/>
          </p:cNvSpPr>
          <p:nvPr>
            <p:ph type="title"/>
          </p:nvPr>
        </p:nvSpPr>
        <p:spPr>
          <a:xfrm>
            <a:off x="3963511" y="2131423"/>
            <a:ext cx="4264977" cy="2595153"/>
          </a:xfrm>
        </p:spPr>
        <p:txBody>
          <a:bodyPr/>
          <a:lstStyle/>
          <a:p>
            <a:r>
              <a:rPr lang="en-US" dirty="0"/>
              <a:t>Questions?</a:t>
            </a:r>
          </a:p>
        </p:txBody>
      </p:sp>
    </p:spTree>
    <p:extLst>
      <p:ext uri="{BB962C8B-B14F-4D97-AF65-F5344CB8AC3E}">
        <p14:creationId xmlns:p14="http://schemas.microsoft.com/office/powerpoint/2010/main" val="1878975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C59A5-B077-D2EC-1BA2-98AACE3C57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2B31C0-0C5D-D0B9-A7DF-92ABB948C2C3}"/>
              </a:ext>
            </a:extLst>
          </p:cNvPr>
          <p:cNvSpPr>
            <a:spLocks noGrp="1"/>
          </p:cNvSpPr>
          <p:nvPr>
            <p:ph type="title"/>
          </p:nvPr>
        </p:nvSpPr>
        <p:spPr/>
        <p:txBody>
          <a:bodyPr/>
          <a:lstStyle/>
          <a:p>
            <a:r>
              <a:rPr lang="en-US" dirty="0"/>
              <a:t>OECT Device Mechanics</a:t>
            </a:r>
          </a:p>
        </p:txBody>
      </p:sp>
      <p:pic>
        <p:nvPicPr>
          <p:cNvPr id="5" name="Accumulation mode">
            <a:hlinkClick r:id="" action="ppaction://media"/>
            <a:extLst>
              <a:ext uri="{FF2B5EF4-FFF2-40B4-BE49-F238E27FC236}">
                <a16:creationId xmlns:a16="http://schemas.microsoft.com/office/drawing/2014/main" id="{D7F5EEB4-55DB-C6DB-6FE5-43EB0B7459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717" y="1560400"/>
            <a:ext cx="6389151" cy="4235066"/>
          </a:xfrm>
          <a:prstGeom prst="rect">
            <a:avLst/>
          </a:prstGeom>
        </p:spPr>
      </p:pic>
      <p:pic>
        <p:nvPicPr>
          <p:cNvPr id="6" name="Graphic 5">
            <a:extLst>
              <a:ext uri="{FF2B5EF4-FFF2-40B4-BE49-F238E27FC236}">
                <a16:creationId xmlns:a16="http://schemas.microsoft.com/office/drawing/2014/main" id="{968125ED-9E40-8877-36C0-E5CB64CE93B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429" y="1786828"/>
            <a:ext cx="5839537" cy="3782211"/>
          </a:xfrm>
          <a:prstGeom prst="rect">
            <a:avLst/>
          </a:prstGeom>
        </p:spPr>
      </p:pic>
      <p:sp>
        <p:nvSpPr>
          <p:cNvPr id="11" name="사각형: 둥근 모서리 24">
            <a:extLst>
              <a:ext uri="{FF2B5EF4-FFF2-40B4-BE49-F238E27FC236}">
                <a16:creationId xmlns:a16="http://schemas.microsoft.com/office/drawing/2014/main" id="{482082D1-9197-FF5E-4CE8-F9E2B5546200}"/>
              </a:ext>
            </a:extLst>
          </p:cNvPr>
          <p:cNvSpPr/>
          <p:nvPr/>
        </p:nvSpPr>
        <p:spPr>
          <a:xfrm>
            <a:off x="6985072" y="1482394"/>
            <a:ext cx="5011365" cy="608868"/>
          </a:xfrm>
          <a:prstGeom prst="round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2300" dirty="0">
                <a:solidFill>
                  <a:schemeClr val="bg1"/>
                </a:solidFill>
                <a:latin typeface="Roboto" panose="02000000000000000000" pitchFamily="2" charset="0"/>
                <a:ea typeface="Roboto" panose="02000000000000000000" pitchFamily="2" charset="0"/>
                <a:cs typeface="Roboto" panose="02000000000000000000" pitchFamily="2" charset="0"/>
              </a:rPr>
              <a:t>Device Mechanic</a:t>
            </a:r>
            <a:endParaRPr lang="ko-KR" altLang="en-US" sz="2300" dirty="0">
              <a:solidFill>
                <a:schemeClr val="bg1"/>
              </a:solidFill>
              <a:latin typeface="Roboto" panose="02000000000000000000" pitchFamily="2" charset="0"/>
              <a:ea typeface="Noto Sans KR Medium" panose="020B0200000000000000" pitchFamily="50" charset="-127"/>
              <a:cs typeface="Roboto" panose="02000000000000000000" pitchFamily="2" charset="0"/>
            </a:endParaRPr>
          </a:p>
        </p:txBody>
      </p:sp>
      <p:sp>
        <p:nvSpPr>
          <p:cNvPr id="13" name="Rectangle: Rounded Corners 12">
            <a:extLst>
              <a:ext uri="{FF2B5EF4-FFF2-40B4-BE49-F238E27FC236}">
                <a16:creationId xmlns:a16="http://schemas.microsoft.com/office/drawing/2014/main" id="{614FAE75-F3F2-01A9-6A42-EB44E7345B2B}"/>
              </a:ext>
            </a:extLst>
          </p:cNvPr>
          <p:cNvSpPr/>
          <p:nvPr/>
        </p:nvSpPr>
        <p:spPr>
          <a:xfrm>
            <a:off x="6985072" y="2358173"/>
            <a:ext cx="5011365" cy="311703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Gate Voltage drives ions from electrolyte into the organic semiconductor</a:t>
            </a:r>
          </a:p>
          <a:p>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Causes a change in the semiconductor doping state</a:t>
            </a:r>
          </a:p>
          <a:p>
            <a:endPar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Allows the electrons to flow from Source to Drain for transistor to function</a:t>
            </a:r>
          </a:p>
        </p:txBody>
      </p:sp>
      <p:sp>
        <p:nvSpPr>
          <p:cNvPr id="8" name="TextBox 7">
            <a:extLst>
              <a:ext uri="{FF2B5EF4-FFF2-40B4-BE49-F238E27FC236}">
                <a16:creationId xmlns:a16="http://schemas.microsoft.com/office/drawing/2014/main" id="{226729C9-658B-289B-7E56-1A257A16ADF9}"/>
              </a:ext>
            </a:extLst>
          </p:cNvPr>
          <p:cNvSpPr txBox="1"/>
          <p:nvPr/>
        </p:nvSpPr>
        <p:spPr>
          <a:xfrm>
            <a:off x="563194" y="6526473"/>
            <a:ext cx="8927560" cy="261610"/>
          </a:xfrm>
          <a:prstGeom prst="rect">
            <a:avLst/>
          </a:prstGeom>
          <a:noFill/>
        </p:spPr>
        <p:txBody>
          <a:bodyPr wrap="square">
            <a:spAutoFit/>
          </a:bodyPr>
          <a:lstStyle/>
          <a:p>
            <a:r>
              <a:rPr lang="en-US" sz="1100" dirty="0">
                <a:solidFill>
                  <a:schemeClr val="tx2">
                    <a:lumMod val="75000"/>
                  </a:schemeClr>
                </a:solidFill>
                <a:latin typeface="Roboto" panose="02000000000000000000" pitchFamily="2" charset="0"/>
                <a:ea typeface="Roboto" panose="02000000000000000000" pitchFamily="2" charset="0"/>
                <a:cs typeface="Roboto" panose="02000000000000000000" pitchFamily="2" charset="0"/>
              </a:rPr>
              <a:t>https://www.ossila.com/pages/organic-electrochemical-transistors-oects</a:t>
            </a:r>
          </a:p>
        </p:txBody>
      </p:sp>
      <p:sp>
        <p:nvSpPr>
          <p:cNvPr id="10" name="Slide Number Placeholder 3">
            <a:extLst>
              <a:ext uri="{FF2B5EF4-FFF2-40B4-BE49-F238E27FC236}">
                <a16:creationId xmlns:a16="http://schemas.microsoft.com/office/drawing/2014/main" id="{FB76C45F-69A0-EE72-C095-7918536CAE73}"/>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3</a:t>
            </a:fld>
            <a:endParaRPr lang="en-US" sz="1500" dirty="0">
              <a:solidFill>
                <a:schemeClr val="tx2">
                  <a:lumMod val="50000"/>
                </a:schemeClr>
              </a:solidFill>
            </a:endParaRPr>
          </a:p>
        </p:txBody>
      </p:sp>
    </p:spTree>
    <p:extLst>
      <p:ext uri="{BB962C8B-B14F-4D97-AF65-F5344CB8AC3E}">
        <p14:creationId xmlns:p14="http://schemas.microsoft.com/office/powerpoint/2010/main" val="131599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00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5"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824C3-F90C-F3D0-A788-AB87758B86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28C93B-C9F4-40D6-5947-CEDDE4EDA367}"/>
              </a:ext>
            </a:extLst>
          </p:cNvPr>
          <p:cNvSpPr>
            <a:spLocks noGrp="1"/>
          </p:cNvSpPr>
          <p:nvPr>
            <p:ph type="title"/>
          </p:nvPr>
        </p:nvSpPr>
        <p:spPr/>
        <p:txBody>
          <a:bodyPr/>
          <a:lstStyle/>
          <a:p>
            <a:r>
              <a:rPr lang="en-US" dirty="0"/>
              <a:t>Why are OECTs important?</a:t>
            </a:r>
          </a:p>
        </p:txBody>
      </p:sp>
      <p:pic>
        <p:nvPicPr>
          <p:cNvPr id="4" name="Picture 2" descr="Next follows the figure caption">
            <a:extLst>
              <a:ext uri="{FF2B5EF4-FFF2-40B4-BE49-F238E27FC236}">
                <a16:creationId xmlns:a16="http://schemas.microsoft.com/office/drawing/2014/main" id="{481E86DA-F83C-4DEE-DA7F-11AAA8CB74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76" y="996124"/>
            <a:ext cx="10084344" cy="55744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0BD5E2C-B89D-36DE-E487-086997259ED5}"/>
              </a:ext>
            </a:extLst>
          </p:cNvPr>
          <p:cNvSpPr txBox="1"/>
          <p:nvPr/>
        </p:nvSpPr>
        <p:spPr>
          <a:xfrm>
            <a:off x="474562" y="6453135"/>
            <a:ext cx="8927560" cy="1018227"/>
          </a:xfrm>
          <a:prstGeom prst="rect">
            <a:avLst/>
          </a:prstGeom>
          <a:noFill/>
        </p:spPr>
        <p:txBody>
          <a:bodyPr wrap="square">
            <a:spAutoFit/>
          </a:bodyPr>
          <a:lstStyle/>
          <a:p>
            <a:pPr marL="0" marR="0" indent="0" algn="just">
              <a:lnSpc>
                <a:spcPts val="1875"/>
              </a:lnSpc>
              <a:spcAft>
                <a:spcPts val="975"/>
              </a:spcAft>
              <a:buNone/>
            </a:pPr>
            <a:r>
              <a:rPr lang="en-US" sz="1100" b="0" i="0" dirty="0">
                <a:solidFill>
                  <a:srgbClr val="464646"/>
                </a:solidFill>
                <a:effectLst/>
                <a:latin typeface="Roboto" panose="02000000000000000000" pitchFamily="2" charset="0"/>
                <a:ea typeface="Roboto" panose="02000000000000000000" pitchFamily="2" charset="0"/>
                <a:cs typeface="Roboto" panose="02000000000000000000" pitchFamily="2" charset="0"/>
              </a:rPr>
              <a:t>Li B, Wang Y, Mei J et al. Wearable Bioelectronics: Toward Future Personal Health Monitoring. BIO Integration 2026; 7: 1–10.</a:t>
            </a:r>
          </a:p>
          <a:p>
            <a:pPr>
              <a:buNone/>
            </a:pPr>
            <a:br>
              <a:rPr lang="en-US" dirty="0"/>
            </a:br>
            <a:endParaRPr lang="en-US" dirty="0"/>
          </a:p>
        </p:txBody>
      </p:sp>
      <p:sp>
        <p:nvSpPr>
          <p:cNvPr id="7" name="Slide Number Placeholder 3">
            <a:extLst>
              <a:ext uri="{FF2B5EF4-FFF2-40B4-BE49-F238E27FC236}">
                <a16:creationId xmlns:a16="http://schemas.microsoft.com/office/drawing/2014/main" id="{3E21C214-F108-992E-0A33-DDA9B764A661}"/>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4</a:t>
            </a:fld>
            <a:endParaRPr lang="en-US" sz="1500" dirty="0">
              <a:solidFill>
                <a:schemeClr val="tx2">
                  <a:lumMod val="50000"/>
                </a:schemeClr>
              </a:solidFill>
            </a:endParaRPr>
          </a:p>
        </p:txBody>
      </p:sp>
    </p:spTree>
    <p:extLst>
      <p:ext uri="{BB962C8B-B14F-4D97-AF65-F5344CB8AC3E}">
        <p14:creationId xmlns:p14="http://schemas.microsoft.com/office/powerpoint/2010/main" val="1361431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20DA6-B35D-FBB7-BF9A-3271E414E6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5FC771-D3C7-A216-EDD0-54A48F58841A}"/>
              </a:ext>
            </a:extLst>
          </p:cNvPr>
          <p:cNvSpPr>
            <a:spLocks noGrp="1"/>
          </p:cNvSpPr>
          <p:nvPr>
            <p:ph type="title"/>
          </p:nvPr>
        </p:nvSpPr>
        <p:spPr/>
        <p:txBody>
          <a:bodyPr/>
          <a:lstStyle/>
          <a:p>
            <a:r>
              <a:rPr lang="en-US" dirty="0"/>
              <a:t>Why is it Stretchable and Vertical?</a:t>
            </a:r>
          </a:p>
        </p:txBody>
      </p:sp>
      <p:pic>
        <p:nvPicPr>
          <p:cNvPr id="24" name="Picture 23">
            <a:extLst>
              <a:ext uri="{FF2B5EF4-FFF2-40B4-BE49-F238E27FC236}">
                <a16:creationId xmlns:a16="http://schemas.microsoft.com/office/drawing/2014/main" id="{01658077-81DA-0421-4DB0-31A40CE10224}"/>
              </a:ext>
            </a:extLst>
          </p:cNvPr>
          <p:cNvPicPr>
            <a:picLocks noChangeAspect="1"/>
          </p:cNvPicPr>
          <p:nvPr/>
        </p:nvPicPr>
        <p:blipFill>
          <a:blip r:embed="rId3"/>
          <a:stretch>
            <a:fillRect/>
          </a:stretch>
        </p:blipFill>
        <p:spPr>
          <a:xfrm>
            <a:off x="160171" y="1341536"/>
            <a:ext cx="5586848" cy="2812174"/>
          </a:xfrm>
          <a:prstGeom prst="rect">
            <a:avLst/>
          </a:prstGeom>
        </p:spPr>
      </p:pic>
      <p:sp>
        <p:nvSpPr>
          <p:cNvPr id="61" name="Rectangle: Rounded Corners 60">
            <a:extLst>
              <a:ext uri="{FF2B5EF4-FFF2-40B4-BE49-F238E27FC236}">
                <a16:creationId xmlns:a16="http://schemas.microsoft.com/office/drawing/2014/main" id="{04B3B2BF-5CF4-8627-FB78-D5E4CEDC53F6}"/>
              </a:ext>
            </a:extLst>
          </p:cNvPr>
          <p:cNvSpPr/>
          <p:nvPr/>
        </p:nvSpPr>
        <p:spPr>
          <a:xfrm>
            <a:off x="160171" y="4639247"/>
            <a:ext cx="5586848" cy="1216804"/>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Stretchability for wearable electronics as 		human strain experiences strain of 30%</a:t>
            </a:r>
          </a:p>
        </p:txBody>
      </p:sp>
      <p:sp>
        <p:nvSpPr>
          <p:cNvPr id="63" name="Rectangle: Rounded Corners 62">
            <a:extLst>
              <a:ext uri="{FF2B5EF4-FFF2-40B4-BE49-F238E27FC236}">
                <a16:creationId xmlns:a16="http://schemas.microsoft.com/office/drawing/2014/main" id="{DD7DD3BB-FDA3-9D99-5A92-272412454EC0}"/>
              </a:ext>
            </a:extLst>
          </p:cNvPr>
          <p:cNvSpPr/>
          <p:nvPr/>
        </p:nvSpPr>
        <p:spPr>
          <a:xfrm>
            <a:off x="6225850" y="4643197"/>
            <a:ext cx="5586848" cy="1212854"/>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		Vertical OECT overcomes the fabrication 		limit and reduces source &amp; drain distance</a:t>
            </a:r>
          </a:p>
        </p:txBody>
      </p:sp>
      <p:pic>
        <p:nvPicPr>
          <p:cNvPr id="65" name="Picture 64">
            <a:extLst>
              <a:ext uri="{FF2B5EF4-FFF2-40B4-BE49-F238E27FC236}">
                <a16:creationId xmlns:a16="http://schemas.microsoft.com/office/drawing/2014/main" id="{2F3AAEB2-C5B9-EA7F-F9EE-4EB56B024A40}"/>
              </a:ext>
            </a:extLst>
          </p:cNvPr>
          <p:cNvPicPr>
            <a:picLocks noChangeAspect="1"/>
          </p:cNvPicPr>
          <p:nvPr/>
        </p:nvPicPr>
        <p:blipFill>
          <a:blip r:embed="rId4"/>
          <a:stretch>
            <a:fillRect/>
          </a:stretch>
        </p:blipFill>
        <p:spPr>
          <a:xfrm>
            <a:off x="301891" y="4820093"/>
            <a:ext cx="875156" cy="857996"/>
          </a:xfrm>
          <a:prstGeom prst="rect">
            <a:avLst/>
          </a:prstGeom>
        </p:spPr>
      </p:pic>
      <p:pic>
        <p:nvPicPr>
          <p:cNvPr id="67" name="Picture 66">
            <a:extLst>
              <a:ext uri="{FF2B5EF4-FFF2-40B4-BE49-F238E27FC236}">
                <a16:creationId xmlns:a16="http://schemas.microsoft.com/office/drawing/2014/main" id="{15A241F4-3217-B489-6C24-4B7A19D8B9CD}"/>
              </a:ext>
            </a:extLst>
          </p:cNvPr>
          <p:cNvPicPr>
            <a:picLocks noChangeAspect="1"/>
          </p:cNvPicPr>
          <p:nvPr/>
        </p:nvPicPr>
        <p:blipFill>
          <a:blip r:embed="rId5"/>
          <a:stretch>
            <a:fillRect/>
          </a:stretch>
        </p:blipFill>
        <p:spPr>
          <a:xfrm>
            <a:off x="6397492" y="4817208"/>
            <a:ext cx="839624" cy="860881"/>
          </a:xfrm>
          <a:prstGeom prst="rect">
            <a:avLst/>
          </a:prstGeom>
        </p:spPr>
      </p:pic>
      <p:sp>
        <p:nvSpPr>
          <p:cNvPr id="2" name="Slide Number Placeholder 3">
            <a:extLst>
              <a:ext uri="{FF2B5EF4-FFF2-40B4-BE49-F238E27FC236}">
                <a16:creationId xmlns:a16="http://schemas.microsoft.com/office/drawing/2014/main" id="{6F86377E-6735-1B74-C3C6-9EDB81F40B49}"/>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5</a:t>
            </a:fld>
            <a:endParaRPr lang="en-US" sz="1500" dirty="0">
              <a:solidFill>
                <a:schemeClr val="tx2">
                  <a:lumMod val="50000"/>
                </a:schemeClr>
              </a:solidFill>
            </a:endParaRPr>
          </a:p>
        </p:txBody>
      </p:sp>
      <p:grpSp>
        <p:nvGrpSpPr>
          <p:cNvPr id="25" name="Group 24">
            <a:extLst>
              <a:ext uri="{FF2B5EF4-FFF2-40B4-BE49-F238E27FC236}">
                <a16:creationId xmlns:a16="http://schemas.microsoft.com/office/drawing/2014/main" id="{3D3CE09B-8C84-A586-12DA-6B074EE3AD87}"/>
              </a:ext>
            </a:extLst>
          </p:cNvPr>
          <p:cNvGrpSpPr/>
          <p:nvPr/>
        </p:nvGrpSpPr>
        <p:grpSpPr>
          <a:xfrm>
            <a:off x="6095049" y="1450654"/>
            <a:ext cx="5851350" cy="2705100"/>
            <a:chOff x="6095049" y="1450654"/>
            <a:chExt cx="5851350" cy="2705100"/>
          </a:xfrm>
        </p:grpSpPr>
        <p:pic>
          <p:nvPicPr>
            <p:cNvPr id="26" name="Picture 25">
              <a:extLst>
                <a:ext uri="{FF2B5EF4-FFF2-40B4-BE49-F238E27FC236}">
                  <a16:creationId xmlns:a16="http://schemas.microsoft.com/office/drawing/2014/main" id="{D244F6C8-9322-A381-D46B-884E19D7226D}"/>
                </a:ext>
              </a:extLst>
            </p:cNvPr>
            <p:cNvPicPr>
              <a:picLocks noChangeAspect="1"/>
            </p:cNvPicPr>
            <p:nvPr/>
          </p:nvPicPr>
          <p:blipFill>
            <a:blip r:embed="rId6"/>
            <a:stretch>
              <a:fillRect/>
            </a:stretch>
          </p:blipFill>
          <p:spPr>
            <a:xfrm>
              <a:off x="6095049" y="1450654"/>
              <a:ext cx="4124325" cy="2705100"/>
            </a:xfrm>
            <a:prstGeom prst="rect">
              <a:avLst/>
            </a:prstGeom>
          </p:spPr>
        </p:pic>
        <p:grpSp>
          <p:nvGrpSpPr>
            <p:cNvPr id="27" name="Group 26">
              <a:extLst>
                <a:ext uri="{FF2B5EF4-FFF2-40B4-BE49-F238E27FC236}">
                  <a16:creationId xmlns:a16="http://schemas.microsoft.com/office/drawing/2014/main" id="{E4693891-3545-A548-841C-FBC3CB9FD4C2}"/>
                </a:ext>
              </a:extLst>
            </p:cNvPr>
            <p:cNvGrpSpPr/>
            <p:nvPr/>
          </p:nvGrpSpPr>
          <p:grpSpPr>
            <a:xfrm>
              <a:off x="8626261" y="3526366"/>
              <a:ext cx="2048018" cy="549160"/>
              <a:chOff x="1828800" y="1962150"/>
              <a:chExt cx="2048018" cy="549160"/>
            </a:xfrm>
          </p:grpSpPr>
          <p:cxnSp>
            <p:nvCxnSpPr>
              <p:cNvPr id="37" name="Straight Arrow Connector 36">
                <a:extLst>
                  <a:ext uri="{FF2B5EF4-FFF2-40B4-BE49-F238E27FC236}">
                    <a16:creationId xmlns:a16="http://schemas.microsoft.com/office/drawing/2014/main" id="{CF312A20-670D-5D9B-504C-0EF9EBF4D0C8}"/>
                  </a:ext>
                </a:extLst>
              </p:cNvPr>
              <p:cNvCxnSpPr>
                <a:cxnSpLocks/>
                <a:endCxn id="38" idx="1"/>
              </p:cNvCxnSpPr>
              <p:nvPr/>
            </p:nvCxnSpPr>
            <p:spPr>
              <a:xfrm>
                <a:off x="1828800" y="1962150"/>
                <a:ext cx="676418" cy="3644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F0B06FB-2DF4-9447-91ED-53D7DFBD299B}"/>
                  </a:ext>
                </a:extLst>
              </p:cNvPr>
              <p:cNvSpPr txBox="1"/>
              <p:nvPr/>
            </p:nvSpPr>
            <p:spPr>
              <a:xfrm>
                <a:off x="2505218" y="2141978"/>
                <a:ext cx="1371600" cy="369332"/>
              </a:xfrm>
              <a:prstGeom prst="rect">
                <a:avLst/>
              </a:prstGeom>
              <a:noFill/>
            </p:spPr>
            <p:txBody>
              <a:bodyPr wrap="square" rtlCol="0">
                <a:spAutoFit/>
              </a:bodyPr>
              <a:lstStyle/>
              <a:p>
                <a:r>
                  <a:rPr lang="en-IN" dirty="0">
                    <a:latin typeface="Roboto" panose="02000000000000000000" pitchFamily="2" charset="0"/>
                    <a:ea typeface="Roboto" panose="02000000000000000000" pitchFamily="2" charset="0"/>
                    <a:cs typeface="Roboto" panose="02000000000000000000" pitchFamily="2" charset="0"/>
                  </a:rPr>
                  <a:t>Substrate</a:t>
                </a:r>
              </a:p>
            </p:txBody>
          </p:sp>
        </p:grpSp>
        <p:grpSp>
          <p:nvGrpSpPr>
            <p:cNvPr id="28" name="Group 27">
              <a:extLst>
                <a:ext uri="{FF2B5EF4-FFF2-40B4-BE49-F238E27FC236}">
                  <a16:creationId xmlns:a16="http://schemas.microsoft.com/office/drawing/2014/main" id="{9A686261-0BF5-8569-EB59-463F30785254}"/>
                </a:ext>
              </a:extLst>
            </p:cNvPr>
            <p:cNvGrpSpPr/>
            <p:nvPr/>
          </p:nvGrpSpPr>
          <p:grpSpPr>
            <a:xfrm>
              <a:off x="8668188" y="1883533"/>
              <a:ext cx="3073096" cy="375249"/>
              <a:chOff x="1981200" y="796842"/>
              <a:chExt cx="2267236" cy="375249"/>
            </a:xfrm>
          </p:grpSpPr>
          <p:cxnSp>
            <p:nvCxnSpPr>
              <p:cNvPr id="35" name="Straight Arrow Connector 34">
                <a:extLst>
                  <a:ext uri="{FF2B5EF4-FFF2-40B4-BE49-F238E27FC236}">
                    <a16:creationId xmlns:a16="http://schemas.microsoft.com/office/drawing/2014/main" id="{26E42301-DFBF-F6A0-CD45-C28D3F53E502}"/>
                  </a:ext>
                </a:extLst>
              </p:cNvPr>
              <p:cNvCxnSpPr>
                <a:cxnSpLocks/>
              </p:cNvCxnSpPr>
              <p:nvPr/>
            </p:nvCxnSpPr>
            <p:spPr>
              <a:xfrm flipV="1">
                <a:off x="1981200" y="971550"/>
                <a:ext cx="652598" cy="20054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42C0698-D0A3-937C-797B-FFFDD6F602C4}"/>
                  </a:ext>
                </a:extLst>
              </p:cNvPr>
              <p:cNvSpPr txBox="1"/>
              <p:nvPr/>
            </p:nvSpPr>
            <p:spPr>
              <a:xfrm>
                <a:off x="2633797" y="796842"/>
                <a:ext cx="1614639" cy="369332"/>
              </a:xfrm>
              <a:prstGeom prst="rect">
                <a:avLst/>
              </a:prstGeom>
              <a:noFill/>
            </p:spPr>
            <p:txBody>
              <a:bodyPr wrap="square" rtlCol="0">
                <a:spAutoFit/>
              </a:bodyPr>
              <a:lstStyle/>
              <a:p>
                <a:r>
                  <a:rPr lang="en-IN" dirty="0">
                    <a:latin typeface="Roboto" panose="02000000000000000000" pitchFamily="2" charset="0"/>
                    <a:ea typeface="Roboto" panose="02000000000000000000" pitchFamily="2" charset="0"/>
                    <a:cs typeface="Roboto" panose="02000000000000000000" pitchFamily="2" charset="0"/>
                  </a:rPr>
                  <a:t>Bottom electrode</a:t>
                </a:r>
              </a:p>
            </p:txBody>
          </p:sp>
        </p:grpSp>
        <p:grpSp>
          <p:nvGrpSpPr>
            <p:cNvPr id="29" name="Group 28">
              <a:extLst>
                <a:ext uri="{FF2B5EF4-FFF2-40B4-BE49-F238E27FC236}">
                  <a16:creationId xmlns:a16="http://schemas.microsoft.com/office/drawing/2014/main" id="{17F2798A-51E1-78B0-730B-6CA5FCAB5355}"/>
                </a:ext>
              </a:extLst>
            </p:cNvPr>
            <p:cNvGrpSpPr/>
            <p:nvPr/>
          </p:nvGrpSpPr>
          <p:grpSpPr>
            <a:xfrm>
              <a:off x="8668188" y="2354395"/>
              <a:ext cx="3278211" cy="646331"/>
              <a:chOff x="1905000" y="1189476"/>
              <a:chExt cx="2809330" cy="646331"/>
            </a:xfrm>
          </p:grpSpPr>
          <p:cxnSp>
            <p:nvCxnSpPr>
              <p:cNvPr id="33" name="Straight Arrow Connector 32">
                <a:extLst>
                  <a:ext uri="{FF2B5EF4-FFF2-40B4-BE49-F238E27FC236}">
                    <a16:creationId xmlns:a16="http://schemas.microsoft.com/office/drawing/2014/main" id="{685491EA-832D-CB24-BBC9-2787ACA15FFE}"/>
                  </a:ext>
                </a:extLst>
              </p:cNvPr>
              <p:cNvCxnSpPr>
                <a:cxnSpLocks/>
                <a:endCxn id="34" idx="1"/>
              </p:cNvCxnSpPr>
              <p:nvPr/>
            </p:nvCxnSpPr>
            <p:spPr>
              <a:xfrm>
                <a:off x="1905000" y="1404919"/>
                <a:ext cx="1184895" cy="10772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61D5E80-C1CC-09EB-AC3A-24C1DBF93970}"/>
                  </a:ext>
                </a:extLst>
              </p:cNvPr>
              <p:cNvSpPr txBox="1"/>
              <p:nvPr/>
            </p:nvSpPr>
            <p:spPr>
              <a:xfrm>
                <a:off x="3089895" y="1189476"/>
                <a:ext cx="1624435" cy="646331"/>
              </a:xfrm>
              <a:prstGeom prst="rect">
                <a:avLst/>
              </a:prstGeom>
              <a:noFill/>
            </p:spPr>
            <p:txBody>
              <a:bodyPr wrap="square" rtlCol="0">
                <a:spAutoFit/>
              </a:bodyPr>
              <a:lstStyle/>
              <a:p>
                <a:r>
                  <a:rPr lang="en-IN" dirty="0">
                    <a:latin typeface="Roboto" panose="02000000000000000000" pitchFamily="2" charset="0"/>
                    <a:ea typeface="Roboto" panose="02000000000000000000" pitchFamily="2" charset="0"/>
                    <a:cs typeface="Roboto" panose="02000000000000000000" pitchFamily="2" charset="0"/>
                  </a:rPr>
                  <a:t>Semiconductor channel</a:t>
                </a:r>
              </a:p>
            </p:txBody>
          </p:sp>
        </p:grpSp>
        <p:grpSp>
          <p:nvGrpSpPr>
            <p:cNvPr id="30" name="Group 29">
              <a:extLst>
                <a:ext uri="{FF2B5EF4-FFF2-40B4-BE49-F238E27FC236}">
                  <a16:creationId xmlns:a16="http://schemas.microsoft.com/office/drawing/2014/main" id="{4617A2EE-3CEF-A212-2CC1-F638D47561AD}"/>
                </a:ext>
              </a:extLst>
            </p:cNvPr>
            <p:cNvGrpSpPr/>
            <p:nvPr/>
          </p:nvGrpSpPr>
          <p:grpSpPr>
            <a:xfrm>
              <a:off x="9019274" y="3000726"/>
              <a:ext cx="2519564" cy="369332"/>
              <a:chOff x="2040550" y="1695406"/>
              <a:chExt cx="2114837" cy="369332"/>
            </a:xfrm>
          </p:grpSpPr>
          <p:cxnSp>
            <p:nvCxnSpPr>
              <p:cNvPr id="31" name="Straight Arrow Connector 30">
                <a:extLst>
                  <a:ext uri="{FF2B5EF4-FFF2-40B4-BE49-F238E27FC236}">
                    <a16:creationId xmlns:a16="http://schemas.microsoft.com/office/drawing/2014/main" id="{AAC71183-20D4-55B3-2F43-1EF4D5D48C8A}"/>
                  </a:ext>
                </a:extLst>
              </p:cNvPr>
              <p:cNvCxnSpPr>
                <a:cxnSpLocks/>
                <a:endCxn id="32" idx="1"/>
              </p:cNvCxnSpPr>
              <p:nvPr/>
            </p:nvCxnSpPr>
            <p:spPr>
              <a:xfrm>
                <a:off x="2040550" y="1695406"/>
                <a:ext cx="743237" cy="18466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3BAD980-268B-A572-870B-93FC251982F1}"/>
                  </a:ext>
                </a:extLst>
              </p:cNvPr>
              <p:cNvSpPr txBox="1"/>
              <p:nvPr/>
            </p:nvSpPr>
            <p:spPr>
              <a:xfrm>
                <a:off x="2783787" y="1695406"/>
                <a:ext cx="1371600" cy="369332"/>
              </a:xfrm>
              <a:prstGeom prst="rect">
                <a:avLst/>
              </a:prstGeom>
              <a:noFill/>
            </p:spPr>
            <p:txBody>
              <a:bodyPr wrap="square" rtlCol="0">
                <a:spAutoFit/>
              </a:bodyPr>
              <a:lstStyle/>
              <a:p>
                <a:r>
                  <a:rPr lang="en-IN" dirty="0">
                    <a:latin typeface="Roboto" panose="02000000000000000000" pitchFamily="2" charset="0"/>
                    <a:ea typeface="Roboto" panose="02000000000000000000" pitchFamily="2" charset="0"/>
                    <a:cs typeface="Roboto" panose="02000000000000000000" pitchFamily="2" charset="0"/>
                  </a:rPr>
                  <a:t>Top electrode</a:t>
                </a:r>
              </a:p>
            </p:txBody>
          </p:sp>
        </p:grpSp>
      </p:grpSp>
    </p:spTree>
    <p:extLst>
      <p:ext uri="{BB962C8B-B14F-4D97-AF65-F5344CB8AC3E}">
        <p14:creationId xmlns:p14="http://schemas.microsoft.com/office/powerpoint/2010/main" val="380613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90FD3-57D3-8911-5B64-30DB9C518A7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E374A17-5BA2-114F-C1DA-C1922D11A32D}"/>
              </a:ext>
            </a:extLst>
          </p:cNvPr>
          <p:cNvPicPr>
            <a:picLocks noChangeAspect="1"/>
          </p:cNvPicPr>
          <p:nvPr/>
        </p:nvPicPr>
        <p:blipFill>
          <a:blip r:embed="rId4"/>
          <a:stretch>
            <a:fillRect/>
          </a:stretch>
        </p:blipFill>
        <p:spPr>
          <a:xfrm>
            <a:off x="6948791" y="4293781"/>
            <a:ext cx="2730894" cy="1923449"/>
          </a:xfrm>
          <a:prstGeom prst="rect">
            <a:avLst/>
          </a:prstGeom>
        </p:spPr>
      </p:pic>
      <p:sp>
        <p:nvSpPr>
          <p:cNvPr id="3" name="Title 2">
            <a:extLst>
              <a:ext uri="{FF2B5EF4-FFF2-40B4-BE49-F238E27FC236}">
                <a16:creationId xmlns:a16="http://schemas.microsoft.com/office/drawing/2014/main" id="{2227248A-169A-FDF6-219E-6EDCFAF62559}"/>
              </a:ext>
            </a:extLst>
          </p:cNvPr>
          <p:cNvSpPr>
            <a:spLocks noGrp="1"/>
          </p:cNvSpPr>
          <p:nvPr>
            <p:ph type="title"/>
          </p:nvPr>
        </p:nvSpPr>
        <p:spPr/>
        <p:txBody>
          <a:bodyPr/>
          <a:lstStyle/>
          <a:p>
            <a:r>
              <a:rPr lang="en-US" dirty="0"/>
              <a:t>Research Project: Optimization of N-type OECT</a:t>
            </a:r>
          </a:p>
        </p:txBody>
      </p:sp>
      <p:grpSp>
        <p:nvGrpSpPr>
          <p:cNvPr id="192" name="Group 191">
            <a:extLst>
              <a:ext uri="{FF2B5EF4-FFF2-40B4-BE49-F238E27FC236}">
                <a16:creationId xmlns:a16="http://schemas.microsoft.com/office/drawing/2014/main" id="{54D154BE-7773-2A0F-C9F3-4D9707E4CFA5}"/>
              </a:ext>
            </a:extLst>
          </p:cNvPr>
          <p:cNvGrpSpPr/>
          <p:nvPr/>
        </p:nvGrpSpPr>
        <p:grpSpPr>
          <a:xfrm>
            <a:off x="389356" y="3942882"/>
            <a:ext cx="5242644" cy="2749300"/>
            <a:chOff x="577161" y="1342411"/>
            <a:chExt cx="3363060" cy="1650513"/>
          </a:xfrm>
        </p:grpSpPr>
        <p:grpSp>
          <p:nvGrpSpPr>
            <p:cNvPr id="193" name="组合 2">
              <a:extLst>
                <a:ext uri="{FF2B5EF4-FFF2-40B4-BE49-F238E27FC236}">
                  <a16:creationId xmlns:a16="http://schemas.microsoft.com/office/drawing/2014/main" id="{F02428DA-D66A-B40F-C97B-FEF39CC99A03}"/>
                </a:ext>
              </a:extLst>
            </p:cNvPr>
            <p:cNvGrpSpPr/>
            <p:nvPr/>
          </p:nvGrpSpPr>
          <p:grpSpPr>
            <a:xfrm>
              <a:off x="577161" y="1342411"/>
              <a:ext cx="1984322" cy="1475842"/>
              <a:chOff x="1138124" y="4158013"/>
              <a:chExt cx="1531477" cy="1139037"/>
            </a:xfrm>
          </p:grpSpPr>
          <p:sp>
            <p:nvSpPr>
              <p:cNvPr id="212" name="流程图: 延期 42">
                <a:extLst>
                  <a:ext uri="{FF2B5EF4-FFF2-40B4-BE49-F238E27FC236}">
                    <a16:creationId xmlns:a16="http://schemas.microsoft.com/office/drawing/2014/main" id="{19BAFC6D-4CF6-6DA2-D71A-78E30D4EDD7F}"/>
                  </a:ext>
                </a:extLst>
              </p:cNvPr>
              <p:cNvSpPr/>
              <p:nvPr/>
            </p:nvSpPr>
            <p:spPr>
              <a:xfrm rot="16200000">
                <a:off x="1482580" y="3963279"/>
                <a:ext cx="842565" cy="1531477"/>
              </a:xfrm>
              <a:prstGeom prst="flowChartDelay">
                <a:avLst/>
              </a:prstGeom>
              <a:solidFill>
                <a:schemeClr val="tx2">
                  <a:lumMod val="10000"/>
                  <a:lumOff val="90000"/>
                </a:schemeClr>
              </a:soli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13" name="Rectangle 24">
                <a:extLst>
                  <a:ext uri="{FF2B5EF4-FFF2-40B4-BE49-F238E27FC236}">
                    <a16:creationId xmlns:a16="http://schemas.microsoft.com/office/drawing/2014/main" id="{B161661C-5345-9BB4-6B95-AA2AAC1AAA3B}"/>
                  </a:ext>
                </a:extLst>
              </p:cNvPr>
              <p:cNvSpPr/>
              <p:nvPr/>
            </p:nvSpPr>
            <p:spPr>
              <a:xfrm>
                <a:off x="1180937" y="4901678"/>
                <a:ext cx="1386250" cy="248624"/>
              </a:xfrm>
              <a:prstGeom prst="rect">
                <a:avLst/>
              </a:prstGeom>
              <a:solidFill>
                <a:schemeClr val="accent5">
                  <a:lumMod val="60000"/>
                  <a:lumOff val="40000"/>
                  <a:alpha val="3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214" name="Rectangle 34">
                <a:extLst>
                  <a:ext uri="{FF2B5EF4-FFF2-40B4-BE49-F238E27FC236}">
                    <a16:creationId xmlns:a16="http://schemas.microsoft.com/office/drawing/2014/main" id="{6EA02336-EEAF-042C-1126-1EE279D5F24C}"/>
                  </a:ext>
                </a:extLst>
              </p:cNvPr>
              <p:cNvSpPr/>
              <p:nvPr/>
            </p:nvSpPr>
            <p:spPr>
              <a:xfrm>
                <a:off x="1138124" y="5155915"/>
                <a:ext cx="1531476" cy="141135"/>
              </a:xfrm>
              <a:prstGeom prst="rect">
                <a:avLst/>
              </a:prstGeom>
              <a:solidFill>
                <a:schemeClr val="bg1">
                  <a:lumMod val="75000"/>
                  <a:alpha val="3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215" name="Rectangle 26">
                <a:extLst>
                  <a:ext uri="{FF2B5EF4-FFF2-40B4-BE49-F238E27FC236}">
                    <a16:creationId xmlns:a16="http://schemas.microsoft.com/office/drawing/2014/main" id="{BFD72CF3-809A-A2F2-2814-5D9F4E4A87CA}"/>
                  </a:ext>
                </a:extLst>
              </p:cNvPr>
              <p:cNvSpPr/>
              <p:nvPr/>
            </p:nvSpPr>
            <p:spPr>
              <a:xfrm>
                <a:off x="1285708" y="4851199"/>
                <a:ext cx="1171784" cy="45719"/>
              </a:xfrm>
              <a:prstGeom prst="rect">
                <a:avLst/>
              </a:prstGeom>
              <a:solidFill>
                <a:srgbClr val="FFFF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216" name="椭圆 54">
                <a:extLst>
                  <a:ext uri="{FF2B5EF4-FFF2-40B4-BE49-F238E27FC236}">
                    <a16:creationId xmlns:a16="http://schemas.microsoft.com/office/drawing/2014/main" id="{8E0E8C93-A886-E2DF-D785-09ECFC0CBB43}"/>
                  </a:ext>
                </a:extLst>
              </p:cNvPr>
              <p:cNvSpPr/>
              <p:nvPr/>
            </p:nvSpPr>
            <p:spPr>
              <a:xfrm>
                <a:off x="1259387"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17" name="椭圆 55">
                <a:extLst>
                  <a:ext uri="{FF2B5EF4-FFF2-40B4-BE49-F238E27FC236}">
                    <a16:creationId xmlns:a16="http://schemas.microsoft.com/office/drawing/2014/main" id="{F3992A5F-A1F0-662F-8F95-4299B2732A01}"/>
                  </a:ext>
                </a:extLst>
              </p:cNvPr>
              <p:cNvSpPr/>
              <p:nvPr/>
            </p:nvSpPr>
            <p:spPr>
              <a:xfrm>
                <a:off x="1300546" y="5180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18" name="椭圆 56">
                <a:extLst>
                  <a:ext uri="{FF2B5EF4-FFF2-40B4-BE49-F238E27FC236}">
                    <a16:creationId xmlns:a16="http://schemas.microsoft.com/office/drawing/2014/main" id="{B4F60A8A-868F-7FAA-7A99-5C49B5E0280D}"/>
                  </a:ext>
                </a:extLst>
              </p:cNvPr>
              <p:cNvSpPr/>
              <p:nvPr/>
            </p:nvSpPr>
            <p:spPr>
              <a:xfrm>
                <a:off x="1335924"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19" name="椭圆 57">
                <a:extLst>
                  <a:ext uri="{FF2B5EF4-FFF2-40B4-BE49-F238E27FC236}">
                    <a16:creationId xmlns:a16="http://schemas.microsoft.com/office/drawing/2014/main" id="{E82D2B22-C5F6-679A-E018-DD62FDF137B3}"/>
                  </a:ext>
                </a:extLst>
              </p:cNvPr>
              <p:cNvSpPr/>
              <p:nvPr/>
            </p:nvSpPr>
            <p:spPr>
              <a:xfrm>
                <a:off x="1411476"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0" name="椭圆 58">
                <a:extLst>
                  <a:ext uri="{FF2B5EF4-FFF2-40B4-BE49-F238E27FC236}">
                    <a16:creationId xmlns:a16="http://schemas.microsoft.com/office/drawing/2014/main" id="{0FEB8F5D-C328-CAE8-7605-99CB0336A2E3}"/>
                  </a:ext>
                </a:extLst>
              </p:cNvPr>
              <p:cNvSpPr/>
              <p:nvPr/>
            </p:nvSpPr>
            <p:spPr>
              <a:xfrm>
                <a:off x="1372549" y="5175676"/>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1" name="椭圆 59">
                <a:extLst>
                  <a:ext uri="{FF2B5EF4-FFF2-40B4-BE49-F238E27FC236}">
                    <a16:creationId xmlns:a16="http://schemas.microsoft.com/office/drawing/2014/main" id="{383FF9F1-6242-5E60-128A-FA8F61520B52}"/>
                  </a:ext>
                </a:extLst>
              </p:cNvPr>
              <p:cNvSpPr/>
              <p:nvPr/>
            </p:nvSpPr>
            <p:spPr>
              <a:xfrm>
                <a:off x="1487639"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2" name="椭圆 60">
                <a:extLst>
                  <a:ext uri="{FF2B5EF4-FFF2-40B4-BE49-F238E27FC236}">
                    <a16:creationId xmlns:a16="http://schemas.microsoft.com/office/drawing/2014/main" id="{E2F80ED6-ECE5-321D-8CD0-22A50DA60799}"/>
                  </a:ext>
                </a:extLst>
              </p:cNvPr>
              <p:cNvSpPr/>
              <p:nvPr/>
            </p:nvSpPr>
            <p:spPr>
              <a:xfrm>
                <a:off x="1566232"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3" name="椭圆 61">
                <a:extLst>
                  <a:ext uri="{FF2B5EF4-FFF2-40B4-BE49-F238E27FC236}">
                    <a16:creationId xmlns:a16="http://schemas.microsoft.com/office/drawing/2014/main" id="{837859CC-8F48-4E46-E8C2-397A1E155731}"/>
                  </a:ext>
                </a:extLst>
              </p:cNvPr>
              <p:cNvSpPr/>
              <p:nvPr/>
            </p:nvSpPr>
            <p:spPr>
              <a:xfrm>
                <a:off x="1642769"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4" name="椭圆 62">
                <a:extLst>
                  <a:ext uri="{FF2B5EF4-FFF2-40B4-BE49-F238E27FC236}">
                    <a16:creationId xmlns:a16="http://schemas.microsoft.com/office/drawing/2014/main" id="{7234CA86-6CDE-85D8-9A35-9ECA9D825614}"/>
                  </a:ext>
                </a:extLst>
              </p:cNvPr>
              <p:cNvSpPr/>
              <p:nvPr/>
            </p:nvSpPr>
            <p:spPr>
              <a:xfrm>
                <a:off x="1718321"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5" name="椭圆 63">
                <a:extLst>
                  <a:ext uri="{FF2B5EF4-FFF2-40B4-BE49-F238E27FC236}">
                    <a16:creationId xmlns:a16="http://schemas.microsoft.com/office/drawing/2014/main" id="{14A3376C-A26A-C294-B906-4710733F38D6}"/>
                  </a:ext>
                </a:extLst>
              </p:cNvPr>
              <p:cNvSpPr/>
              <p:nvPr/>
            </p:nvSpPr>
            <p:spPr>
              <a:xfrm>
                <a:off x="1794484"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6" name="椭圆 64">
                <a:extLst>
                  <a:ext uri="{FF2B5EF4-FFF2-40B4-BE49-F238E27FC236}">
                    <a16:creationId xmlns:a16="http://schemas.microsoft.com/office/drawing/2014/main" id="{9C0F5D64-4EF2-1EF7-EC37-F2993E33420C}"/>
                  </a:ext>
                </a:extLst>
              </p:cNvPr>
              <p:cNvSpPr/>
              <p:nvPr/>
            </p:nvSpPr>
            <p:spPr>
              <a:xfrm>
                <a:off x="1874062"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7" name="椭圆 65">
                <a:extLst>
                  <a:ext uri="{FF2B5EF4-FFF2-40B4-BE49-F238E27FC236}">
                    <a16:creationId xmlns:a16="http://schemas.microsoft.com/office/drawing/2014/main" id="{AF7E3536-1A0A-CAB1-888B-BB572627A3A8}"/>
                  </a:ext>
                </a:extLst>
              </p:cNvPr>
              <p:cNvSpPr/>
              <p:nvPr/>
            </p:nvSpPr>
            <p:spPr>
              <a:xfrm>
                <a:off x="1950599"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8" name="椭圆 66">
                <a:extLst>
                  <a:ext uri="{FF2B5EF4-FFF2-40B4-BE49-F238E27FC236}">
                    <a16:creationId xmlns:a16="http://schemas.microsoft.com/office/drawing/2014/main" id="{C5B16177-360F-C3D7-FE52-6230867C5C2D}"/>
                  </a:ext>
                </a:extLst>
              </p:cNvPr>
              <p:cNvSpPr/>
              <p:nvPr/>
            </p:nvSpPr>
            <p:spPr>
              <a:xfrm>
                <a:off x="2026151"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29" name="椭圆 67">
                <a:extLst>
                  <a:ext uri="{FF2B5EF4-FFF2-40B4-BE49-F238E27FC236}">
                    <a16:creationId xmlns:a16="http://schemas.microsoft.com/office/drawing/2014/main" id="{E74BC329-4F4D-FAB5-4B13-1DA63F7FBB1D}"/>
                  </a:ext>
                </a:extLst>
              </p:cNvPr>
              <p:cNvSpPr/>
              <p:nvPr/>
            </p:nvSpPr>
            <p:spPr>
              <a:xfrm>
                <a:off x="2102314"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0" name="椭圆 68">
                <a:extLst>
                  <a:ext uri="{FF2B5EF4-FFF2-40B4-BE49-F238E27FC236}">
                    <a16:creationId xmlns:a16="http://schemas.microsoft.com/office/drawing/2014/main" id="{8DDF60E0-8813-3C21-2EB8-233EF93D4CD8}"/>
                  </a:ext>
                </a:extLst>
              </p:cNvPr>
              <p:cNvSpPr/>
              <p:nvPr/>
            </p:nvSpPr>
            <p:spPr>
              <a:xfrm>
                <a:off x="2174314"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1" name="椭圆 69">
                <a:extLst>
                  <a:ext uri="{FF2B5EF4-FFF2-40B4-BE49-F238E27FC236}">
                    <a16:creationId xmlns:a16="http://schemas.microsoft.com/office/drawing/2014/main" id="{B9F9F045-182A-FB20-6D81-7C07AD8B6B88}"/>
                  </a:ext>
                </a:extLst>
              </p:cNvPr>
              <p:cNvSpPr/>
              <p:nvPr/>
            </p:nvSpPr>
            <p:spPr>
              <a:xfrm>
                <a:off x="2250851"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2" name="椭圆 70">
                <a:extLst>
                  <a:ext uri="{FF2B5EF4-FFF2-40B4-BE49-F238E27FC236}">
                    <a16:creationId xmlns:a16="http://schemas.microsoft.com/office/drawing/2014/main" id="{A6B13627-807F-EADB-41C2-5F53F8A6906D}"/>
                  </a:ext>
                </a:extLst>
              </p:cNvPr>
              <p:cNvSpPr/>
              <p:nvPr/>
            </p:nvSpPr>
            <p:spPr>
              <a:xfrm>
                <a:off x="2326403" y="5110477"/>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3" name="椭圆 71">
                <a:extLst>
                  <a:ext uri="{FF2B5EF4-FFF2-40B4-BE49-F238E27FC236}">
                    <a16:creationId xmlns:a16="http://schemas.microsoft.com/office/drawing/2014/main" id="{65B6E7FD-DA95-8289-B087-0576A7ECE108}"/>
                  </a:ext>
                </a:extLst>
              </p:cNvPr>
              <p:cNvSpPr/>
              <p:nvPr/>
            </p:nvSpPr>
            <p:spPr>
              <a:xfrm>
                <a:off x="2402566" y="5108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4" name="椭圆 72">
                <a:extLst>
                  <a:ext uri="{FF2B5EF4-FFF2-40B4-BE49-F238E27FC236}">
                    <a16:creationId xmlns:a16="http://schemas.microsoft.com/office/drawing/2014/main" id="{DA8C24F4-2848-6225-DD8F-B2EF6636D475}"/>
                  </a:ext>
                </a:extLst>
              </p:cNvPr>
              <p:cNvSpPr/>
              <p:nvPr/>
            </p:nvSpPr>
            <p:spPr>
              <a:xfrm>
                <a:off x="1453246" y="5177291"/>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5" name="椭圆 73">
                <a:extLst>
                  <a:ext uri="{FF2B5EF4-FFF2-40B4-BE49-F238E27FC236}">
                    <a16:creationId xmlns:a16="http://schemas.microsoft.com/office/drawing/2014/main" id="{DEE48122-4EE1-75D7-5718-0B15A64AC0C6}"/>
                  </a:ext>
                </a:extLst>
              </p:cNvPr>
              <p:cNvSpPr/>
              <p:nvPr/>
            </p:nvSpPr>
            <p:spPr>
              <a:xfrm>
                <a:off x="1525249" y="5172789"/>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6" name="椭圆 74">
                <a:extLst>
                  <a:ext uri="{FF2B5EF4-FFF2-40B4-BE49-F238E27FC236}">
                    <a16:creationId xmlns:a16="http://schemas.microsoft.com/office/drawing/2014/main" id="{7F8DCBB7-099B-8B62-FF83-50285882B7CA}"/>
                  </a:ext>
                </a:extLst>
              </p:cNvPr>
              <p:cNvSpPr/>
              <p:nvPr/>
            </p:nvSpPr>
            <p:spPr>
              <a:xfrm>
                <a:off x="1604336" y="5177934"/>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7" name="椭圆 75">
                <a:extLst>
                  <a:ext uri="{FF2B5EF4-FFF2-40B4-BE49-F238E27FC236}">
                    <a16:creationId xmlns:a16="http://schemas.microsoft.com/office/drawing/2014/main" id="{57B80E75-DFEB-7FC5-C13C-DCF3A6EBDB6D}"/>
                  </a:ext>
                </a:extLst>
              </p:cNvPr>
              <p:cNvSpPr/>
              <p:nvPr/>
            </p:nvSpPr>
            <p:spPr>
              <a:xfrm>
                <a:off x="1676339" y="5173432"/>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8" name="椭圆 76">
                <a:extLst>
                  <a:ext uri="{FF2B5EF4-FFF2-40B4-BE49-F238E27FC236}">
                    <a16:creationId xmlns:a16="http://schemas.microsoft.com/office/drawing/2014/main" id="{AA10B815-EBD9-ECBB-5270-08947C47A584}"/>
                  </a:ext>
                </a:extLst>
              </p:cNvPr>
              <p:cNvSpPr/>
              <p:nvPr/>
            </p:nvSpPr>
            <p:spPr>
              <a:xfrm>
                <a:off x="1752862" y="5177934"/>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39" name="椭圆 77">
                <a:extLst>
                  <a:ext uri="{FF2B5EF4-FFF2-40B4-BE49-F238E27FC236}">
                    <a16:creationId xmlns:a16="http://schemas.microsoft.com/office/drawing/2014/main" id="{660348FB-A827-8BD6-8287-1869B9AA3635}"/>
                  </a:ext>
                </a:extLst>
              </p:cNvPr>
              <p:cNvSpPr/>
              <p:nvPr/>
            </p:nvSpPr>
            <p:spPr>
              <a:xfrm>
                <a:off x="1824865" y="5173432"/>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0" name="椭圆 78">
                <a:extLst>
                  <a:ext uri="{FF2B5EF4-FFF2-40B4-BE49-F238E27FC236}">
                    <a16:creationId xmlns:a16="http://schemas.microsoft.com/office/drawing/2014/main" id="{041EABE2-C9E3-10A7-917D-AC68F0B6A9D4}"/>
                  </a:ext>
                </a:extLst>
              </p:cNvPr>
              <p:cNvSpPr/>
              <p:nvPr/>
            </p:nvSpPr>
            <p:spPr>
              <a:xfrm>
                <a:off x="1908021" y="5180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1" name="椭圆 79">
                <a:extLst>
                  <a:ext uri="{FF2B5EF4-FFF2-40B4-BE49-F238E27FC236}">
                    <a16:creationId xmlns:a16="http://schemas.microsoft.com/office/drawing/2014/main" id="{0715876E-C36C-4127-BF99-4E8D44360F16}"/>
                  </a:ext>
                </a:extLst>
              </p:cNvPr>
              <p:cNvSpPr/>
              <p:nvPr/>
            </p:nvSpPr>
            <p:spPr>
              <a:xfrm>
                <a:off x="1980024" y="5175676"/>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2" name="椭圆 80">
                <a:extLst>
                  <a:ext uri="{FF2B5EF4-FFF2-40B4-BE49-F238E27FC236}">
                    <a16:creationId xmlns:a16="http://schemas.microsoft.com/office/drawing/2014/main" id="{D79BD6B6-BE23-B98E-BFB1-36A93FC9A123}"/>
                  </a:ext>
                </a:extLst>
              </p:cNvPr>
              <p:cNvSpPr/>
              <p:nvPr/>
            </p:nvSpPr>
            <p:spPr>
              <a:xfrm>
                <a:off x="2061650" y="5180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3" name="椭圆 81">
                <a:extLst>
                  <a:ext uri="{FF2B5EF4-FFF2-40B4-BE49-F238E27FC236}">
                    <a16:creationId xmlns:a16="http://schemas.microsoft.com/office/drawing/2014/main" id="{18529919-95BC-ACD2-B94A-5E37F045AC2B}"/>
                  </a:ext>
                </a:extLst>
              </p:cNvPr>
              <p:cNvSpPr/>
              <p:nvPr/>
            </p:nvSpPr>
            <p:spPr>
              <a:xfrm>
                <a:off x="2133653" y="5175676"/>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4" name="椭圆 82">
                <a:extLst>
                  <a:ext uri="{FF2B5EF4-FFF2-40B4-BE49-F238E27FC236}">
                    <a16:creationId xmlns:a16="http://schemas.microsoft.com/office/drawing/2014/main" id="{199D442B-ED9C-9046-B2AF-53A4699D6A50}"/>
                  </a:ext>
                </a:extLst>
              </p:cNvPr>
              <p:cNvSpPr/>
              <p:nvPr/>
            </p:nvSpPr>
            <p:spPr>
              <a:xfrm>
                <a:off x="2213157" y="5180178"/>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5" name="椭圆 83">
                <a:extLst>
                  <a:ext uri="{FF2B5EF4-FFF2-40B4-BE49-F238E27FC236}">
                    <a16:creationId xmlns:a16="http://schemas.microsoft.com/office/drawing/2014/main" id="{573EEE95-A178-2353-CF71-6061A4C62E88}"/>
                  </a:ext>
                </a:extLst>
              </p:cNvPr>
              <p:cNvSpPr/>
              <p:nvPr/>
            </p:nvSpPr>
            <p:spPr>
              <a:xfrm>
                <a:off x="2285160" y="5175676"/>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6" name="椭圆 84">
                <a:extLst>
                  <a:ext uri="{FF2B5EF4-FFF2-40B4-BE49-F238E27FC236}">
                    <a16:creationId xmlns:a16="http://schemas.microsoft.com/office/drawing/2014/main" id="{CA0249CE-CC02-C670-2EA9-829CE90C3551}"/>
                  </a:ext>
                </a:extLst>
              </p:cNvPr>
              <p:cNvSpPr/>
              <p:nvPr/>
            </p:nvSpPr>
            <p:spPr>
              <a:xfrm>
                <a:off x="2357801" y="5177934"/>
                <a:ext cx="72000" cy="72000"/>
              </a:xfrm>
              <a:prstGeom prst="ellipse">
                <a:avLst/>
              </a:prstGeom>
              <a:solidFill>
                <a:srgbClr val="FFFF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7" name="椭圆 85">
                <a:extLst>
                  <a:ext uri="{FF2B5EF4-FFF2-40B4-BE49-F238E27FC236}">
                    <a16:creationId xmlns:a16="http://schemas.microsoft.com/office/drawing/2014/main" id="{38946D9D-FEC0-21F9-3A19-55DB666D3AA9}"/>
                  </a:ext>
                </a:extLst>
              </p:cNvPr>
              <p:cNvSpPr/>
              <p:nvPr/>
            </p:nvSpPr>
            <p:spPr>
              <a:xfrm>
                <a:off x="1322349" y="4776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8" name="椭圆 86">
                <a:extLst>
                  <a:ext uri="{FF2B5EF4-FFF2-40B4-BE49-F238E27FC236}">
                    <a16:creationId xmlns:a16="http://schemas.microsoft.com/office/drawing/2014/main" id="{160E95CA-DEC6-6D7A-9E37-79A3B4A073E8}"/>
                  </a:ext>
                </a:extLst>
              </p:cNvPr>
              <p:cNvSpPr/>
              <p:nvPr/>
            </p:nvSpPr>
            <p:spPr>
              <a:xfrm>
                <a:off x="1357727"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49" name="椭圆 87">
                <a:extLst>
                  <a:ext uri="{FF2B5EF4-FFF2-40B4-BE49-F238E27FC236}">
                    <a16:creationId xmlns:a16="http://schemas.microsoft.com/office/drawing/2014/main" id="{2958A5CA-7072-46A4-10E6-DAC24107DFA5}"/>
                  </a:ext>
                </a:extLst>
              </p:cNvPr>
              <p:cNvSpPr/>
              <p:nvPr/>
            </p:nvSpPr>
            <p:spPr>
              <a:xfrm>
                <a:off x="1433279"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0" name="椭圆 88">
                <a:extLst>
                  <a:ext uri="{FF2B5EF4-FFF2-40B4-BE49-F238E27FC236}">
                    <a16:creationId xmlns:a16="http://schemas.microsoft.com/office/drawing/2014/main" id="{D067A47F-0795-227C-0881-CDD25D074693}"/>
                  </a:ext>
                </a:extLst>
              </p:cNvPr>
              <p:cNvSpPr/>
              <p:nvPr/>
            </p:nvSpPr>
            <p:spPr>
              <a:xfrm>
                <a:off x="1394352" y="4771891"/>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1" name="椭圆 89">
                <a:extLst>
                  <a:ext uri="{FF2B5EF4-FFF2-40B4-BE49-F238E27FC236}">
                    <a16:creationId xmlns:a16="http://schemas.microsoft.com/office/drawing/2014/main" id="{5585226F-818D-A58D-A142-B92C87AD032A}"/>
                  </a:ext>
                </a:extLst>
              </p:cNvPr>
              <p:cNvSpPr/>
              <p:nvPr/>
            </p:nvSpPr>
            <p:spPr>
              <a:xfrm>
                <a:off x="1509442"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2" name="椭圆 90">
                <a:extLst>
                  <a:ext uri="{FF2B5EF4-FFF2-40B4-BE49-F238E27FC236}">
                    <a16:creationId xmlns:a16="http://schemas.microsoft.com/office/drawing/2014/main" id="{1E651AAB-CEE7-E0F9-CB25-D8A4BDD78B79}"/>
                  </a:ext>
                </a:extLst>
              </p:cNvPr>
              <p:cNvSpPr/>
              <p:nvPr/>
            </p:nvSpPr>
            <p:spPr>
              <a:xfrm>
                <a:off x="1588035"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3" name="椭圆 91">
                <a:extLst>
                  <a:ext uri="{FF2B5EF4-FFF2-40B4-BE49-F238E27FC236}">
                    <a16:creationId xmlns:a16="http://schemas.microsoft.com/office/drawing/2014/main" id="{2D5F2857-1DE9-13B7-D6AB-D49C3027992F}"/>
                  </a:ext>
                </a:extLst>
              </p:cNvPr>
              <p:cNvSpPr/>
              <p:nvPr/>
            </p:nvSpPr>
            <p:spPr>
              <a:xfrm>
                <a:off x="1664572"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4" name="椭圆 92">
                <a:extLst>
                  <a:ext uri="{FF2B5EF4-FFF2-40B4-BE49-F238E27FC236}">
                    <a16:creationId xmlns:a16="http://schemas.microsoft.com/office/drawing/2014/main" id="{9AEC6883-B899-1511-1D31-86295ABBD35B}"/>
                  </a:ext>
                </a:extLst>
              </p:cNvPr>
              <p:cNvSpPr/>
              <p:nvPr/>
            </p:nvSpPr>
            <p:spPr>
              <a:xfrm>
                <a:off x="1740124"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5" name="椭圆 93">
                <a:extLst>
                  <a:ext uri="{FF2B5EF4-FFF2-40B4-BE49-F238E27FC236}">
                    <a16:creationId xmlns:a16="http://schemas.microsoft.com/office/drawing/2014/main" id="{CFB89E89-F94C-D2A5-25DD-C48D0C6067A5}"/>
                  </a:ext>
                </a:extLst>
              </p:cNvPr>
              <p:cNvSpPr/>
              <p:nvPr/>
            </p:nvSpPr>
            <p:spPr>
              <a:xfrm>
                <a:off x="1816287"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6" name="椭圆 94">
                <a:extLst>
                  <a:ext uri="{FF2B5EF4-FFF2-40B4-BE49-F238E27FC236}">
                    <a16:creationId xmlns:a16="http://schemas.microsoft.com/office/drawing/2014/main" id="{51B1B135-DCFB-F833-0B63-162D5F4297FD}"/>
                  </a:ext>
                </a:extLst>
              </p:cNvPr>
              <p:cNvSpPr/>
              <p:nvPr/>
            </p:nvSpPr>
            <p:spPr>
              <a:xfrm>
                <a:off x="1895865"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7" name="椭圆 95">
                <a:extLst>
                  <a:ext uri="{FF2B5EF4-FFF2-40B4-BE49-F238E27FC236}">
                    <a16:creationId xmlns:a16="http://schemas.microsoft.com/office/drawing/2014/main" id="{30E0236E-BF12-1464-E3AB-E89460CC25E1}"/>
                  </a:ext>
                </a:extLst>
              </p:cNvPr>
              <p:cNvSpPr/>
              <p:nvPr/>
            </p:nvSpPr>
            <p:spPr>
              <a:xfrm>
                <a:off x="1972402"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8" name="椭圆 96">
                <a:extLst>
                  <a:ext uri="{FF2B5EF4-FFF2-40B4-BE49-F238E27FC236}">
                    <a16:creationId xmlns:a16="http://schemas.microsoft.com/office/drawing/2014/main" id="{0952F737-1C22-0BE8-EE26-34FCBCF832D2}"/>
                  </a:ext>
                </a:extLst>
              </p:cNvPr>
              <p:cNvSpPr/>
              <p:nvPr/>
            </p:nvSpPr>
            <p:spPr>
              <a:xfrm>
                <a:off x="2047954"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59" name="椭圆 97">
                <a:extLst>
                  <a:ext uri="{FF2B5EF4-FFF2-40B4-BE49-F238E27FC236}">
                    <a16:creationId xmlns:a16="http://schemas.microsoft.com/office/drawing/2014/main" id="{1E038815-C1A2-FADA-0A76-34079D6414AD}"/>
                  </a:ext>
                </a:extLst>
              </p:cNvPr>
              <p:cNvSpPr/>
              <p:nvPr/>
            </p:nvSpPr>
            <p:spPr>
              <a:xfrm>
                <a:off x="2124117"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0" name="椭圆 98">
                <a:extLst>
                  <a:ext uri="{FF2B5EF4-FFF2-40B4-BE49-F238E27FC236}">
                    <a16:creationId xmlns:a16="http://schemas.microsoft.com/office/drawing/2014/main" id="{AFA4DEB2-B8A8-6718-55C7-7DBD6BC80E77}"/>
                  </a:ext>
                </a:extLst>
              </p:cNvPr>
              <p:cNvSpPr/>
              <p:nvPr/>
            </p:nvSpPr>
            <p:spPr>
              <a:xfrm>
                <a:off x="2196117" y="4704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1" name="椭圆 99">
                <a:extLst>
                  <a:ext uri="{FF2B5EF4-FFF2-40B4-BE49-F238E27FC236}">
                    <a16:creationId xmlns:a16="http://schemas.microsoft.com/office/drawing/2014/main" id="{105388E7-D374-96AF-C16A-718B4353CB7B}"/>
                  </a:ext>
                </a:extLst>
              </p:cNvPr>
              <p:cNvSpPr/>
              <p:nvPr/>
            </p:nvSpPr>
            <p:spPr>
              <a:xfrm>
                <a:off x="2272654"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2" name="椭圆 100">
                <a:extLst>
                  <a:ext uri="{FF2B5EF4-FFF2-40B4-BE49-F238E27FC236}">
                    <a16:creationId xmlns:a16="http://schemas.microsoft.com/office/drawing/2014/main" id="{C2E3A8AF-6CB4-1876-B73D-CB14297C7E51}"/>
                  </a:ext>
                </a:extLst>
              </p:cNvPr>
              <p:cNvSpPr/>
              <p:nvPr/>
            </p:nvSpPr>
            <p:spPr>
              <a:xfrm>
                <a:off x="2348206" y="4706692"/>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3" name="椭圆 101">
                <a:extLst>
                  <a:ext uri="{FF2B5EF4-FFF2-40B4-BE49-F238E27FC236}">
                    <a16:creationId xmlns:a16="http://schemas.microsoft.com/office/drawing/2014/main" id="{5DAE4AB9-9B50-EA87-6ED6-D9B07A1F3617}"/>
                  </a:ext>
                </a:extLst>
              </p:cNvPr>
              <p:cNvSpPr/>
              <p:nvPr/>
            </p:nvSpPr>
            <p:spPr>
              <a:xfrm>
                <a:off x="1475049" y="4773506"/>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4" name="椭圆 102">
                <a:extLst>
                  <a:ext uri="{FF2B5EF4-FFF2-40B4-BE49-F238E27FC236}">
                    <a16:creationId xmlns:a16="http://schemas.microsoft.com/office/drawing/2014/main" id="{E293AE0A-E364-A816-E40C-12A27BB49CBE}"/>
                  </a:ext>
                </a:extLst>
              </p:cNvPr>
              <p:cNvSpPr/>
              <p:nvPr/>
            </p:nvSpPr>
            <p:spPr>
              <a:xfrm>
                <a:off x="1547052" y="4769004"/>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5" name="椭圆 103">
                <a:extLst>
                  <a:ext uri="{FF2B5EF4-FFF2-40B4-BE49-F238E27FC236}">
                    <a16:creationId xmlns:a16="http://schemas.microsoft.com/office/drawing/2014/main" id="{35639278-BD4C-0390-CC1F-D6F4D0D15A61}"/>
                  </a:ext>
                </a:extLst>
              </p:cNvPr>
              <p:cNvSpPr/>
              <p:nvPr/>
            </p:nvSpPr>
            <p:spPr>
              <a:xfrm>
                <a:off x="1626139" y="4774149"/>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6" name="椭圆 104">
                <a:extLst>
                  <a:ext uri="{FF2B5EF4-FFF2-40B4-BE49-F238E27FC236}">
                    <a16:creationId xmlns:a16="http://schemas.microsoft.com/office/drawing/2014/main" id="{E58111B4-60CC-19D2-3137-BB7FB1B84209}"/>
                  </a:ext>
                </a:extLst>
              </p:cNvPr>
              <p:cNvSpPr/>
              <p:nvPr/>
            </p:nvSpPr>
            <p:spPr>
              <a:xfrm>
                <a:off x="1698142" y="4769647"/>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7" name="椭圆 105">
                <a:extLst>
                  <a:ext uri="{FF2B5EF4-FFF2-40B4-BE49-F238E27FC236}">
                    <a16:creationId xmlns:a16="http://schemas.microsoft.com/office/drawing/2014/main" id="{435A6795-3322-A103-22A7-2CDF007693D9}"/>
                  </a:ext>
                </a:extLst>
              </p:cNvPr>
              <p:cNvSpPr/>
              <p:nvPr/>
            </p:nvSpPr>
            <p:spPr>
              <a:xfrm>
                <a:off x="1774665" y="4774149"/>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8" name="椭圆 106">
                <a:extLst>
                  <a:ext uri="{FF2B5EF4-FFF2-40B4-BE49-F238E27FC236}">
                    <a16:creationId xmlns:a16="http://schemas.microsoft.com/office/drawing/2014/main" id="{76A5BFD9-8730-17F6-5C80-EAD95A39FA25}"/>
                  </a:ext>
                </a:extLst>
              </p:cNvPr>
              <p:cNvSpPr/>
              <p:nvPr/>
            </p:nvSpPr>
            <p:spPr>
              <a:xfrm>
                <a:off x="1846668" y="4769647"/>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69" name="椭圆 107">
                <a:extLst>
                  <a:ext uri="{FF2B5EF4-FFF2-40B4-BE49-F238E27FC236}">
                    <a16:creationId xmlns:a16="http://schemas.microsoft.com/office/drawing/2014/main" id="{9A1E61D7-E274-F06D-F534-88BEC78510BB}"/>
                  </a:ext>
                </a:extLst>
              </p:cNvPr>
              <p:cNvSpPr/>
              <p:nvPr/>
            </p:nvSpPr>
            <p:spPr>
              <a:xfrm>
                <a:off x="1929824" y="4776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0" name="椭圆 108">
                <a:extLst>
                  <a:ext uri="{FF2B5EF4-FFF2-40B4-BE49-F238E27FC236}">
                    <a16:creationId xmlns:a16="http://schemas.microsoft.com/office/drawing/2014/main" id="{1D27CBDE-AA35-F4F7-08CB-3F3A1D9FF82E}"/>
                  </a:ext>
                </a:extLst>
              </p:cNvPr>
              <p:cNvSpPr/>
              <p:nvPr/>
            </p:nvSpPr>
            <p:spPr>
              <a:xfrm>
                <a:off x="2001827" y="4771891"/>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1" name="椭圆 109">
                <a:extLst>
                  <a:ext uri="{FF2B5EF4-FFF2-40B4-BE49-F238E27FC236}">
                    <a16:creationId xmlns:a16="http://schemas.microsoft.com/office/drawing/2014/main" id="{F2E31192-267B-CDBC-0C71-889EA2CEFFA2}"/>
                  </a:ext>
                </a:extLst>
              </p:cNvPr>
              <p:cNvSpPr/>
              <p:nvPr/>
            </p:nvSpPr>
            <p:spPr>
              <a:xfrm>
                <a:off x="2083453" y="4776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2" name="椭圆 110">
                <a:extLst>
                  <a:ext uri="{FF2B5EF4-FFF2-40B4-BE49-F238E27FC236}">
                    <a16:creationId xmlns:a16="http://schemas.microsoft.com/office/drawing/2014/main" id="{256E7213-7813-5830-8A6D-01C0EDE4FE41}"/>
                  </a:ext>
                </a:extLst>
              </p:cNvPr>
              <p:cNvSpPr/>
              <p:nvPr/>
            </p:nvSpPr>
            <p:spPr>
              <a:xfrm>
                <a:off x="2155456" y="4771891"/>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3" name="椭圆 111">
                <a:extLst>
                  <a:ext uri="{FF2B5EF4-FFF2-40B4-BE49-F238E27FC236}">
                    <a16:creationId xmlns:a16="http://schemas.microsoft.com/office/drawing/2014/main" id="{38697FE5-72AF-5BD2-EBE3-CF03C1D4D896}"/>
                  </a:ext>
                </a:extLst>
              </p:cNvPr>
              <p:cNvSpPr/>
              <p:nvPr/>
            </p:nvSpPr>
            <p:spPr>
              <a:xfrm>
                <a:off x="2234960" y="4776393"/>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4" name="椭圆 112">
                <a:extLst>
                  <a:ext uri="{FF2B5EF4-FFF2-40B4-BE49-F238E27FC236}">
                    <a16:creationId xmlns:a16="http://schemas.microsoft.com/office/drawing/2014/main" id="{1BFF5AAE-AD05-5BD3-3D6F-E2FC7108BD08}"/>
                  </a:ext>
                </a:extLst>
              </p:cNvPr>
              <p:cNvSpPr/>
              <p:nvPr/>
            </p:nvSpPr>
            <p:spPr>
              <a:xfrm>
                <a:off x="2306963" y="4771891"/>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5" name="椭圆 113">
                <a:extLst>
                  <a:ext uri="{FF2B5EF4-FFF2-40B4-BE49-F238E27FC236}">
                    <a16:creationId xmlns:a16="http://schemas.microsoft.com/office/drawing/2014/main" id="{18DADC96-58B5-270F-C8FE-4ADCAE4D76DC}"/>
                  </a:ext>
                </a:extLst>
              </p:cNvPr>
              <p:cNvSpPr/>
              <p:nvPr/>
            </p:nvSpPr>
            <p:spPr>
              <a:xfrm>
                <a:off x="2379604" y="4774149"/>
                <a:ext cx="72000" cy="72000"/>
              </a:xfrm>
              <a:prstGeom prst="ellipse">
                <a:avLst/>
              </a:prstGeom>
              <a:solidFill>
                <a:schemeClr val="tx2">
                  <a:lumMod val="50000"/>
                  <a:lumOff val="50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sp>
            <p:nvSpPr>
              <p:cNvPr id="276" name="矩形 114">
                <a:extLst>
                  <a:ext uri="{FF2B5EF4-FFF2-40B4-BE49-F238E27FC236}">
                    <a16:creationId xmlns:a16="http://schemas.microsoft.com/office/drawing/2014/main" id="{5120030E-AD26-D96A-BDC5-A5DF291ADF01}"/>
                  </a:ext>
                </a:extLst>
              </p:cNvPr>
              <p:cNvSpPr/>
              <p:nvPr/>
            </p:nvSpPr>
            <p:spPr>
              <a:xfrm>
                <a:off x="1872716" y="4158013"/>
                <a:ext cx="66777" cy="275181"/>
              </a:xfrm>
              <a:prstGeom prst="rect">
                <a:avLst/>
              </a:prstGeom>
              <a:solidFill>
                <a:schemeClr val="bg2">
                  <a:lumMod val="50000"/>
                </a:schemeClr>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Roboto" panose="02000000000000000000" pitchFamily="2" charset="0"/>
                  <a:cs typeface="Roboto" panose="02000000000000000000" pitchFamily="2" charset="0"/>
                </a:endParaRPr>
              </a:p>
            </p:txBody>
          </p:sp>
        </p:grpSp>
        <p:cxnSp>
          <p:nvCxnSpPr>
            <p:cNvPr id="194" name="直接箭头连接符 3">
              <a:extLst>
                <a:ext uri="{FF2B5EF4-FFF2-40B4-BE49-F238E27FC236}">
                  <a16:creationId xmlns:a16="http://schemas.microsoft.com/office/drawing/2014/main" id="{6CC4D1BF-CDA6-AF8B-D67E-A37D91ACE489}"/>
                </a:ext>
              </a:extLst>
            </p:cNvPr>
            <p:cNvCxnSpPr/>
            <p:nvPr/>
          </p:nvCxnSpPr>
          <p:spPr>
            <a:xfrm>
              <a:off x="1795186" y="1436015"/>
              <a:ext cx="1017236"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sp>
          <p:nvSpPr>
            <p:cNvPr id="195" name="文本框 4">
              <a:extLst>
                <a:ext uri="{FF2B5EF4-FFF2-40B4-BE49-F238E27FC236}">
                  <a16:creationId xmlns:a16="http://schemas.microsoft.com/office/drawing/2014/main" id="{190D22F0-EB16-94CE-72CD-C0A91FB3D248}"/>
                </a:ext>
              </a:extLst>
            </p:cNvPr>
            <p:cNvSpPr txBox="1"/>
            <p:nvPr/>
          </p:nvSpPr>
          <p:spPr>
            <a:xfrm>
              <a:off x="2786510" y="1353259"/>
              <a:ext cx="828346"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Reference gate</a:t>
              </a:r>
              <a:endParaRPr lang="zh-CN" altLang="en-US" sz="1400" dirty="0">
                <a:latin typeface="Roboto" panose="02000000000000000000" pitchFamily="2" charset="0"/>
                <a:cs typeface="Roboto" panose="02000000000000000000" pitchFamily="2" charset="0"/>
              </a:endParaRPr>
            </a:p>
          </p:txBody>
        </p:sp>
        <p:cxnSp>
          <p:nvCxnSpPr>
            <p:cNvPr id="196" name="直接箭头连接符 5">
              <a:extLst>
                <a:ext uri="{FF2B5EF4-FFF2-40B4-BE49-F238E27FC236}">
                  <a16:creationId xmlns:a16="http://schemas.microsoft.com/office/drawing/2014/main" id="{1F02CE5E-D044-8EDF-0B17-83AEF5F60D0D}"/>
                </a:ext>
              </a:extLst>
            </p:cNvPr>
            <p:cNvCxnSpPr/>
            <p:nvPr/>
          </p:nvCxnSpPr>
          <p:spPr>
            <a:xfrm>
              <a:off x="1795186" y="1666741"/>
              <a:ext cx="1017236"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sp>
          <p:nvSpPr>
            <p:cNvPr id="197" name="文本框 6">
              <a:extLst>
                <a:ext uri="{FF2B5EF4-FFF2-40B4-BE49-F238E27FC236}">
                  <a16:creationId xmlns:a16="http://schemas.microsoft.com/office/drawing/2014/main" id="{C3DA1DCF-4FEA-85F1-11E7-DAB89BFED61E}"/>
                </a:ext>
              </a:extLst>
            </p:cNvPr>
            <p:cNvSpPr txBox="1"/>
            <p:nvPr/>
          </p:nvSpPr>
          <p:spPr>
            <a:xfrm>
              <a:off x="2786510" y="1583665"/>
              <a:ext cx="611266"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Electrolyte</a:t>
              </a:r>
              <a:endParaRPr lang="zh-CN" altLang="en-US" sz="1400" dirty="0">
                <a:latin typeface="Roboto" panose="02000000000000000000" pitchFamily="2" charset="0"/>
                <a:cs typeface="Roboto" panose="02000000000000000000" pitchFamily="2" charset="0"/>
              </a:endParaRPr>
            </a:p>
          </p:txBody>
        </p:sp>
        <p:cxnSp>
          <p:nvCxnSpPr>
            <p:cNvPr id="198" name="直接箭头连接符 7">
              <a:extLst>
                <a:ext uri="{FF2B5EF4-FFF2-40B4-BE49-F238E27FC236}">
                  <a16:creationId xmlns:a16="http://schemas.microsoft.com/office/drawing/2014/main" id="{226A34B5-6622-C346-E0FC-A4AC0F16D47D}"/>
                </a:ext>
              </a:extLst>
            </p:cNvPr>
            <p:cNvCxnSpPr>
              <a:cxnSpLocks/>
            </p:cNvCxnSpPr>
            <p:nvPr/>
          </p:nvCxnSpPr>
          <p:spPr>
            <a:xfrm>
              <a:off x="2277889" y="1954954"/>
              <a:ext cx="534531"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99" name="直接箭头连接符 8">
              <a:extLst>
                <a:ext uri="{FF2B5EF4-FFF2-40B4-BE49-F238E27FC236}">
                  <a16:creationId xmlns:a16="http://schemas.microsoft.com/office/drawing/2014/main" id="{6B9044A7-5E4C-8E60-B67B-74202C838912}"/>
                </a:ext>
              </a:extLst>
            </p:cNvPr>
            <p:cNvCxnSpPr>
              <a:cxnSpLocks/>
            </p:cNvCxnSpPr>
            <p:nvPr/>
          </p:nvCxnSpPr>
          <p:spPr>
            <a:xfrm>
              <a:off x="2388385" y="2163672"/>
              <a:ext cx="432000"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200" name="直接箭头连接符 10">
              <a:extLst>
                <a:ext uri="{FF2B5EF4-FFF2-40B4-BE49-F238E27FC236}">
                  <a16:creationId xmlns:a16="http://schemas.microsoft.com/office/drawing/2014/main" id="{E4B2B25B-C818-5E41-4798-1EDFCDB47FCA}"/>
                </a:ext>
              </a:extLst>
            </p:cNvPr>
            <p:cNvCxnSpPr>
              <a:cxnSpLocks/>
            </p:cNvCxnSpPr>
            <p:nvPr/>
          </p:nvCxnSpPr>
          <p:spPr>
            <a:xfrm>
              <a:off x="2277889" y="2412216"/>
              <a:ext cx="534531"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201" name="直接箭头连接符 11">
              <a:extLst>
                <a:ext uri="{FF2B5EF4-FFF2-40B4-BE49-F238E27FC236}">
                  <a16:creationId xmlns:a16="http://schemas.microsoft.com/office/drawing/2014/main" id="{BE77B987-0CA3-758F-6012-AFFE58F66FCB}"/>
                </a:ext>
              </a:extLst>
            </p:cNvPr>
            <p:cNvCxnSpPr>
              <a:cxnSpLocks/>
            </p:cNvCxnSpPr>
            <p:nvPr/>
          </p:nvCxnSpPr>
          <p:spPr>
            <a:xfrm>
              <a:off x="2277889" y="2678749"/>
              <a:ext cx="534531"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grpSp>
          <p:nvGrpSpPr>
            <p:cNvPr id="202" name="组合 12">
              <a:extLst>
                <a:ext uri="{FF2B5EF4-FFF2-40B4-BE49-F238E27FC236}">
                  <a16:creationId xmlns:a16="http://schemas.microsoft.com/office/drawing/2014/main" id="{5F37390A-0F82-9FD4-D214-371E0817E0BF}"/>
                </a:ext>
              </a:extLst>
            </p:cNvPr>
            <p:cNvGrpSpPr/>
            <p:nvPr/>
          </p:nvGrpSpPr>
          <p:grpSpPr>
            <a:xfrm>
              <a:off x="2142212" y="2788793"/>
              <a:ext cx="670208" cy="135756"/>
              <a:chOff x="2346012" y="5274313"/>
              <a:chExt cx="517259" cy="104775"/>
            </a:xfrm>
          </p:grpSpPr>
          <p:cxnSp>
            <p:nvCxnSpPr>
              <p:cNvPr id="210" name="直接箭头连接符 38">
                <a:extLst>
                  <a:ext uri="{FF2B5EF4-FFF2-40B4-BE49-F238E27FC236}">
                    <a16:creationId xmlns:a16="http://schemas.microsoft.com/office/drawing/2014/main" id="{5C87AD79-A08A-B0DE-7248-437B67CE69D4}"/>
                  </a:ext>
                </a:extLst>
              </p:cNvPr>
              <p:cNvCxnSpPr>
                <a:cxnSpLocks/>
              </p:cNvCxnSpPr>
              <p:nvPr/>
            </p:nvCxnSpPr>
            <p:spPr>
              <a:xfrm>
                <a:off x="2450726" y="5376707"/>
                <a:ext cx="412545" cy="0"/>
              </a:xfrm>
              <a:prstGeom prst="straightConnector1">
                <a:avLst/>
              </a:prstGeom>
              <a:ln w="9525">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211" name="直接连接符 40">
                <a:extLst>
                  <a:ext uri="{FF2B5EF4-FFF2-40B4-BE49-F238E27FC236}">
                    <a16:creationId xmlns:a16="http://schemas.microsoft.com/office/drawing/2014/main" id="{E4D8B222-FEAD-D336-AEC4-02B3D1522D03}"/>
                  </a:ext>
                </a:extLst>
              </p:cNvPr>
              <p:cNvCxnSpPr/>
              <p:nvPr/>
            </p:nvCxnSpPr>
            <p:spPr>
              <a:xfrm flipH="1" flipV="1">
                <a:off x="2346012" y="5274313"/>
                <a:ext cx="111857" cy="104775"/>
              </a:xfrm>
              <a:prstGeom prst="line">
                <a:avLst/>
              </a:prstGeom>
              <a:ln w="9525">
                <a:prstDash val="sysDot"/>
              </a:ln>
            </p:spPr>
            <p:style>
              <a:lnRef idx="2">
                <a:schemeClr val="accent1"/>
              </a:lnRef>
              <a:fillRef idx="0">
                <a:schemeClr val="accent1"/>
              </a:fillRef>
              <a:effectRef idx="1">
                <a:schemeClr val="accent1"/>
              </a:effectRef>
              <a:fontRef idx="minor">
                <a:schemeClr val="tx1"/>
              </a:fontRef>
            </p:style>
          </p:cxnSp>
        </p:grpSp>
        <p:sp>
          <p:nvSpPr>
            <p:cNvPr id="203" name="文本框 26">
              <a:extLst>
                <a:ext uri="{FF2B5EF4-FFF2-40B4-BE49-F238E27FC236}">
                  <a16:creationId xmlns:a16="http://schemas.microsoft.com/office/drawing/2014/main" id="{6A0B7A63-93A6-115D-6C8D-39ADF8956B7E}"/>
                </a:ext>
              </a:extLst>
            </p:cNvPr>
            <p:cNvSpPr txBox="1"/>
            <p:nvPr/>
          </p:nvSpPr>
          <p:spPr>
            <a:xfrm>
              <a:off x="2786510" y="1884601"/>
              <a:ext cx="1141055" cy="157763"/>
            </a:xfrm>
            <a:prstGeom prst="rect">
              <a:avLst/>
            </a:prstGeom>
            <a:noFill/>
          </p:spPr>
          <p:txBody>
            <a:bodyPr wrap="none" rtlCol="0">
              <a:spAutoFit/>
            </a:bodyPr>
            <a:lstStyle/>
            <a:p>
              <a:r>
                <a:rPr lang="en-IN" altLang="zh-CN" sz="1400" dirty="0">
                  <a:latin typeface="Roboto" panose="02000000000000000000" pitchFamily="2" charset="0"/>
                  <a:ea typeface="Roboto" panose="02000000000000000000" pitchFamily="2" charset="0"/>
                  <a:cs typeface="Roboto" panose="02000000000000000000" pitchFamily="2" charset="0"/>
                </a:rPr>
                <a:t>PEDOT:PSS electrode</a:t>
              </a:r>
              <a:endParaRPr lang="zh-CN" altLang="en-US" sz="1400" dirty="0">
                <a:latin typeface="Roboto" panose="02000000000000000000" pitchFamily="2" charset="0"/>
                <a:cs typeface="Roboto" panose="02000000000000000000" pitchFamily="2" charset="0"/>
              </a:endParaRPr>
            </a:p>
          </p:txBody>
        </p:sp>
        <p:sp>
          <p:nvSpPr>
            <p:cNvPr id="204" name="文本框 27">
              <a:extLst>
                <a:ext uri="{FF2B5EF4-FFF2-40B4-BE49-F238E27FC236}">
                  <a16:creationId xmlns:a16="http://schemas.microsoft.com/office/drawing/2014/main" id="{DC1E3519-E3D7-D311-48C8-C135A3DF0FA1}"/>
                </a:ext>
              </a:extLst>
            </p:cNvPr>
            <p:cNvSpPr txBox="1"/>
            <p:nvPr/>
          </p:nvSpPr>
          <p:spPr>
            <a:xfrm>
              <a:off x="2786510" y="2088362"/>
              <a:ext cx="918238"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Supporting Layer</a:t>
              </a:r>
              <a:endParaRPr lang="zh-CN" altLang="en-US" sz="1400" dirty="0">
                <a:latin typeface="Roboto" panose="02000000000000000000" pitchFamily="2" charset="0"/>
                <a:cs typeface="Roboto" panose="02000000000000000000" pitchFamily="2" charset="0"/>
              </a:endParaRPr>
            </a:p>
          </p:txBody>
        </p:sp>
        <p:sp>
          <p:nvSpPr>
            <p:cNvPr id="205" name="文本框 30">
              <a:extLst>
                <a:ext uri="{FF2B5EF4-FFF2-40B4-BE49-F238E27FC236}">
                  <a16:creationId xmlns:a16="http://schemas.microsoft.com/office/drawing/2014/main" id="{D5A536F4-5D72-4444-A243-94FF8313C137}"/>
                </a:ext>
              </a:extLst>
            </p:cNvPr>
            <p:cNvSpPr txBox="1"/>
            <p:nvPr/>
          </p:nvSpPr>
          <p:spPr>
            <a:xfrm>
              <a:off x="2786510" y="2337728"/>
              <a:ext cx="820696"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Active Channel</a:t>
              </a:r>
              <a:endParaRPr lang="zh-CN" altLang="en-US" sz="1400" dirty="0">
                <a:latin typeface="Roboto" panose="02000000000000000000" pitchFamily="2" charset="0"/>
                <a:cs typeface="Roboto" panose="02000000000000000000" pitchFamily="2" charset="0"/>
              </a:endParaRPr>
            </a:p>
          </p:txBody>
        </p:sp>
        <p:sp>
          <p:nvSpPr>
            <p:cNvPr id="206" name="文本框 31">
              <a:extLst>
                <a:ext uri="{FF2B5EF4-FFF2-40B4-BE49-F238E27FC236}">
                  <a16:creationId xmlns:a16="http://schemas.microsoft.com/office/drawing/2014/main" id="{C300C5FC-C266-6C19-3F1E-1AA5937A2886}"/>
                </a:ext>
              </a:extLst>
            </p:cNvPr>
            <p:cNvSpPr txBox="1"/>
            <p:nvPr/>
          </p:nvSpPr>
          <p:spPr>
            <a:xfrm>
              <a:off x="2788646" y="2602050"/>
              <a:ext cx="1151575"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Micro-crack Electrode</a:t>
              </a:r>
              <a:endParaRPr lang="zh-CN" altLang="en-US" sz="1400" dirty="0">
                <a:latin typeface="Roboto" panose="02000000000000000000" pitchFamily="2" charset="0"/>
                <a:cs typeface="Roboto" panose="02000000000000000000" pitchFamily="2" charset="0"/>
              </a:endParaRPr>
            </a:p>
          </p:txBody>
        </p:sp>
        <p:sp>
          <p:nvSpPr>
            <p:cNvPr id="207" name="文本框 35">
              <a:extLst>
                <a:ext uri="{FF2B5EF4-FFF2-40B4-BE49-F238E27FC236}">
                  <a16:creationId xmlns:a16="http://schemas.microsoft.com/office/drawing/2014/main" id="{CAC355E3-C392-2038-F0F7-4177EA4FD24B}"/>
                </a:ext>
              </a:extLst>
            </p:cNvPr>
            <p:cNvSpPr txBox="1"/>
            <p:nvPr/>
          </p:nvSpPr>
          <p:spPr>
            <a:xfrm>
              <a:off x="2779075" y="2835161"/>
              <a:ext cx="1142012" cy="157763"/>
            </a:xfrm>
            <a:prstGeom prst="rect">
              <a:avLst/>
            </a:prstGeom>
            <a:noFill/>
          </p:spPr>
          <p:txBody>
            <a:bodyPr wrap="none" rtlCol="0">
              <a:spAutoFit/>
            </a:bodyPr>
            <a:lstStyle/>
            <a:p>
              <a:r>
                <a:rPr lang="en-US" altLang="zh-CN" sz="1400" dirty="0">
                  <a:latin typeface="Roboto" panose="02000000000000000000" pitchFamily="2" charset="0"/>
                  <a:ea typeface="Roboto" panose="02000000000000000000" pitchFamily="2" charset="0"/>
                  <a:cs typeface="Roboto" panose="02000000000000000000" pitchFamily="2" charset="0"/>
                </a:rPr>
                <a:t>Stretchable Substrate</a:t>
              </a:r>
              <a:endParaRPr lang="zh-CN" altLang="en-US" sz="1400" dirty="0">
                <a:latin typeface="Roboto" panose="02000000000000000000" pitchFamily="2" charset="0"/>
                <a:cs typeface="Roboto" panose="02000000000000000000" pitchFamily="2" charset="0"/>
              </a:endParaRPr>
            </a:p>
          </p:txBody>
        </p:sp>
        <p:cxnSp>
          <p:nvCxnSpPr>
            <p:cNvPr id="208" name="直接连接符 36">
              <a:extLst>
                <a:ext uri="{FF2B5EF4-FFF2-40B4-BE49-F238E27FC236}">
                  <a16:creationId xmlns:a16="http://schemas.microsoft.com/office/drawing/2014/main" id="{B6D185A0-7C5E-7B3B-1E9C-3C09FBDC6F43}"/>
                </a:ext>
              </a:extLst>
            </p:cNvPr>
            <p:cNvCxnSpPr>
              <a:cxnSpLocks/>
            </p:cNvCxnSpPr>
            <p:nvPr/>
          </p:nvCxnSpPr>
          <p:spPr>
            <a:xfrm flipH="1">
              <a:off x="2238344" y="1949914"/>
              <a:ext cx="39545" cy="107773"/>
            </a:xfrm>
            <a:prstGeom prst="line">
              <a:avLst/>
            </a:prstGeom>
            <a:ln w="9525">
              <a:prstDash val="sysDot"/>
            </a:ln>
          </p:spPr>
          <p:style>
            <a:lnRef idx="2">
              <a:schemeClr val="accent1"/>
            </a:lnRef>
            <a:fillRef idx="0">
              <a:schemeClr val="accent1"/>
            </a:fillRef>
            <a:effectRef idx="1">
              <a:schemeClr val="accent1"/>
            </a:effectRef>
            <a:fontRef idx="minor">
              <a:schemeClr val="tx1"/>
            </a:fontRef>
          </p:style>
        </p:cxnSp>
        <p:cxnSp>
          <p:nvCxnSpPr>
            <p:cNvPr id="209" name="直接连接符 115">
              <a:extLst>
                <a:ext uri="{FF2B5EF4-FFF2-40B4-BE49-F238E27FC236}">
                  <a16:creationId xmlns:a16="http://schemas.microsoft.com/office/drawing/2014/main" id="{F42A78A1-7682-E419-7BA7-AF1155D273A1}"/>
                </a:ext>
              </a:extLst>
            </p:cNvPr>
            <p:cNvCxnSpPr>
              <a:cxnSpLocks/>
            </p:cNvCxnSpPr>
            <p:nvPr/>
          </p:nvCxnSpPr>
          <p:spPr>
            <a:xfrm flipH="1">
              <a:off x="2277889" y="2161539"/>
              <a:ext cx="101730" cy="100942"/>
            </a:xfrm>
            <a:prstGeom prst="line">
              <a:avLst/>
            </a:prstGeom>
            <a:ln w="9525">
              <a:prstDash val="sysDot"/>
            </a:ln>
          </p:spPr>
          <p:style>
            <a:lnRef idx="2">
              <a:schemeClr val="accent1"/>
            </a:lnRef>
            <a:fillRef idx="0">
              <a:schemeClr val="accent1"/>
            </a:fillRef>
            <a:effectRef idx="1">
              <a:schemeClr val="accent1"/>
            </a:effectRef>
            <a:fontRef idx="minor">
              <a:schemeClr val="tx1"/>
            </a:fontRef>
          </p:style>
        </p:cxnSp>
      </p:grpSp>
      <p:sp>
        <p:nvSpPr>
          <p:cNvPr id="280" name="TextBox 33">
            <a:extLst>
              <a:ext uri="{FF2B5EF4-FFF2-40B4-BE49-F238E27FC236}">
                <a16:creationId xmlns:a16="http://schemas.microsoft.com/office/drawing/2014/main" id="{61F43063-A1EB-4D74-9BD1-DAF4FFD4D923}"/>
              </a:ext>
            </a:extLst>
          </p:cNvPr>
          <p:cNvSpPr txBox="1"/>
          <p:nvPr/>
        </p:nvSpPr>
        <p:spPr>
          <a:xfrm>
            <a:off x="7042637" y="6029122"/>
            <a:ext cx="2734736" cy="369332"/>
          </a:xfrm>
          <a:prstGeom prst="rect">
            <a:avLst/>
          </a:prstGeom>
          <a:noFill/>
        </p:spPr>
        <p:txBody>
          <a:bodyPr wrap="square" rtlCol="0">
            <a:spAutoFit/>
          </a:bodyPr>
          <a:lstStyle/>
          <a:p>
            <a:pPr algn="l"/>
            <a:r>
              <a:rPr lang="en-US" b="1" dirty="0">
                <a:latin typeface="Roboto" panose="02000000000000000000" pitchFamily="2" charset="0"/>
                <a:ea typeface="Roboto" panose="02000000000000000000" pitchFamily="2" charset="0"/>
                <a:cs typeface="Roboto" panose="02000000000000000000" pitchFamily="2" charset="0"/>
              </a:rPr>
              <a:t>Organic Semiconductor</a:t>
            </a:r>
          </a:p>
        </p:txBody>
      </p:sp>
      <p:grpSp>
        <p:nvGrpSpPr>
          <p:cNvPr id="363" name="Group 362">
            <a:extLst>
              <a:ext uri="{FF2B5EF4-FFF2-40B4-BE49-F238E27FC236}">
                <a16:creationId xmlns:a16="http://schemas.microsoft.com/office/drawing/2014/main" id="{03EB4833-D8FB-3707-8126-A32FEC683886}"/>
              </a:ext>
            </a:extLst>
          </p:cNvPr>
          <p:cNvGrpSpPr/>
          <p:nvPr/>
        </p:nvGrpSpPr>
        <p:grpSpPr>
          <a:xfrm>
            <a:off x="180682" y="1486608"/>
            <a:ext cx="7765423" cy="2086620"/>
            <a:chOff x="361216" y="855587"/>
            <a:chExt cx="5563602" cy="1411363"/>
          </a:xfrm>
        </p:grpSpPr>
        <p:cxnSp>
          <p:nvCxnSpPr>
            <p:cNvPr id="364" name="Straight Connector 363">
              <a:extLst>
                <a:ext uri="{FF2B5EF4-FFF2-40B4-BE49-F238E27FC236}">
                  <a16:creationId xmlns:a16="http://schemas.microsoft.com/office/drawing/2014/main" id="{ED3F3DE4-FDAE-E29B-897B-EFFD61CF0D33}"/>
                </a:ext>
              </a:extLst>
            </p:cNvPr>
            <p:cNvCxnSpPr>
              <a:cxnSpLocks/>
            </p:cNvCxnSpPr>
            <p:nvPr/>
          </p:nvCxnSpPr>
          <p:spPr>
            <a:xfrm flipH="1" flipV="1">
              <a:off x="2088776" y="1200150"/>
              <a:ext cx="646610" cy="35540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DEFC6C-E46F-AD9B-66C9-68E63A8446E5}"/>
                </a:ext>
              </a:extLst>
            </p:cNvPr>
            <p:cNvCxnSpPr>
              <a:cxnSpLocks/>
            </p:cNvCxnSpPr>
            <p:nvPr/>
          </p:nvCxnSpPr>
          <p:spPr>
            <a:xfrm flipH="1">
              <a:off x="2088776" y="1900197"/>
              <a:ext cx="646610" cy="36675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F513D443-A52E-0A1D-469F-ECB0951F0B6A}"/>
                </a:ext>
              </a:extLst>
            </p:cNvPr>
            <p:cNvSpPr/>
            <p:nvPr/>
          </p:nvSpPr>
          <p:spPr>
            <a:xfrm>
              <a:off x="361216" y="1200150"/>
              <a:ext cx="1718110" cy="10668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67" name="Group 366">
              <a:extLst>
                <a:ext uri="{FF2B5EF4-FFF2-40B4-BE49-F238E27FC236}">
                  <a16:creationId xmlns:a16="http://schemas.microsoft.com/office/drawing/2014/main" id="{A4BECB7E-19A5-DB74-0EEF-469768AD9458}"/>
                </a:ext>
              </a:extLst>
            </p:cNvPr>
            <p:cNvGrpSpPr/>
            <p:nvPr/>
          </p:nvGrpSpPr>
          <p:grpSpPr>
            <a:xfrm>
              <a:off x="2994433" y="855587"/>
              <a:ext cx="2726554" cy="1227986"/>
              <a:chOff x="3365893" y="1554038"/>
              <a:chExt cx="2726554" cy="1227986"/>
            </a:xfrm>
          </p:grpSpPr>
          <p:sp>
            <p:nvSpPr>
              <p:cNvPr id="417" name="Rectangle 416">
                <a:extLst>
                  <a:ext uri="{FF2B5EF4-FFF2-40B4-BE49-F238E27FC236}">
                    <a16:creationId xmlns:a16="http://schemas.microsoft.com/office/drawing/2014/main" id="{4AFC55B9-4E84-F961-4B0D-E37BBE4FA1B3}"/>
                  </a:ext>
                </a:extLst>
              </p:cNvPr>
              <p:cNvSpPr/>
              <p:nvPr/>
            </p:nvSpPr>
            <p:spPr>
              <a:xfrm>
                <a:off x="3365893" y="2369349"/>
                <a:ext cx="2726553" cy="412675"/>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418" name="Rectangle 417">
                <a:extLst>
                  <a:ext uri="{FF2B5EF4-FFF2-40B4-BE49-F238E27FC236}">
                    <a16:creationId xmlns:a16="http://schemas.microsoft.com/office/drawing/2014/main" id="{843E14D6-30EC-96E0-2789-BB4AC64ABA2E}"/>
                  </a:ext>
                </a:extLst>
              </p:cNvPr>
              <p:cNvSpPr/>
              <p:nvPr/>
            </p:nvSpPr>
            <p:spPr>
              <a:xfrm>
                <a:off x="3365894" y="2127306"/>
                <a:ext cx="2726553" cy="256559"/>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Bottom Au </a:t>
                </a:r>
              </a:p>
            </p:txBody>
          </p:sp>
          <p:sp>
            <p:nvSpPr>
              <p:cNvPr id="419" name="Rectangle 418">
                <a:extLst>
                  <a:ext uri="{FF2B5EF4-FFF2-40B4-BE49-F238E27FC236}">
                    <a16:creationId xmlns:a16="http://schemas.microsoft.com/office/drawing/2014/main" id="{F50D8C9B-2A29-A9D0-D283-7EC74C2E2147}"/>
                  </a:ext>
                </a:extLst>
              </p:cNvPr>
              <p:cNvSpPr/>
              <p:nvPr/>
            </p:nvSpPr>
            <p:spPr>
              <a:xfrm>
                <a:off x="3365894" y="1868593"/>
                <a:ext cx="2726553" cy="25655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sp>
            <p:nvSpPr>
              <p:cNvPr id="420" name="Rectangle 419">
                <a:extLst>
                  <a:ext uri="{FF2B5EF4-FFF2-40B4-BE49-F238E27FC236}">
                    <a16:creationId xmlns:a16="http://schemas.microsoft.com/office/drawing/2014/main" id="{0AD4A0A9-3F40-9665-24EC-C52B05F4636F}"/>
                  </a:ext>
                </a:extLst>
              </p:cNvPr>
              <p:cNvSpPr/>
              <p:nvPr/>
            </p:nvSpPr>
            <p:spPr>
              <a:xfrm>
                <a:off x="3365893" y="1712268"/>
                <a:ext cx="2726553" cy="154420"/>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600" dirty="0">
                    <a:solidFill>
                      <a:schemeClr val="tx1"/>
                    </a:solidFill>
                  </a:rPr>
                  <a:t> </a:t>
                </a:r>
                <a:r>
                  <a:rPr lang="en-IN" sz="1400" dirty="0">
                    <a:solidFill>
                      <a:schemeClr val="tx1"/>
                    </a:solidFill>
                  </a:rPr>
                  <a:t>Top Au</a:t>
                </a:r>
                <a:r>
                  <a:rPr lang="en-IN" sz="1600" dirty="0">
                    <a:solidFill>
                      <a:schemeClr val="tx1"/>
                    </a:solidFill>
                  </a:rPr>
                  <a:t> </a:t>
                </a:r>
              </a:p>
            </p:txBody>
          </p:sp>
          <p:sp>
            <p:nvSpPr>
              <p:cNvPr id="421" name="Rectangle 420">
                <a:extLst>
                  <a:ext uri="{FF2B5EF4-FFF2-40B4-BE49-F238E27FC236}">
                    <a16:creationId xmlns:a16="http://schemas.microsoft.com/office/drawing/2014/main" id="{300AEE1B-6D7F-D11A-A7A7-DB893575896F}"/>
                  </a:ext>
                </a:extLst>
              </p:cNvPr>
              <p:cNvSpPr/>
              <p:nvPr/>
            </p:nvSpPr>
            <p:spPr>
              <a:xfrm>
                <a:off x="3365893" y="1554038"/>
                <a:ext cx="2726553" cy="154420"/>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600" dirty="0">
                    <a:solidFill>
                      <a:schemeClr val="tx1"/>
                    </a:solidFill>
                  </a:rPr>
                  <a:t> </a:t>
                </a:r>
                <a:r>
                  <a:rPr lang="en-IN" sz="1400" dirty="0">
                    <a:solidFill>
                      <a:schemeClr val="tx1"/>
                    </a:solidFill>
                  </a:rPr>
                  <a:t>PEDOT:PSS </a:t>
                </a:r>
                <a:endParaRPr lang="en-IN" sz="1600" dirty="0">
                  <a:solidFill>
                    <a:schemeClr val="tx1"/>
                  </a:solidFill>
                </a:endParaRPr>
              </a:p>
            </p:txBody>
          </p:sp>
        </p:grpSp>
        <p:sp>
          <p:nvSpPr>
            <p:cNvPr id="368" name="Rectangle 367">
              <a:extLst>
                <a:ext uri="{FF2B5EF4-FFF2-40B4-BE49-F238E27FC236}">
                  <a16:creationId xmlns:a16="http://schemas.microsoft.com/office/drawing/2014/main" id="{AC3FD278-0A14-45C4-D95A-5233B0CCF8D0}"/>
                </a:ext>
              </a:extLst>
            </p:cNvPr>
            <p:cNvSpPr/>
            <p:nvPr/>
          </p:nvSpPr>
          <p:spPr>
            <a:xfrm>
              <a:off x="2735386" y="1555554"/>
              <a:ext cx="363028" cy="344643"/>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9" name="Rectangle 368">
              <a:extLst>
                <a:ext uri="{FF2B5EF4-FFF2-40B4-BE49-F238E27FC236}">
                  <a16:creationId xmlns:a16="http://schemas.microsoft.com/office/drawing/2014/main" id="{056C45C7-5859-960D-109C-94249B647DD6}"/>
                </a:ext>
              </a:extLst>
            </p:cNvPr>
            <p:cNvSpPr/>
            <p:nvPr/>
          </p:nvSpPr>
          <p:spPr>
            <a:xfrm>
              <a:off x="5561790" y="929204"/>
              <a:ext cx="363028" cy="344643"/>
            </a:xfrm>
            <a:prstGeom prst="rect">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0" name="Rectangle 369">
              <a:extLst>
                <a:ext uri="{FF2B5EF4-FFF2-40B4-BE49-F238E27FC236}">
                  <a16:creationId xmlns:a16="http://schemas.microsoft.com/office/drawing/2014/main" id="{C45B0047-ED6D-DDC5-3A68-16860667CA26}"/>
                </a:ext>
              </a:extLst>
            </p:cNvPr>
            <p:cNvSpPr/>
            <p:nvPr/>
          </p:nvSpPr>
          <p:spPr>
            <a:xfrm>
              <a:off x="370663" y="1657350"/>
              <a:ext cx="1708663" cy="6096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371" name="Rectangle 370">
              <a:extLst>
                <a:ext uri="{FF2B5EF4-FFF2-40B4-BE49-F238E27FC236}">
                  <a16:creationId xmlns:a16="http://schemas.microsoft.com/office/drawing/2014/main" id="{2181AEB7-9A87-DDA8-7A92-8BF4CF8FFC03}"/>
                </a:ext>
              </a:extLst>
            </p:cNvPr>
            <p:cNvSpPr/>
            <p:nvPr/>
          </p:nvSpPr>
          <p:spPr>
            <a:xfrm>
              <a:off x="376521" y="1214311"/>
              <a:ext cx="1698081" cy="457199"/>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Micro-cracked Au</a:t>
              </a:r>
            </a:p>
          </p:txBody>
        </p:sp>
        <p:grpSp>
          <p:nvGrpSpPr>
            <p:cNvPr id="372" name="Group 371">
              <a:extLst>
                <a:ext uri="{FF2B5EF4-FFF2-40B4-BE49-F238E27FC236}">
                  <a16:creationId xmlns:a16="http://schemas.microsoft.com/office/drawing/2014/main" id="{297270FE-D9BF-F698-6505-DF9634B885FC}"/>
                </a:ext>
              </a:extLst>
            </p:cNvPr>
            <p:cNvGrpSpPr/>
            <p:nvPr/>
          </p:nvGrpSpPr>
          <p:grpSpPr>
            <a:xfrm>
              <a:off x="365706" y="1657350"/>
              <a:ext cx="837608" cy="63459"/>
              <a:chOff x="240698" y="3665483"/>
              <a:chExt cx="1502683" cy="152400"/>
            </a:xfrm>
          </p:grpSpPr>
          <p:sp>
            <p:nvSpPr>
              <p:cNvPr id="407" name="Oval 406">
                <a:extLst>
                  <a:ext uri="{FF2B5EF4-FFF2-40B4-BE49-F238E27FC236}">
                    <a16:creationId xmlns:a16="http://schemas.microsoft.com/office/drawing/2014/main" id="{BA8D93AF-64E4-D84B-8685-A2DF1D3D39AC}"/>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42CADF72-719E-70C4-1C94-F744D23D39D3}"/>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7838146-D52C-194D-5611-03565E88051A}"/>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4474441C-9E2C-450E-2526-8D0D21ABEBF0}"/>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53DF97E9-074D-FC28-BB2E-1FA38C7E6D0D}"/>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0FC6ADE-1EF5-191B-8A13-9C1CD01B66D0}"/>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E7718329-C8C5-80A8-937F-8B4EAD478C3A}"/>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4" name="Oval 413">
                <a:extLst>
                  <a:ext uri="{FF2B5EF4-FFF2-40B4-BE49-F238E27FC236}">
                    <a16:creationId xmlns:a16="http://schemas.microsoft.com/office/drawing/2014/main" id="{27AD5907-2870-6AA5-89B9-59F912D7720D}"/>
                  </a:ext>
                </a:extLst>
              </p:cNvPr>
              <p:cNvSpPr/>
              <p:nvPr/>
            </p:nvSpPr>
            <p:spPr>
              <a:xfrm>
                <a:off x="240698"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D50BC2E2-DC1A-9224-5045-F1D0428D4C1C}"/>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6" name="Oval 415">
                <a:extLst>
                  <a:ext uri="{FF2B5EF4-FFF2-40B4-BE49-F238E27FC236}">
                    <a16:creationId xmlns:a16="http://schemas.microsoft.com/office/drawing/2014/main" id="{93B6FA1B-27F5-7538-0962-D7A9D22A99AD}"/>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3" name="Group 372">
              <a:extLst>
                <a:ext uri="{FF2B5EF4-FFF2-40B4-BE49-F238E27FC236}">
                  <a16:creationId xmlns:a16="http://schemas.microsoft.com/office/drawing/2014/main" id="{5FD4DE8E-B361-5761-DCC2-B5875703C19B}"/>
                </a:ext>
              </a:extLst>
            </p:cNvPr>
            <p:cNvGrpSpPr/>
            <p:nvPr/>
          </p:nvGrpSpPr>
          <p:grpSpPr>
            <a:xfrm>
              <a:off x="1203314" y="1653684"/>
              <a:ext cx="851548" cy="63459"/>
              <a:chOff x="215692" y="3665483"/>
              <a:chExt cx="1527689" cy="152400"/>
            </a:xfrm>
          </p:grpSpPr>
          <p:sp>
            <p:nvSpPr>
              <p:cNvPr id="397" name="Oval 396">
                <a:extLst>
                  <a:ext uri="{FF2B5EF4-FFF2-40B4-BE49-F238E27FC236}">
                    <a16:creationId xmlns:a16="http://schemas.microsoft.com/office/drawing/2014/main" id="{22041F04-BFE9-4FE7-5283-5CD302134645}"/>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0A28C49-086F-6E41-33A3-726C5AF0055F}"/>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2B3335A3-BFA8-0E6C-12A9-24966DA03EC9}"/>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F6E87803-A67D-58EC-BC3F-422CD2C07F0C}"/>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C88D4AC0-7D01-65EA-7C90-BA11F1F55A79}"/>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847AA89A-1363-9AB1-CC29-22F54677C596}"/>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E6D6270E-2BCA-569D-9E40-3C538C22356E}"/>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4" name="Oval 403">
                <a:extLst>
                  <a:ext uri="{FF2B5EF4-FFF2-40B4-BE49-F238E27FC236}">
                    <a16:creationId xmlns:a16="http://schemas.microsoft.com/office/drawing/2014/main" id="{996DA893-FC0F-8D58-BCBE-A6D795CF6E4C}"/>
                  </a:ext>
                </a:extLst>
              </p:cNvPr>
              <p:cNvSpPr/>
              <p:nvPr/>
            </p:nvSpPr>
            <p:spPr>
              <a:xfrm>
                <a:off x="215692"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E49588E-274D-2554-87A1-6104B122D1D0}"/>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6" name="Oval 405">
                <a:extLst>
                  <a:ext uri="{FF2B5EF4-FFF2-40B4-BE49-F238E27FC236}">
                    <a16:creationId xmlns:a16="http://schemas.microsoft.com/office/drawing/2014/main" id="{7373537E-B7EB-C257-F740-F028E7D48CF2}"/>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4" name="Group 373">
              <a:extLst>
                <a:ext uri="{FF2B5EF4-FFF2-40B4-BE49-F238E27FC236}">
                  <a16:creationId xmlns:a16="http://schemas.microsoft.com/office/drawing/2014/main" id="{77DB7FB9-6E74-8073-D66C-462CE043A44C}"/>
                </a:ext>
              </a:extLst>
            </p:cNvPr>
            <p:cNvGrpSpPr/>
            <p:nvPr/>
          </p:nvGrpSpPr>
          <p:grpSpPr>
            <a:xfrm>
              <a:off x="376521" y="1704668"/>
              <a:ext cx="1703096" cy="63459"/>
              <a:chOff x="353250" y="2813092"/>
              <a:chExt cx="1703096" cy="63459"/>
            </a:xfrm>
          </p:grpSpPr>
          <p:grpSp>
            <p:nvGrpSpPr>
              <p:cNvPr id="375" name="Group 374">
                <a:extLst>
                  <a:ext uri="{FF2B5EF4-FFF2-40B4-BE49-F238E27FC236}">
                    <a16:creationId xmlns:a16="http://schemas.microsoft.com/office/drawing/2014/main" id="{788C259E-9E59-C05E-B487-075312D63D71}"/>
                  </a:ext>
                </a:extLst>
              </p:cNvPr>
              <p:cNvGrpSpPr/>
              <p:nvPr/>
            </p:nvGrpSpPr>
            <p:grpSpPr>
              <a:xfrm>
                <a:off x="353250" y="2813092"/>
                <a:ext cx="851548" cy="63459"/>
                <a:chOff x="215692" y="3665483"/>
                <a:chExt cx="1527689" cy="152400"/>
              </a:xfrm>
            </p:grpSpPr>
            <p:sp>
              <p:nvSpPr>
                <p:cNvPr id="387" name="Oval 386">
                  <a:extLst>
                    <a:ext uri="{FF2B5EF4-FFF2-40B4-BE49-F238E27FC236}">
                      <a16:creationId xmlns:a16="http://schemas.microsoft.com/office/drawing/2014/main" id="{58F2E2B5-96FA-A965-EE76-26477EE7B394}"/>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92473165-9147-ABCD-70DD-0A0C489D3295}"/>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E5E8CE5-7D61-A382-0A65-AE235B1E7324}"/>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CB3B5CC-7EA7-4E47-B055-21E4C66CFDDE}"/>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984A42E-CD66-9E11-471C-95E5308EC102}"/>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31E65AFF-557E-6D2A-1792-FF8E193D2AD0}"/>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0A4C27C6-0E18-28FA-59BA-C58943E97383}"/>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4" name="Oval 393">
                  <a:extLst>
                    <a:ext uri="{FF2B5EF4-FFF2-40B4-BE49-F238E27FC236}">
                      <a16:creationId xmlns:a16="http://schemas.microsoft.com/office/drawing/2014/main" id="{7E104D66-BDF0-C40F-E1B0-986F2F4C0B65}"/>
                    </a:ext>
                  </a:extLst>
                </p:cNvPr>
                <p:cNvSpPr/>
                <p:nvPr/>
              </p:nvSpPr>
              <p:spPr>
                <a:xfrm>
                  <a:off x="215692"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CFD76DD8-7296-0673-36F4-5179AC2F9BDF}"/>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6" name="Oval 395">
                  <a:extLst>
                    <a:ext uri="{FF2B5EF4-FFF2-40B4-BE49-F238E27FC236}">
                      <a16:creationId xmlns:a16="http://schemas.microsoft.com/office/drawing/2014/main" id="{93D7AEE7-430E-0F1F-8439-E720E41959F0}"/>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6" name="Group 375">
                <a:extLst>
                  <a:ext uri="{FF2B5EF4-FFF2-40B4-BE49-F238E27FC236}">
                    <a16:creationId xmlns:a16="http://schemas.microsoft.com/office/drawing/2014/main" id="{2F927621-AA7C-233A-3042-37EDA44B3FE1}"/>
                  </a:ext>
                </a:extLst>
              </p:cNvPr>
              <p:cNvGrpSpPr/>
              <p:nvPr/>
            </p:nvGrpSpPr>
            <p:grpSpPr>
              <a:xfrm>
                <a:off x="1204798" y="2813092"/>
                <a:ext cx="851548" cy="63459"/>
                <a:chOff x="215692" y="3665483"/>
                <a:chExt cx="1527689" cy="152400"/>
              </a:xfrm>
            </p:grpSpPr>
            <p:sp>
              <p:nvSpPr>
                <p:cNvPr id="377" name="Oval 376">
                  <a:extLst>
                    <a:ext uri="{FF2B5EF4-FFF2-40B4-BE49-F238E27FC236}">
                      <a16:creationId xmlns:a16="http://schemas.microsoft.com/office/drawing/2014/main" id="{DE2E045E-3AB8-0BAA-FF2C-AC0E7174693A}"/>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85629F2B-F1F7-CAA8-754E-867D5E3F8830}"/>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B3E4C3F3-B1A8-15EF-6DEE-89D1B83E4C32}"/>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8052ED9E-371B-EB41-2202-5050FDC228B4}"/>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EF9FCC98-E1F5-DB38-C274-78A6FF613F5F}"/>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A208097E-0A6D-2132-F500-01FB1D850C18}"/>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0A4ADCA6-2EEF-1C7D-E4E9-7BCCDC8F4899}"/>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4" name="Oval 383">
                  <a:extLst>
                    <a:ext uri="{FF2B5EF4-FFF2-40B4-BE49-F238E27FC236}">
                      <a16:creationId xmlns:a16="http://schemas.microsoft.com/office/drawing/2014/main" id="{60F69509-045C-1D25-B630-3D768B4AA7AA}"/>
                    </a:ext>
                  </a:extLst>
                </p:cNvPr>
                <p:cNvSpPr/>
                <p:nvPr/>
              </p:nvSpPr>
              <p:spPr>
                <a:xfrm>
                  <a:off x="215692"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6E058398-C9BD-55DD-655C-DEBD7FD79321}"/>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6" name="Oval 385">
                  <a:extLst>
                    <a:ext uri="{FF2B5EF4-FFF2-40B4-BE49-F238E27FC236}">
                      <a16:creationId xmlns:a16="http://schemas.microsoft.com/office/drawing/2014/main" id="{8130A183-8DF8-7A46-0FBD-C5ADEEE1E696}"/>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422" name="Group 421">
            <a:extLst>
              <a:ext uri="{FF2B5EF4-FFF2-40B4-BE49-F238E27FC236}">
                <a16:creationId xmlns:a16="http://schemas.microsoft.com/office/drawing/2014/main" id="{CC88BA35-700B-2408-5D06-E565BC7190DB}"/>
              </a:ext>
            </a:extLst>
          </p:cNvPr>
          <p:cNvGrpSpPr/>
          <p:nvPr/>
        </p:nvGrpSpPr>
        <p:grpSpPr>
          <a:xfrm>
            <a:off x="7736431" y="1486608"/>
            <a:ext cx="4542115" cy="2649907"/>
            <a:chOff x="5924818" y="855587"/>
            <a:chExt cx="3254236" cy="1792363"/>
          </a:xfrm>
        </p:grpSpPr>
        <p:sp>
          <p:nvSpPr>
            <p:cNvPr id="423" name="Rectangle 422">
              <a:extLst>
                <a:ext uri="{FF2B5EF4-FFF2-40B4-BE49-F238E27FC236}">
                  <a16:creationId xmlns:a16="http://schemas.microsoft.com/office/drawing/2014/main" id="{ACFA8329-99BA-6E0E-795F-0E88334AEF12}"/>
                </a:ext>
              </a:extLst>
            </p:cNvPr>
            <p:cNvSpPr/>
            <p:nvPr/>
          </p:nvSpPr>
          <p:spPr>
            <a:xfrm>
              <a:off x="6324599" y="855587"/>
              <a:ext cx="2732284" cy="1792363"/>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424" name="Straight Connector 423">
              <a:extLst>
                <a:ext uri="{FF2B5EF4-FFF2-40B4-BE49-F238E27FC236}">
                  <a16:creationId xmlns:a16="http://schemas.microsoft.com/office/drawing/2014/main" id="{AFA10B1E-BD3B-A1B7-CB41-6E34253FBBA5}"/>
                </a:ext>
              </a:extLst>
            </p:cNvPr>
            <p:cNvCxnSpPr/>
            <p:nvPr/>
          </p:nvCxnSpPr>
          <p:spPr>
            <a:xfrm flipV="1">
              <a:off x="5924818" y="855587"/>
              <a:ext cx="399782" cy="736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5E278338-66A6-ACE1-7C54-BF243BF83D43}"/>
                </a:ext>
              </a:extLst>
            </p:cNvPr>
            <p:cNvCxnSpPr>
              <a:cxnSpLocks/>
            </p:cNvCxnSpPr>
            <p:nvPr/>
          </p:nvCxnSpPr>
          <p:spPr>
            <a:xfrm>
              <a:off x="5924818" y="1276106"/>
              <a:ext cx="395058" cy="137184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6" name="Group 425">
              <a:extLst>
                <a:ext uri="{FF2B5EF4-FFF2-40B4-BE49-F238E27FC236}">
                  <a16:creationId xmlns:a16="http://schemas.microsoft.com/office/drawing/2014/main" id="{13AF3572-D738-AF5F-49DA-00C155855935}"/>
                </a:ext>
              </a:extLst>
            </p:cNvPr>
            <p:cNvGrpSpPr/>
            <p:nvPr/>
          </p:nvGrpSpPr>
          <p:grpSpPr>
            <a:xfrm>
              <a:off x="6334303" y="868597"/>
              <a:ext cx="2844751" cy="1694794"/>
              <a:chOff x="3282032" y="2288285"/>
              <a:chExt cx="2844751" cy="1694794"/>
            </a:xfrm>
          </p:grpSpPr>
          <p:grpSp>
            <p:nvGrpSpPr>
              <p:cNvPr id="427" name="Group 426">
                <a:extLst>
                  <a:ext uri="{FF2B5EF4-FFF2-40B4-BE49-F238E27FC236}">
                    <a16:creationId xmlns:a16="http://schemas.microsoft.com/office/drawing/2014/main" id="{C9726D87-17B2-A1AC-A22D-650634156D3F}"/>
                  </a:ext>
                </a:extLst>
              </p:cNvPr>
              <p:cNvGrpSpPr/>
              <p:nvPr/>
            </p:nvGrpSpPr>
            <p:grpSpPr>
              <a:xfrm>
                <a:off x="3374226" y="2288285"/>
                <a:ext cx="2752557" cy="1694794"/>
                <a:chOff x="457200" y="1049114"/>
                <a:chExt cx="2848197" cy="2176806"/>
              </a:xfrm>
            </p:grpSpPr>
            <p:sp>
              <p:nvSpPr>
                <p:cNvPr id="447" name="Rounded Rectangle 4">
                  <a:extLst>
                    <a:ext uri="{FF2B5EF4-FFF2-40B4-BE49-F238E27FC236}">
                      <a16:creationId xmlns:a16="http://schemas.microsoft.com/office/drawing/2014/main" id="{57BC4AC5-92EB-A5B9-B797-112C4677F10E}"/>
                    </a:ext>
                  </a:extLst>
                </p:cNvPr>
                <p:cNvSpPr/>
                <p:nvPr/>
              </p:nvSpPr>
              <p:spPr>
                <a:xfrm>
                  <a:off x="457200" y="1049114"/>
                  <a:ext cx="1621709" cy="968373"/>
                </a:xfrm>
                <a:prstGeom prst="roundRect">
                  <a:avLst>
                    <a:gd name="adj" fmla="val 8619"/>
                  </a:avLst>
                </a:prstGeom>
                <a:solidFill>
                  <a:srgbClr val="AC48FB">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8" name="Straight Connector 447">
                  <a:extLst>
                    <a:ext uri="{FF2B5EF4-FFF2-40B4-BE49-F238E27FC236}">
                      <a16:creationId xmlns:a16="http://schemas.microsoft.com/office/drawing/2014/main" id="{7459686C-31A6-24CC-DD92-9F9A5F152B57}"/>
                    </a:ext>
                  </a:extLst>
                </p:cNvPr>
                <p:cNvCxnSpPr/>
                <p:nvPr/>
              </p:nvCxnSpPr>
              <p:spPr>
                <a:xfrm flipH="1">
                  <a:off x="625966"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5A11B0E0-884F-A3CE-0072-0A6E1DB4EB1D}"/>
                    </a:ext>
                  </a:extLst>
                </p:cNvPr>
                <p:cNvCxnSpPr/>
                <p:nvPr/>
              </p:nvCxnSpPr>
              <p:spPr>
                <a:xfrm flipH="1">
                  <a:off x="91890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32FE7D87-C7B5-CA39-00EE-5849022C8960}"/>
                    </a:ext>
                  </a:extLst>
                </p:cNvPr>
                <p:cNvCxnSpPr/>
                <p:nvPr/>
              </p:nvCxnSpPr>
              <p:spPr>
                <a:xfrm flipH="1">
                  <a:off x="122370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47DCA7F2-39E5-721B-3305-5F55F55AFF6B}"/>
                    </a:ext>
                  </a:extLst>
                </p:cNvPr>
                <p:cNvCxnSpPr/>
                <p:nvPr/>
              </p:nvCxnSpPr>
              <p:spPr>
                <a:xfrm flipH="1">
                  <a:off x="1540367" y="272121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52" name="TextBox 451">
                  <a:extLst>
                    <a:ext uri="{FF2B5EF4-FFF2-40B4-BE49-F238E27FC236}">
                      <a16:creationId xmlns:a16="http://schemas.microsoft.com/office/drawing/2014/main" id="{FFC8E1AD-D3B8-9F48-B9C0-279E4E0AD9EE}"/>
                    </a:ext>
                  </a:extLst>
                </p:cNvPr>
                <p:cNvSpPr txBox="1"/>
                <p:nvPr/>
              </p:nvSpPr>
              <p:spPr>
                <a:xfrm>
                  <a:off x="584815" y="2532017"/>
                  <a:ext cx="400717" cy="316248"/>
                </a:xfrm>
                <a:prstGeom prst="rect">
                  <a:avLst/>
                </a:prstGeom>
                <a:noFill/>
              </p:spPr>
              <p:txBody>
                <a:bodyPr wrap="square" rtlCol="0">
                  <a:spAutoFit/>
                </a:bodyPr>
                <a:lstStyle/>
                <a:p>
                  <a:pPr algn="ctr"/>
                  <a:r>
                    <a:rPr lang="en-US" sz="1000" dirty="0"/>
                    <a:t>S</a:t>
                  </a:r>
                </a:p>
              </p:txBody>
            </p:sp>
            <p:sp>
              <p:nvSpPr>
                <p:cNvPr id="453" name="TextBox 452">
                  <a:extLst>
                    <a:ext uri="{FF2B5EF4-FFF2-40B4-BE49-F238E27FC236}">
                      <a16:creationId xmlns:a16="http://schemas.microsoft.com/office/drawing/2014/main" id="{F74A55A3-CB62-F290-9BE6-32700BD6E2BC}"/>
                    </a:ext>
                  </a:extLst>
                </p:cNvPr>
                <p:cNvSpPr txBox="1"/>
                <p:nvPr/>
              </p:nvSpPr>
              <p:spPr>
                <a:xfrm>
                  <a:off x="867247" y="2532017"/>
                  <a:ext cx="409788" cy="316248"/>
                </a:xfrm>
                <a:prstGeom prst="rect">
                  <a:avLst/>
                </a:prstGeom>
                <a:noFill/>
              </p:spPr>
              <p:txBody>
                <a:bodyPr wrap="square" rtlCol="0">
                  <a:spAutoFit/>
                </a:bodyPr>
                <a:lstStyle/>
                <a:p>
                  <a:pPr algn="ctr"/>
                  <a:r>
                    <a:rPr lang="en-US" sz="1000" dirty="0"/>
                    <a:t>S</a:t>
                  </a:r>
                </a:p>
              </p:txBody>
            </p:sp>
            <p:sp>
              <p:nvSpPr>
                <p:cNvPr id="454" name="TextBox 453">
                  <a:extLst>
                    <a:ext uri="{FF2B5EF4-FFF2-40B4-BE49-F238E27FC236}">
                      <a16:creationId xmlns:a16="http://schemas.microsoft.com/office/drawing/2014/main" id="{0EB5C4CB-95B5-99CF-F58C-836B13847D5C}"/>
                    </a:ext>
                  </a:extLst>
                </p:cNvPr>
                <p:cNvSpPr txBox="1"/>
                <p:nvPr/>
              </p:nvSpPr>
              <p:spPr>
                <a:xfrm>
                  <a:off x="1172615" y="2532017"/>
                  <a:ext cx="432092" cy="316248"/>
                </a:xfrm>
                <a:prstGeom prst="rect">
                  <a:avLst/>
                </a:prstGeom>
                <a:noFill/>
              </p:spPr>
              <p:txBody>
                <a:bodyPr wrap="square" rtlCol="0">
                  <a:spAutoFit/>
                </a:bodyPr>
                <a:lstStyle/>
                <a:p>
                  <a:pPr algn="ctr"/>
                  <a:r>
                    <a:rPr lang="en-US" sz="1000" dirty="0"/>
                    <a:t>S</a:t>
                  </a:r>
                </a:p>
              </p:txBody>
            </p:sp>
            <p:sp>
              <p:nvSpPr>
                <p:cNvPr id="455" name="TextBox 454">
                  <a:extLst>
                    <a:ext uri="{FF2B5EF4-FFF2-40B4-BE49-F238E27FC236}">
                      <a16:creationId xmlns:a16="http://schemas.microsoft.com/office/drawing/2014/main" id="{5417D970-7E0A-6DA9-C019-74A454D049C8}"/>
                    </a:ext>
                  </a:extLst>
                </p:cNvPr>
                <p:cNvSpPr txBox="1"/>
                <p:nvPr/>
              </p:nvSpPr>
              <p:spPr>
                <a:xfrm>
                  <a:off x="1526744" y="2539521"/>
                  <a:ext cx="395204" cy="316248"/>
                </a:xfrm>
                <a:prstGeom prst="rect">
                  <a:avLst/>
                </a:prstGeom>
                <a:noFill/>
              </p:spPr>
              <p:txBody>
                <a:bodyPr wrap="square" rtlCol="0">
                  <a:spAutoFit/>
                </a:bodyPr>
                <a:lstStyle/>
                <a:p>
                  <a:pPr algn="ctr"/>
                  <a:r>
                    <a:rPr lang="en-US" sz="1000" dirty="0"/>
                    <a:t>S</a:t>
                  </a:r>
                </a:p>
              </p:txBody>
            </p:sp>
            <p:grpSp>
              <p:nvGrpSpPr>
                <p:cNvPr id="456" name="Group 455">
                  <a:extLst>
                    <a:ext uri="{FF2B5EF4-FFF2-40B4-BE49-F238E27FC236}">
                      <a16:creationId xmlns:a16="http://schemas.microsoft.com/office/drawing/2014/main" id="{4254B2D0-2B52-7D9B-1E36-4F12195D3A02}"/>
                    </a:ext>
                  </a:extLst>
                </p:cNvPr>
                <p:cNvGrpSpPr/>
                <p:nvPr/>
              </p:nvGrpSpPr>
              <p:grpSpPr>
                <a:xfrm rot="19209246">
                  <a:off x="678733" y="2409416"/>
                  <a:ext cx="314055" cy="58607"/>
                  <a:chOff x="1383460" y="3714750"/>
                  <a:chExt cx="369140" cy="76200"/>
                </a:xfrm>
              </p:grpSpPr>
              <p:cxnSp>
                <p:nvCxnSpPr>
                  <p:cNvPr id="500" name="Straight Connector 499">
                    <a:extLst>
                      <a:ext uri="{FF2B5EF4-FFF2-40B4-BE49-F238E27FC236}">
                        <a16:creationId xmlns:a16="http://schemas.microsoft.com/office/drawing/2014/main" id="{03117D12-1841-C8AB-2325-967628DD119F}"/>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CEFAD101-E04D-B117-8B3E-452051F1BF1B}"/>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D503DCCB-35EF-EE63-B9D3-A7214BFDC597}"/>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7" name="Group 456">
                  <a:extLst>
                    <a:ext uri="{FF2B5EF4-FFF2-40B4-BE49-F238E27FC236}">
                      <a16:creationId xmlns:a16="http://schemas.microsoft.com/office/drawing/2014/main" id="{C354750C-E120-218B-E959-71EA0D49EB26}"/>
                    </a:ext>
                  </a:extLst>
                </p:cNvPr>
                <p:cNvGrpSpPr/>
                <p:nvPr/>
              </p:nvGrpSpPr>
              <p:grpSpPr>
                <a:xfrm rot="19209246">
                  <a:off x="1003542" y="2395822"/>
                  <a:ext cx="314055" cy="58607"/>
                  <a:chOff x="1383460" y="3714750"/>
                  <a:chExt cx="369140" cy="76200"/>
                </a:xfrm>
              </p:grpSpPr>
              <p:cxnSp>
                <p:nvCxnSpPr>
                  <p:cNvPr id="497" name="Straight Connector 496">
                    <a:extLst>
                      <a:ext uri="{FF2B5EF4-FFF2-40B4-BE49-F238E27FC236}">
                        <a16:creationId xmlns:a16="http://schemas.microsoft.com/office/drawing/2014/main" id="{32BD5A63-92EC-067E-DD5B-C58DC1724216}"/>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80401377-1D52-D5E0-BF21-31585873F767}"/>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0E584CB1-E943-21C3-1DEB-3A74EE69F47B}"/>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8" name="Group 457">
                  <a:extLst>
                    <a:ext uri="{FF2B5EF4-FFF2-40B4-BE49-F238E27FC236}">
                      <a16:creationId xmlns:a16="http://schemas.microsoft.com/office/drawing/2014/main" id="{54B671E3-F352-53D1-901E-9996071F1D0D}"/>
                    </a:ext>
                  </a:extLst>
                </p:cNvPr>
                <p:cNvGrpSpPr/>
                <p:nvPr/>
              </p:nvGrpSpPr>
              <p:grpSpPr>
                <a:xfrm rot="19209246">
                  <a:off x="1302308" y="2415333"/>
                  <a:ext cx="314055" cy="58607"/>
                  <a:chOff x="1383460" y="3714750"/>
                  <a:chExt cx="369140" cy="76200"/>
                </a:xfrm>
              </p:grpSpPr>
              <p:cxnSp>
                <p:nvCxnSpPr>
                  <p:cNvPr id="494" name="Straight Connector 493">
                    <a:extLst>
                      <a:ext uri="{FF2B5EF4-FFF2-40B4-BE49-F238E27FC236}">
                        <a16:creationId xmlns:a16="http://schemas.microsoft.com/office/drawing/2014/main" id="{0444B7AE-FC26-B634-4D8F-8DFD40AE0B8C}"/>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978045B6-2D33-E27C-0B89-10AFA2537907}"/>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A31F7FD1-1788-63C8-B6ED-51041D48D378}"/>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9" name="Group 458">
                  <a:extLst>
                    <a:ext uri="{FF2B5EF4-FFF2-40B4-BE49-F238E27FC236}">
                      <a16:creationId xmlns:a16="http://schemas.microsoft.com/office/drawing/2014/main" id="{5A6C0ED1-6182-138A-B9D1-95BBB1E8FC30}"/>
                    </a:ext>
                  </a:extLst>
                </p:cNvPr>
                <p:cNvGrpSpPr/>
                <p:nvPr/>
              </p:nvGrpSpPr>
              <p:grpSpPr>
                <a:xfrm rot="19209246">
                  <a:off x="1621763" y="2415333"/>
                  <a:ext cx="314055" cy="58607"/>
                  <a:chOff x="1383460" y="3714750"/>
                  <a:chExt cx="369140" cy="76200"/>
                </a:xfrm>
              </p:grpSpPr>
              <p:cxnSp>
                <p:nvCxnSpPr>
                  <p:cNvPr id="491" name="Straight Connector 490">
                    <a:extLst>
                      <a:ext uri="{FF2B5EF4-FFF2-40B4-BE49-F238E27FC236}">
                        <a16:creationId xmlns:a16="http://schemas.microsoft.com/office/drawing/2014/main" id="{5EB6C1FE-E5DE-1EC8-BB5F-C8779EAC2A54}"/>
                      </a:ext>
                    </a:extLst>
                  </p:cNvPr>
                  <p:cNvCxnSpPr>
                    <a:cxnSpLocks/>
                  </p:cNvCxnSpPr>
                  <p:nvPr/>
                </p:nvCxnSpPr>
                <p:spPr>
                  <a:xfrm flipV="1">
                    <a:off x="138346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1D3A068F-2DB7-1911-5890-E3C895F7E1DE}"/>
                      </a:ext>
                    </a:extLst>
                  </p:cNvPr>
                  <p:cNvCxnSpPr>
                    <a:cxnSpLocks/>
                  </p:cNvCxnSpPr>
                  <p:nvPr/>
                </p:nvCxnSpPr>
                <p:spPr>
                  <a:xfrm>
                    <a:off x="1535860" y="3714750"/>
                    <a:ext cx="6434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0ACA9BF7-AEA4-D4A8-9885-BA85AA0B0992}"/>
                      </a:ext>
                    </a:extLst>
                  </p:cNvPr>
                  <p:cNvCxnSpPr>
                    <a:cxnSpLocks/>
                  </p:cNvCxnSpPr>
                  <p:nvPr/>
                </p:nvCxnSpPr>
                <p:spPr>
                  <a:xfrm flipV="1">
                    <a:off x="1600200" y="3714750"/>
                    <a:ext cx="15240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0" name="TextBox 459">
                  <a:extLst>
                    <a:ext uri="{FF2B5EF4-FFF2-40B4-BE49-F238E27FC236}">
                      <a16:creationId xmlns:a16="http://schemas.microsoft.com/office/drawing/2014/main" id="{F948245B-F9B2-373A-05DE-E76F3FB9E3D0}"/>
                    </a:ext>
                  </a:extLst>
                </p:cNvPr>
                <p:cNvSpPr txBox="1"/>
                <p:nvPr/>
              </p:nvSpPr>
              <p:spPr>
                <a:xfrm>
                  <a:off x="634200" y="2106759"/>
                  <a:ext cx="434108" cy="246221"/>
                </a:xfrm>
                <a:prstGeom prst="rect">
                  <a:avLst/>
                </a:prstGeom>
                <a:noFill/>
              </p:spPr>
              <p:txBody>
                <a:bodyPr wrap="square" rtlCol="0">
                  <a:spAutoFit/>
                </a:bodyPr>
                <a:lstStyle/>
                <a:p>
                  <a:pPr algn="ctr"/>
                  <a:r>
                    <a:rPr lang="en-US" sz="1000" dirty="0"/>
                    <a:t>O</a:t>
                  </a:r>
                  <a:r>
                    <a:rPr lang="en-US" altLang="zh-CN" sz="1000" dirty="0"/>
                    <a:t>-</a:t>
                  </a:r>
                  <a:r>
                    <a:rPr lang="en-US" sz="1000" dirty="0"/>
                    <a:t>H</a:t>
                  </a:r>
                </a:p>
              </p:txBody>
            </p:sp>
            <p:sp>
              <p:nvSpPr>
                <p:cNvPr id="461" name="TextBox 460">
                  <a:extLst>
                    <a:ext uri="{FF2B5EF4-FFF2-40B4-BE49-F238E27FC236}">
                      <a16:creationId xmlns:a16="http://schemas.microsoft.com/office/drawing/2014/main" id="{C76AD1B2-9A83-7F40-97C6-CCC5D8398FAE}"/>
                    </a:ext>
                  </a:extLst>
                </p:cNvPr>
                <p:cNvSpPr txBox="1"/>
                <p:nvPr/>
              </p:nvSpPr>
              <p:spPr>
                <a:xfrm>
                  <a:off x="953736" y="2106759"/>
                  <a:ext cx="442017" cy="246221"/>
                </a:xfrm>
                <a:prstGeom prst="rect">
                  <a:avLst/>
                </a:prstGeom>
                <a:noFill/>
              </p:spPr>
              <p:txBody>
                <a:bodyPr wrap="square" rtlCol="0">
                  <a:spAutoFit/>
                </a:bodyPr>
                <a:lstStyle/>
                <a:p>
                  <a:pPr algn="ctr"/>
                  <a:r>
                    <a:rPr lang="en-US" sz="1000" dirty="0"/>
                    <a:t>O</a:t>
                  </a:r>
                  <a:r>
                    <a:rPr lang="en-US" altLang="zh-CN" sz="1000" dirty="0"/>
                    <a:t>-</a:t>
                  </a:r>
                  <a:r>
                    <a:rPr lang="en-US" sz="1000" dirty="0"/>
                    <a:t>H</a:t>
                  </a:r>
                </a:p>
              </p:txBody>
            </p:sp>
            <p:sp>
              <p:nvSpPr>
                <p:cNvPr id="462" name="TextBox 461">
                  <a:extLst>
                    <a:ext uri="{FF2B5EF4-FFF2-40B4-BE49-F238E27FC236}">
                      <a16:creationId xmlns:a16="http://schemas.microsoft.com/office/drawing/2014/main" id="{9DDE2CE6-7D68-F745-09CB-445BB8FC12B7}"/>
                    </a:ext>
                  </a:extLst>
                </p:cNvPr>
                <p:cNvSpPr txBox="1"/>
                <p:nvPr/>
              </p:nvSpPr>
              <p:spPr>
                <a:xfrm>
                  <a:off x="1243800" y="2106759"/>
                  <a:ext cx="485123" cy="246221"/>
                </a:xfrm>
                <a:prstGeom prst="rect">
                  <a:avLst/>
                </a:prstGeom>
                <a:noFill/>
              </p:spPr>
              <p:txBody>
                <a:bodyPr wrap="square" rtlCol="0">
                  <a:spAutoFit/>
                </a:bodyPr>
                <a:lstStyle/>
                <a:p>
                  <a:pPr algn="ctr"/>
                  <a:r>
                    <a:rPr lang="en-US" sz="1000" dirty="0"/>
                    <a:t>O</a:t>
                  </a:r>
                  <a:r>
                    <a:rPr lang="en-US" altLang="zh-CN" sz="1000" dirty="0"/>
                    <a:t>-</a:t>
                  </a:r>
                  <a:r>
                    <a:rPr lang="en-US" sz="1000" dirty="0"/>
                    <a:t>H</a:t>
                  </a:r>
                </a:p>
              </p:txBody>
            </p:sp>
            <p:sp>
              <p:nvSpPr>
                <p:cNvPr id="463" name="TextBox 462">
                  <a:extLst>
                    <a:ext uri="{FF2B5EF4-FFF2-40B4-BE49-F238E27FC236}">
                      <a16:creationId xmlns:a16="http://schemas.microsoft.com/office/drawing/2014/main" id="{6CC64C86-285E-7EA7-CA92-5B40455C5876}"/>
                    </a:ext>
                  </a:extLst>
                </p:cNvPr>
                <p:cNvSpPr txBox="1"/>
                <p:nvPr/>
              </p:nvSpPr>
              <p:spPr>
                <a:xfrm>
                  <a:off x="1548600" y="2114551"/>
                  <a:ext cx="529788" cy="246221"/>
                </a:xfrm>
                <a:prstGeom prst="rect">
                  <a:avLst/>
                </a:prstGeom>
                <a:noFill/>
              </p:spPr>
              <p:txBody>
                <a:bodyPr wrap="square" rtlCol="0">
                  <a:spAutoFit/>
                </a:bodyPr>
                <a:lstStyle/>
                <a:p>
                  <a:pPr algn="ctr"/>
                  <a:r>
                    <a:rPr lang="en-US" sz="1000" dirty="0"/>
                    <a:t>O</a:t>
                  </a:r>
                  <a:r>
                    <a:rPr lang="en-US" altLang="zh-CN" sz="1000" dirty="0"/>
                    <a:t>-</a:t>
                  </a:r>
                  <a:r>
                    <a:rPr lang="en-US" sz="1000" dirty="0"/>
                    <a:t>H</a:t>
                  </a:r>
                </a:p>
              </p:txBody>
            </p:sp>
            <p:grpSp>
              <p:nvGrpSpPr>
                <p:cNvPr id="464" name="Group 463">
                  <a:extLst>
                    <a:ext uri="{FF2B5EF4-FFF2-40B4-BE49-F238E27FC236}">
                      <a16:creationId xmlns:a16="http://schemas.microsoft.com/office/drawing/2014/main" id="{C796A767-0BBC-99FD-0434-8E0B14475794}"/>
                    </a:ext>
                  </a:extLst>
                </p:cNvPr>
                <p:cNvGrpSpPr/>
                <p:nvPr/>
              </p:nvGrpSpPr>
              <p:grpSpPr>
                <a:xfrm>
                  <a:off x="584815" y="1141291"/>
                  <a:ext cx="1369279" cy="322189"/>
                  <a:chOff x="505003" y="1617970"/>
                  <a:chExt cx="1369279" cy="322189"/>
                </a:xfrm>
              </p:grpSpPr>
              <p:sp>
                <p:nvSpPr>
                  <p:cNvPr id="487" name="Freeform 55">
                    <a:extLst>
                      <a:ext uri="{FF2B5EF4-FFF2-40B4-BE49-F238E27FC236}">
                        <a16:creationId xmlns:a16="http://schemas.microsoft.com/office/drawing/2014/main" id="{9CD6162B-CAF7-E30A-EDFA-A36242D90B4D}"/>
                      </a:ext>
                    </a:extLst>
                  </p:cNvPr>
                  <p:cNvSpPr/>
                  <p:nvPr/>
                </p:nvSpPr>
                <p:spPr>
                  <a:xfrm>
                    <a:off x="505003" y="1617970"/>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reeform 56">
                    <a:extLst>
                      <a:ext uri="{FF2B5EF4-FFF2-40B4-BE49-F238E27FC236}">
                        <a16:creationId xmlns:a16="http://schemas.microsoft.com/office/drawing/2014/main" id="{24182CD6-C9D6-7684-1EAC-8AFB672BE59E}"/>
                      </a:ext>
                    </a:extLst>
                  </p:cNvPr>
                  <p:cNvSpPr/>
                  <p:nvPr/>
                </p:nvSpPr>
                <p:spPr>
                  <a:xfrm>
                    <a:off x="1154864" y="1702831"/>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Freeform 57">
                    <a:extLst>
                      <a:ext uri="{FF2B5EF4-FFF2-40B4-BE49-F238E27FC236}">
                        <a16:creationId xmlns:a16="http://schemas.microsoft.com/office/drawing/2014/main" id="{67006928-6F77-11B2-5440-29EE311F2614}"/>
                      </a:ext>
                    </a:extLst>
                  </p:cNvPr>
                  <p:cNvSpPr/>
                  <p:nvPr/>
                </p:nvSpPr>
                <p:spPr>
                  <a:xfrm>
                    <a:off x="579495" y="1775231"/>
                    <a:ext cx="719418" cy="68504"/>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Freeform 58">
                    <a:extLst>
                      <a:ext uri="{FF2B5EF4-FFF2-40B4-BE49-F238E27FC236}">
                        <a16:creationId xmlns:a16="http://schemas.microsoft.com/office/drawing/2014/main" id="{EEDC0380-552A-EA05-475F-957E5D79E356}"/>
                      </a:ext>
                    </a:extLst>
                  </p:cNvPr>
                  <p:cNvSpPr/>
                  <p:nvPr/>
                </p:nvSpPr>
                <p:spPr>
                  <a:xfrm>
                    <a:off x="1142998" y="1872156"/>
                    <a:ext cx="719418" cy="68003"/>
                  </a:xfrm>
                  <a:custGeom>
                    <a:avLst/>
                    <a:gdLst>
                      <a:gd name="connsiteX0" fmla="*/ 0 w 1062318"/>
                      <a:gd name="connsiteY0" fmla="*/ 176743 h 279295"/>
                      <a:gd name="connsiteX1" fmla="*/ 430306 w 1062318"/>
                      <a:gd name="connsiteY1" fmla="*/ 1931 h 279295"/>
                      <a:gd name="connsiteX2" fmla="*/ 679077 w 1062318"/>
                      <a:gd name="connsiteY2" fmla="*/ 277596 h 279295"/>
                      <a:gd name="connsiteX3" fmla="*/ 1062318 w 1062318"/>
                      <a:gd name="connsiteY3" fmla="*/ 122955 h 279295"/>
                    </a:gdLst>
                    <a:ahLst/>
                    <a:cxnLst>
                      <a:cxn ang="0">
                        <a:pos x="connsiteX0" y="connsiteY0"/>
                      </a:cxn>
                      <a:cxn ang="0">
                        <a:pos x="connsiteX1" y="connsiteY1"/>
                      </a:cxn>
                      <a:cxn ang="0">
                        <a:pos x="connsiteX2" y="connsiteY2"/>
                      </a:cxn>
                      <a:cxn ang="0">
                        <a:pos x="connsiteX3" y="connsiteY3"/>
                      </a:cxn>
                    </a:cxnLst>
                    <a:rect l="l" t="t" r="r" b="b"/>
                    <a:pathLst>
                      <a:path w="1062318" h="279295">
                        <a:moveTo>
                          <a:pt x="0" y="176743"/>
                        </a:moveTo>
                        <a:cubicBezTo>
                          <a:pt x="158563" y="80932"/>
                          <a:pt x="317127" y="-14878"/>
                          <a:pt x="430306" y="1931"/>
                        </a:cubicBezTo>
                        <a:cubicBezTo>
                          <a:pt x="543485" y="18740"/>
                          <a:pt x="573742" y="257425"/>
                          <a:pt x="679077" y="277596"/>
                        </a:cubicBezTo>
                        <a:cubicBezTo>
                          <a:pt x="784412" y="297767"/>
                          <a:pt x="982756" y="131920"/>
                          <a:pt x="1062318" y="122955"/>
                        </a:cubicBezTo>
                      </a:path>
                    </a:pathLst>
                  </a:cu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65" name="Straight Connector 464">
                  <a:extLst>
                    <a:ext uri="{FF2B5EF4-FFF2-40B4-BE49-F238E27FC236}">
                      <a16:creationId xmlns:a16="http://schemas.microsoft.com/office/drawing/2014/main" id="{F00CB3BE-D4CA-5A28-317C-DF35FE77E562}"/>
                    </a:ext>
                  </a:extLst>
                </p:cNvPr>
                <p:cNvCxnSpPr>
                  <a:cxnSpLocks/>
                </p:cNvCxnSpPr>
                <p:nvPr/>
              </p:nvCxnSpPr>
              <p:spPr>
                <a:xfrm>
                  <a:off x="879674" y="201748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FEC8D8EA-687F-18D6-43DB-C31C76BE4A15}"/>
                    </a:ext>
                  </a:extLst>
                </p:cNvPr>
                <p:cNvCxnSpPr>
                  <a:cxnSpLocks/>
                </p:cNvCxnSpPr>
                <p:nvPr/>
              </p:nvCxnSpPr>
              <p:spPr>
                <a:xfrm>
                  <a:off x="1477415" y="2017488"/>
                  <a:ext cx="76200" cy="152400"/>
                </a:xfrm>
                <a:prstGeom prst="line">
                  <a:avLst/>
                </a:prstGeom>
                <a:ln w="1270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nvGrpSpPr>
                <p:cNvPr id="467" name="Group 466">
                  <a:extLst>
                    <a:ext uri="{FF2B5EF4-FFF2-40B4-BE49-F238E27FC236}">
                      <a16:creationId xmlns:a16="http://schemas.microsoft.com/office/drawing/2014/main" id="{E4B7ED3F-FC3C-085F-61D8-BB647713D622}"/>
                    </a:ext>
                  </a:extLst>
                </p:cNvPr>
                <p:cNvGrpSpPr/>
                <p:nvPr/>
              </p:nvGrpSpPr>
              <p:grpSpPr>
                <a:xfrm>
                  <a:off x="563015" y="1494857"/>
                  <a:ext cx="609600" cy="558640"/>
                  <a:chOff x="3429000" y="3105150"/>
                  <a:chExt cx="609600" cy="558640"/>
                </a:xfrm>
              </p:grpSpPr>
              <p:grpSp>
                <p:nvGrpSpPr>
                  <p:cNvPr id="480" name="Group 479">
                    <a:extLst>
                      <a:ext uri="{FF2B5EF4-FFF2-40B4-BE49-F238E27FC236}">
                        <a16:creationId xmlns:a16="http://schemas.microsoft.com/office/drawing/2014/main" id="{605E9B98-02D2-F3EC-CE10-F0ABEEC3B591}"/>
                      </a:ext>
                    </a:extLst>
                  </p:cNvPr>
                  <p:cNvGrpSpPr/>
                  <p:nvPr/>
                </p:nvGrpSpPr>
                <p:grpSpPr>
                  <a:xfrm>
                    <a:off x="3618844" y="3105150"/>
                    <a:ext cx="229913" cy="266699"/>
                    <a:chOff x="3561694" y="3105150"/>
                    <a:chExt cx="229913" cy="266699"/>
                  </a:xfrm>
                </p:grpSpPr>
                <p:sp>
                  <p:nvSpPr>
                    <p:cNvPr id="483" name="Hexagon 482">
                      <a:extLst>
                        <a:ext uri="{FF2B5EF4-FFF2-40B4-BE49-F238E27FC236}">
                          <a16:creationId xmlns:a16="http://schemas.microsoft.com/office/drawing/2014/main" id="{5696F0A9-0E74-7A71-5B5C-FD9E175A7AFB}"/>
                        </a:ext>
                      </a:extLst>
                    </p:cNvPr>
                    <p:cNvSpPr/>
                    <p:nvPr/>
                  </p:nvSpPr>
                  <p:spPr>
                    <a:xfrm rot="5400000">
                      <a:off x="3543301" y="3123543"/>
                      <a:ext cx="266699" cy="229913"/>
                    </a:xfrm>
                    <a:prstGeom prst="hexagon">
                      <a:avLst/>
                    </a:prstGeom>
                    <a:noFill/>
                    <a:ln w="127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4" name="Straight Connector 483">
                      <a:extLst>
                        <a:ext uri="{FF2B5EF4-FFF2-40B4-BE49-F238E27FC236}">
                          <a16:creationId xmlns:a16="http://schemas.microsoft.com/office/drawing/2014/main" id="{00CAEF0D-BC4A-980F-D0DA-CF1E14003BB4}"/>
                        </a:ext>
                      </a:extLst>
                    </p:cNvPr>
                    <p:cNvCxnSpPr>
                      <a:cxnSpLocks/>
                    </p:cNvCxnSpPr>
                    <p:nvPr/>
                  </p:nvCxnSpPr>
                  <p:spPr>
                    <a:xfrm>
                      <a:off x="3604884" y="3276599"/>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01AA95CD-E3CA-C4EE-725A-9D01DBE84FF3}"/>
                        </a:ext>
                      </a:extLst>
                    </p:cNvPr>
                    <p:cNvCxnSpPr>
                      <a:cxnSpLocks/>
                    </p:cNvCxnSpPr>
                    <p:nvPr/>
                  </p:nvCxnSpPr>
                  <p:spPr>
                    <a:xfrm flipH="1" flipV="1">
                      <a:off x="3733800" y="3203447"/>
                      <a:ext cx="0" cy="73152"/>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AC9269F6-176B-728C-F532-FC0307191856}"/>
                        </a:ext>
                      </a:extLst>
                    </p:cNvPr>
                    <p:cNvCxnSpPr>
                      <a:cxnSpLocks/>
                    </p:cNvCxnSpPr>
                    <p:nvPr/>
                  </p:nvCxnSpPr>
                  <p:spPr>
                    <a:xfrm flipV="1">
                      <a:off x="3604884" y="3181350"/>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81" name="Straight Connector 480">
                    <a:extLst>
                      <a:ext uri="{FF2B5EF4-FFF2-40B4-BE49-F238E27FC236}">
                        <a16:creationId xmlns:a16="http://schemas.microsoft.com/office/drawing/2014/main" id="{F950F6BF-0BB3-4DB1-D57E-99B98CD95127}"/>
                      </a:ext>
                    </a:extLst>
                  </p:cNvPr>
                  <p:cNvCxnSpPr>
                    <a:cxnSpLocks/>
                  </p:cNvCxnSpPr>
                  <p:nvPr/>
                </p:nvCxnSpPr>
                <p:spPr>
                  <a:xfrm>
                    <a:off x="3733800" y="3371849"/>
                    <a:ext cx="0" cy="91440"/>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482" name="TextBox 481">
                    <a:extLst>
                      <a:ext uri="{FF2B5EF4-FFF2-40B4-BE49-F238E27FC236}">
                        <a16:creationId xmlns:a16="http://schemas.microsoft.com/office/drawing/2014/main" id="{B0034D00-3C2A-5391-EB8F-BDD2C3C0E4EB}"/>
                      </a:ext>
                    </a:extLst>
                  </p:cNvPr>
                  <p:cNvSpPr txBox="1"/>
                  <p:nvPr/>
                </p:nvSpPr>
                <p:spPr>
                  <a:xfrm>
                    <a:off x="3429000" y="3417569"/>
                    <a:ext cx="609600" cy="246221"/>
                  </a:xfrm>
                  <a:prstGeom prst="rect">
                    <a:avLst/>
                  </a:prstGeom>
                  <a:noFill/>
                </p:spPr>
                <p:txBody>
                  <a:bodyPr wrap="square" rtlCol="0">
                    <a:spAutoFit/>
                  </a:bodyPr>
                  <a:lstStyle/>
                  <a:p>
                    <a:pPr algn="ctr"/>
                    <a:r>
                      <a:rPr lang="en-US" sz="1000" dirty="0">
                        <a:solidFill>
                          <a:srgbClr val="7030A0"/>
                        </a:solidFill>
                      </a:rPr>
                      <a:t>O-S</a:t>
                    </a:r>
                    <a:r>
                      <a:rPr lang="en-US" altLang="zh-CN" sz="1000" dirty="0">
                        <a:solidFill>
                          <a:srgbClr val="7030A0"/>
                        </a:solidFill>
                      </a:rPr>
                      <a:t>=O</a:t>
                    </a:r>
                    <a:endParaRPr lang="en-US" sz="1000" dirty="0">
                      <a:solidFill>
                        <a:srgbClr val="7030A0"/>
                      </a:solidFill>
                    </a:endParaRPr>
                  </a:p>
                </p:txBody>
              </p:sp>
            </p:grpSp>
            <p:grpSp>
              <p:nvGrpSpPr>
                <p:cNvPr id="468" name="Group 467">
                  <a:extLst>
                    <a:ext uri="{FF2B5EF4-FFF2-40B4-BE49-F238E27FC236}">
                      <a16:creationId xmlns:a16="http://schemas.microsoft.com/office/drawing/2014/main" id="{F23A7BF3-5AD7-4B89-91B2-5575522C4B3B}"/>
                    </a:ext>
                  </a:extLst>
                </p:cNvPr>
                <p:cNvGrpSpPr/>
                <p:nvPr/>
              </p:nvGrpSpPr>
              <p:grpSpPr>
                <a:xfrm>
                  <a:off x="1141274" y="1497155"/>
                  <a:ext cx="609600" cy="558640"/>
                  <a:chOff x="3429000" y="3105150"/>
                  <a:chExt cx="609600" cy="558640"/>
                </a:xfrm>
              </p:grpSpPr>
              <p:grpSp>
                <p:nvGrpSpPr>
                  <p:cNvPr id="473" name="Group 472">
                    <a:extLst>
                      <a:ext uri="{FF2B5EF4-FFF2-40B4-BE49-F238E27FC236}">
                        <a16:creationId xmlns:a16="http://schemas.microsoft.com/office/drawing/2014/main" id="{9D1DD867-FF56-180E-0CF9-E5F304B7B42D}"/>
                      </a:ext>
                    </a:extLst>
                  </p:cNvPr>
                  <p:cNvGrpSpPr/>
                  <p:nvPr/>
                </p:nvGrpSpPr>
                <p:grpSpPr>
                  <a:xfrm>
                    <a:off x="3618844" y="3105150"/>
                    <a:ext cx="229913" cy="266699"/>
                    <a:chOff x="3561694" y="3105150"/>
                    <a:chExt cx="229913" cy="266699"/>
                  </a:xfrm>
                </p:grpSpPr>
                <p:sp>
                  <p:nvSpPr>
                    <p:cNvPr id="476" name="Hexagon 475">
                      <a:extLst>
                        <a:ext uri="{FF2B5EF4-FFF2-40B4-BE49-F238E27FC236}">
                          <a16:creationId xmlns:a16="http://schemas.microsoft.com/office/drawing/2014/main" id="{B073C316-EF3E-EB2B-8FC6-0B012669ABAF}"/>
                        </a:ext>
                      </a:extLst>
                    </p:cNvPr>
                    <p:cNvSpPr/>
                    <p:nvPr/>
                  </p:nvSpPr>
                  <p:spPr>
                    <a:xfrm rot="5400000">
                      <a:off x="3543301" y="3123543"/>
                      <a:ext cx="266699" cy="229913"/>
                    </a:xfrm>
                    <a:prstGeom prst="hexagon">
                      <a:avLst/>
                    </a:prstGeom>
                    <a:noFill/>
                    <a:ln w="127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7" name="Straight Connector 476">
                      <a:extLst>
                        <a:ext uri="{FF2B5EF4-FFF2-40B4-BE49-F238E27FC236}">
                          <a16:creationId xmlns:a16="http://schemas.microsoft.com/office/drawing/2014/main" id="{AE8BEF69-C02E-67B3-BB06-26C0FCAE8096}"/>
                        </a:ext>
                      </a:extLst>
                    </p:cNvPr>
                    <p:cNvCxnSpPr>
                      <a:cxnSpLocks/>
                    </p:cNvCxnSpPr>
                    <p:nvPr/>
                  </p:nvCxnSpPr>
                  <p:spPr>
                    <a:xfrm>
                      <a:off x="3604884" y="3276599"/>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9C7412CC-4EA6-5125-06E6-C2C96F864220}"/>
                        </a:ext>
                      </a:extLst>
                    </p:cNvPr>
                    <p:cNvCxnSpPr>
                      <a:cxnSpLocks/>
                    </p:cNvCxnSpPr>
                    <p:nvPr/>
                  </p:nvCxnSpPr>
                  <p:spPr>
                    <a:xfrm flipH="1" flipV="1">
                      <a:off x="3733800" y="3203447"/>
                      <a:ext cx="0" cy="73152"/>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F3191655-05B9-C06B-FBD5-D840124F739C}"/>
                        </a:ext>
                      </a:extLst>
                    </p:cNvPr>
                    <p:cNvCxnSpPr>
                      <a:cxnSpLocks/>
                    </p:cNvCxnSpPr>
                    <p:nvPr/>
                  </p:nvCxnSpPr>
                  <p:spPr>
                    <a:xfrm flipV="1">
                      <a:off x="3604884" y="3181350"/>
                      <a:ext cx="76857" cy="36576"/>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74" name="Straight Connector 473">
                    <a:extLst>
                      <a:ext uri="{FF2B5EF4-FFF2-40B4-BE49-F238E27FC236}">
                        <a16:creationId xmlns:a16="http://schemas.microsoft.com/office/drawing/2014/main" id="{7919B798-DB8F-37B7-1B90-F8FC6A208993}"/>
                      </a:ext>
                    </a:extLst>
                  </p:cNvPr>
                  <p:cNvCxnSpPr>
                    <a:cxnSpLocks/>
                  </p:cNvCxnSpPr>
                  <p:nvPr/>
                </p:nvCxnSpPr>
                <p:spPr>
                  <a:xfrm>
                    <a:off x="3733800" y="3371849"/>
                    <a:ext cx="0" cy="91440"/>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475" name="TextBox 474">
                    <a:extLst>
                      <a:ext uri="{FF2B5EF4-FFF2-40B4-BE49-F238E27FC236}">
                        <a16:creationId xmlns:a16="http://schemas.microsoft.com/office/drawing/2014/main" id="{3358F889-ECE5-EA2A-82F2-F24FE49244CE}"/>
                      </a:ext>
                    </a:extLst>
                  </p:cNvPr>
                  <p:cNvSpPr txBox="1"/>
                  <p:nvPr/>
                </p:nvSpPr>
                <p:spPr>
                  <a:xfrm>
                    <a:off x="3429000" y="3417569"/>
                    <a:ext cx="609600" cy="246221"/>
                  </a:xfrm>
                  <a:prstGeom prst="rect">
                    <a:avLst/>
                  </a:prstGeom>
                  <a:noFill/>
                </p:spPr>
                <p:txBody>
                  <a:bodyPr wrap="square" rtlCol="0">
                    <a:spAutoFit/>
                  </a:bodyPr>
                  <a:lstStyle/>
                  <a:p>
                    <a:pPr algn="ctr"/>
                    <a:r>
                      <a:rPr lang="en-US" sz="1000" dirty="0">
                        <a:solidFill>
                          <a:srgbClr val="7030A0"/>
                        </a:solidFill>
                      </a:rPr>
                      <a:t>O-S</a:t>
                    </a:r>
                    <a:r>
                      <a:rPr lang="en-US" altLang="zh-CN" sz="1000" dirty="0">
                        <a:solidFill>
                          <a:srgbClr val="7030A0"/>
                        </a:solidFill>
                      </a:rPr>
                      <a:t>=O</a:t>
                    </a:r>
                    <a:endParaRPr lang="en-US" sz="1000" dirty="0">
                      <a:solidFill>
                        <a:srgbClr val="7030A0"/>
                      </a:solidFill>
                    </a:endParaRPr>
                  </a:p>
                </p:txBody>
              </p:sp>
            </p:grpSp>
            <p:sp>
              <p:nvSpPr>
                <p:cNvPr id="469" name="Rounded Rectangle 36">
                  <a:extLst>
                    <a:ext uri="{FF2B5EF4-FFF2-40B4-BE49-F238E27FC236}">
                      <a16:creationId xmlns:a16="http://schemas.microsoft.com/office/drawing/2014/main" id="{E680F958-FC8F-702B-3C3A-E1C78340497D}"/>
                    </a:ext>
                  </a:extLst>
                </p:cNvPr>
                <p:cNvSpPr/>
                <p:nvPr/>
              </p:nvSpPr>
              <p:spPr>
                <a:xfrm>
                  <a:off x="457200" y="2114550"/>
                  <a:ext cx="1581883" cy="663687"/>
                </a:xfrm>
                <a:prstGeom prst="roundRect">
                  <a:avLst>
                    <a:gd name="adj" fmla="val 8619"/>
                  </a:avLst>
                </a:prstGeom>
                <a:solidFill>
                  <a:srgbClr val="9AE047">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0" name="TextBox 469">
                  <a:extLst>
                    <a:ext uri="{FF2B5EF4-FFF2-40B4-BE49-F238E27FC236}">
                      <a16:creationId xmlns:a16="http://schemas.microsoft.com/office/drawing/2014/main" id="{FA53BF06-52A8-8167-F87B-C8A82887B153}"/>
                    </a:ext>
                  </a:extLst>
                </p:cNvPr>
                <p:cNvSpPr txBox="1"/>
                <p:nvPr/>
              </p:nvSpPr>
              <p:spPr>
                <a:xfrm>
                  <a:off x="2072903" y="2138992"/>
                  <a:ext cx="1131428" cy="267383"/>
                </a:xfrm>
                <a:prstGeom prst="rect">
                  <a:avLst/>
                </a:prstGeom>
                <a:noFill/>
              </p:spPr>
              <p:txBody>
                <a:bodyPr wrap="square" rtlCol="0">
                  <a:spAutoFit/>
                </a:bodyPr>
                <a:lstStyle/>
                <a:p>
                  <a:r>
                    <a:rPr lang="en-US" sz="1400" dirty="0"/>
                    <a:t>Molecular</a:t>
                  </a:r>
                  <a:r>
                    <a:rPr lang="zh-CN" altLang="en-US" sz="1400" dirty="0"/>
                    <a:t> </a:t>
                  </a:r>
                  <a:r>
                    <a:rPr lang="en-US" altLang="zh-CN" sz="1400" dirty="0"/>
                    <a:t>Bridge</a:t>
                  </a:r>
                  <a:endParaRPr lang="en-US" sz="1400" dirty="0"/>
                </a:p>
              </p:txBody>
            </p:sp>
            <p:sp>
              <p:nvSpPr>
                <p:cNvPr id="471" name="TextBox 470">
                  <a:extLst>
                    <a:ext uri="{FF2B5EF4-FFF2-40B4-BE49-F238E27FC236}">
                      <a16:creationId xmlns:a16="http://schemas.microsoft.com/office/drawing/2014/main" id="{4B5E6064-9527-22DE-1C13-0C1E25AD2853}"/>
                    </a:ext>
                  </a:extLst>
                </p:cNvPr>
                <p:cNvSpPr txBox="1"/>
                <p:nvPr/>
              </p:nvSpPr>
              <p:spPr>
                <a:xfrm>
                  <a:off x="2084301" y="2771369"/>
                  <a:ext cx="1042059" cy="454551"/>
                </a:xfrm>
                <a:prstGeom prst="rect">
                  <a:avLst/>
                </a:prstGeom>
                <a:noFill/>
              </p:spPr>
              <p:txBody>
                <a:bodyPr wrap="square" rtlCol="0">
                  <a:spAutoFit/>
                </a:bodyPr>
                <a:lstStyle/>
                <a:p>
                  <a:r>
                    <a:rPr lang="zh-CN" altLang="en-US" sz="1400" dirty="0">
                      <a:solidFill>
                        <a:schemeClr val="tx1">
                          <a:lumMod val="95000"/>
                          <a:lumOff val="5000"/>
                        </a:schemeClr>
                      </a:solidFill>
                    </a:rPr>
                    <a:t> </a:t>
                  </a:r>
                  <a:r>
                    <a:rPr lang="en-US" altLang="zh-CN" sz="1400" dirty="0">
                      <a:solidFill>
                        <a:schemeClr val="tx1">
                          <a:lumMod val="95000"/>
                          <a:lumOff val="5000"/>
                        </a:schemeClr>
                      </a:solidFill>
                    </a:rPr>
                    <a:t>Au supporting layer</a:t>
                  </a:r>
                  <a:endParaRPr lang="en-US" sz="1400" dirty="0">
                    <a:solidFill>
                      <a:schemeClr val="tx1">
                        <a:lumMod val="95000"/>
                        <a:lumOff val="5000"/>
                      </a:schemeClr>
                    </a:solidFill>
                  </a:endParaRPr>
                </a:p>
              </p:txBody>
            </p:sp>
            <p:sp>
              <p:nvSpPr>
                <p:cNvPr id="472" name="TextBox 471">
                  <a:extLst>
                    <a:ext uri="{FF2B5EF4-FFF2-40B4-BE49-F238E27FC236}">
                      <a16:creationId xmlns:a16="http://schemas.microsoft.com/office/drawing/2014/main" id="{95331975-EAFF-E00C-AF0D-46A4C6EDFC74}"/>
                    </a:ext>
                  </a:extLst>
                </p:cNvPr>
                <p:cNvSpPr txBox="1"/>
                <p:nvPr/>
              </p:nvSpPr>
              <p:spPr>
                <a:xfrm>
                  <a:off x="2097769" y="1429262"/>
                  <a:ext cx="1207628" cy="267383"/>
                </a:xfrm>
                <a:prstGeom prst="rect">
                  <a:avLst/>
                </a:prstGeom>
                <a:noFill/>
              </p:spPr>
              <p:txBody>
                <a:bodyPr wrap="square" rtlCol="0">
                  <a:spAutoFit/>
                </a:bodyPr>
                <a:lstStyle/>
                <a:p>
                  <a:r>
                    <a:rPr lang="en-US" sz="1400" dirty="0">
                      <a:solidFill>
                        <a:schemeClr val="tx1">
                          <a:lumMod val="95000"/>
                          <a:lumOff val="5000"/>
                        </a:schemeClr>
                      </a:solidFill>
                    </a:rPr>
                    <a:t>PEDOT:PSS</a:t>
                  </a:r>
                </a:p>
              </p:txBody>
            </p:sp>
          </p:grpSp>
          <p:grpSp>
            <p:nvGrpSpPr>
              <p:cNvPr id="428" name="Group 427">
                <a:extLst>
                  <a:ext uri="{FF2B5EF4-FFF2-40B4-BE49-F238E27FC236}">
                    <a16:creationId xmlns:a16="http://schemas.microsoft.com/office/drawing/2014/main" id="{52F05BE2-20C1-6482-E47A-779DB9111E0E}"/>
                  </a:ext>
                </a:extLst>
              </p:cNvPr>
              <p:cNvGrpSpPr/>
              <p:nvPr/>
            </p:nvGrpSpPr>
            <p:grpSpPr>
              <a:xfrm>
                <a:off x="3282032" y="3689049"/>
                <a:ext cx="1704762" cy="157114"/>
                <a:chOff x="695560" y="2813092"/>
                <a:chExt cx="1360786" cy="63459"/>
              </a:xfrm>
            </p:grpSpPr>
            <p:grpSp>
              <p:nvGrpSpPr>
                <p:cNvPr id="429" name="Group 428">
                  <a:extLst>
                    <a:ext uri="{FF2B5EF4-FFF2-40B4-BE49-F238E27FC236}">
                      <a16:creationId xmlns:a16="http://schemas.microsoft.com/office/drawing/2014/main" id="{D9B18DFC-A832-121E-B80C-BCAE44296A09}"/>
                    </a:ext>
                  </a:extLst>
                </p:cNvPr>
                <p:cNvGrpSpPr/>
                <p:nvPr/>
              </p:nvGrpSpPr>
              <p:grpSpPr>
                <a:xfrm>
                  <a:off x="695560" y="2813092"/>
                  <a:ext cx="509240" cy="63459"/>
                  <a:chOff x="829799" y="3665483"/>
                  <a:chExt cx="913582" cy="152400"/>
                </a:xfrm>
              </p:grpSpPr>
              <p:sp>
                <p:nvSpPr>
                  <p:cNvPr id="441" name="Oval 440">
                    <a:extLst>
                      <a:ext uri="{FF2B5EF4-FFF2-40B4-BE49-F238E27FC236}">
                        <a16:creationId xmlns:a16="http://schemas.microsoft.com/office/drawing/2014/main" id="{5FCA2685-B2DE-702F-43A4-D5E7278C16BA}"/>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442136F4-8D01-3C7A-4C6D-B00E92793A26}"/>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CEEAE002-250A-5E3B-BC38-D7333A90D9E6}"/>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ABBFC0C-FF94-E6B4-7BB2-7D79E3C02552}"/>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5" name="Oval 444">
                    <a:extLst>
                      <a:ext uri="{FF2B5EF4-FFF2-40B4-BE49-F238E27FC236}">
                        <a16:creationId xmlns:a16="http://schemas.microsoft.com/office/drawing/2014/main" id="{6F79C503-E0DC-8108-9BCC-010FE8BDAD0F}"/>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6" name="Oval 445">
                    <a:extLst>
                      <a:ext uri="{FF2B5EF4-FFF2-40B4-BE49-F238E27FC236}">
                        <a16:creationId xmlns:a16="http://schemas.microsoft.com/office/drawing/2014/main" id="{C56D7EB6-4453-6FCA-60BA-66A7754F82F4}"/>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0" name="Group 429">
                  <a:extLst>
                    <a:ext uri="{FF2B5EF4-FFF2-40B4-BE49-F238E27FC236}">
                      <a16:creationId xmlns:a16="http://schemas.microsoft.com/office/drawing/2014/main" id="{44DDB679-53AE-F8C2-D9A6-DCE92E5F5C17}"/>
                    </a:ext>
                  </a:extLst>
                </p:cNvPr>
                <p:cNvGrpSpPr/>
                <p:nvPr/>
              </p:nvGrpSpPr>
              <p:grpSpPr>
                <a:xfrm>
                  <a:off x="1204798" y="2813092"/>
                  <a:ext cx="851548" cy="63459"/>
                  <a:chOff x="215692" y="3665483"/>
                  <a:chExt cx="1527689" cy="152400"/>
                </a:xfrm>
              </p:grpSpPr>
              <p:sp>
                <p:nvSpPr>
                  <p:cNvPr id="431" name="Oval 430">
                    <a:extLst>
                      <a:ext uri="{FF2B5EF4-FFF2-40B4-BE49-F238E27FC236}">
                        <a16:creationId xmlns:a16="http://schemas.microsoft.com/office/drawing/2014/main" id="{3DC798FC-2C1D-901E-DB9E-0F1F7B84C11C}"/>
                      </a:ext>
                    </a:extLst>
                  </p:cNvPr>
                  <p:cNvSpPr/>
                  <p:nvPr/>
                </p:nvSpPr>
                <p:spPr>
                  <a:xfrm>
                    <a:off x="372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68B2A138-D6EA-E6F6-664B-DC30BEE47B3A}"/>
                      </a:ext>
                    </a:extLst>
                  </p:cNvPr>
                  <p:cNvSpPr/>
                  <p:nvPr/>
                </p:nvSpPr>
                <p:spPr>
                  <a:xfrm>
                    <a:off x="524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599757D4-58F7-46AE-1C38-AD882089DED0}"/>
                      </a:ext>
                    </a:extLst>
                  </p:cNvPr>
                  <p:cNvSpPr/>
                  <p:nvPr/>
                </p:nvSpPr>
                <p:spPr>
                  <a:xfrm>
                    <a:off x="677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CD74D55A-3CC7-7E65-0015-16EE434AF6C8}"/>
                      </a:ext>
                    </a:extLst>
                  </p:cNvPr>
                  <p:cNvSpPr/>
                  <p:nvPr/>
                </p:nvSpPr>
                <p:spPr>
                  <a:xfrm>
                    <a:off x="8297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65FCF968-3CEB-6187-9849-0B94AC2396FE}"/>
                      </a:ext>
                    </a:extLst>
                  </p:cNvPr>
                  <p:cNvSpPr/>
                  <p:nvPr/>
                </p:nvSpPr>
                <p:spPr>
                  <a:xfrm>
                    <a:off x="9821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C8306CA0-EE60-F162-C762-EC5ABC5225C4}"/>
                      </a:ext>
                    </a:extLst>
                  </p:cNvPr>
                  <p:cNvSpPr/>
                  <p:nvPr/>
                </p:nvSpPr>
                <p:spPr>
                  <a:xfrm>
                    <a:off x="11345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C6AF2F89-D5A5-FE02-D3D4-056C547D863F}"/>
                      </a:ext>
                    </a:extLst>
                  </p:cNvPr>
                  <p:cNvSpPr/>
                  <p:nvPr/>
                </p:nvSpPr>
                <p:spPr>
                  <a:xfrm>
                    <a:off x="12869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8" name="Oval 437">
                    <a:extLst>
                      <a:ext uri="{FF2B5EF4-FFF2-40B4-BE49-F238E27FC236}">
                        <a16:creationId xmlns:a16="http://schemas.microsoft.com/office/drawing/2014/main" id="{9C7BC4C1-DBBE-2332-3DAA-F010337F20B6}"/>
                      </a:ext>
                    </a:extLst>
                  </p:cNvPr>
                  <p:cNvSpPr/>
                  <p:nvPr/>
                </p:nvSpPr>
                <p:spPr>
                  <a:xfrm>
                    <a:off x="215692"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27543976-C18D-5E0B-8E94-363D4CBD6169}"/>
                      </a:ext>
                    </a:extLst>
                  </p:cNvPr>
                  <p:cNvSpPr/>
                  <p:nvPr/>
                </p:nvSpPr>
                <p:spPr>
                  <a:xfrm>
                    <a:off x="1439399"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0" name="Oval 439">
                    <a:extLst>
                      <a:ext uri="{FF2B5EF4-FFF2-40B4-BE49-F238E27FC236}">
                        <a16:creationId xmlns:a16="http://schemas.microsoft.com/office/drawing/2014/main" id="{EC211BDD-9283-8850-55E7-517EA82927CC}"/>
                      </a:ext>
                    </a:extLst>
                  </p:cNvPr>
                  <p:cNvSpPr/>
                  <p:nvPr/>
                </p:nvSpPr>
                <p:spPr>
                  <a:xfrm>
                    <a:off x="1590981" y="3665483"/>
                    <a:ext cx="152400" cy="152400"/>
                  </a:xfrm>
                  <a:prstGeom prst="ellipse">
                    <a:avLst/>
                  </a:prstGeom>
                  <a:solidFill>
                    <a:srgbClr val="FFFFC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8" name="Slide Number Placeholder 3">
            <a:extLst>
              <a:ext uri="{FF2B5EF4-FFF2-40B4-BE49-F238E27FC236}">
                <a16:creationId xmlns:a16="http://schemas.microsoft.com/office/drawing/2014/main" id="{C108136C-9F23-3C22-B22D-AC7B470521FE}"/>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6</a:t>
            </a:fld>
            <a:endParaRPr lang="en-US" sz="1500" dirty="0">
              <a:solidFill>
                <a:schemeClr val="tx2">
                  <a:lumMod val="50000"/>
                </a:schemeClr>
              </a:solidFill>
            </a:endParaRPr>
          </a:p>
        </p:txBody>
      </p:sp>
    </p:spTree>
    <p:extLst>
      <p:ext uri="{BB962C8B-B14F-4D97-AF65-F5344CB8AC3E}">
        <p14:creationId xmlns:p14="http://schemas.microsoft.com/office/powerpoint/2010/main" val="3650906731"/>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78857-AA5C-E3A6-7001-B723C929F5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C0877CB-2CD2-CA75-0BFC-E8397AF38479}"/>
              </a:ext>
            </a:extLst>
          </p:cNvPr>
          <p:cNvSpPr>
            <a:spLocks noGrp="1"/>
          </p:cNvSpPr>
          <p:nvPr>
            <p:ph type="title"/>
          </p:nvPr>
        </p:nvSpPr>
        <p:spPr>
          <a:xfrm>
            <a:off x="435778" y="190811"/>
            <a:ext cx="11430000" cy="1014761"/>
          </a:xfrm>
        </p:spPr>
        <p:txBody>
          <a:bodyPr/>
          <a:lstStyle/>
          <a:p>
            <a:r>
              <a:rPr lang="en-US" dirty="0"/>
              <a:t>OECT Fabrication Process</a:t>
            </a:r>
          </a:p>
        </p:txBody>
      </p:sp>
      <p:sp>
        <p:nvSpPr>
          <p:cNvPr id="4" name="TextBox 3">
            <a:extLst>
              <a:ext uri="{FF2B5EF4-FFF2-40B4-BE49-F238E27FC236}">
                <a16:creationId xmlns:a16="http://schemas.microsoft.com/office/drawing/2014/main" id="{A9824E01-EE0C-51BB-27C3-8DF526B83968}"/>
              </a:ext>
            </a:extLst>
          </p:cNvPr>
          <p:cNvSpPr txBox="1"/>
          <p:nvPr/>
        </p:nvSpPr>
        <p:spPr>
          <a:xfrm>
            <a:off x="1630240" y="1617713"/>
            <a:ext cx="1469369" cy="276999"/>
          </a:xfrm>
          <a:prstGeom prst="rect">
            <a:avLst/>
          </a:prstGeom>
          <a:noFill/>
        </p:spPr>
        <p:txBody>
          <a:bodyPr wrap="square" rtlCol="0">
            <a:spAutoFit/>
          </a:bodyPr>
          <a:lstStyle/>
          <a:p>
            <a:r>
              <a:rPr lang="en-IN" sz="1200" dirty="0"/>
              <a:t>Clean Glass Slide</a:t>
            </a:r>
          </a:p>
        </p:txBody>
      </p:sp>
      <p:cxnSp>
        <p:nvCxnSpPr>
          <p:cNvPr id="5" name="Straight Arrow Connector 4">
            <a:extLst>
              <a:ext uri="{FF2B5EF4-FFF2-40B4-BE49-F238E27FC236}">
                <a16:creationId xmlns:a16="http://schemas.microsoft.com/office/drawing/2014/main" id="{3CD32F45-5B0D-E0AD-EA45-2B1AD47EAFB3}"/>
              </a:ext>
            </a:extLst>
          </p:cNvPr>
          <p:cNvCxnSpPr>
            <a:cxnSpLocks/>
          </p:cNvCxnSpPr>
          <p:nvPr/>
        </p:nvCxnSpPr>
        <p:spPr>
          <a:xfrm>
            <a:off x="3395380" y="1529224"/>
            <a:ext cx="8377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F494A881-B3C4-7803-EF6D-B5B378E387B5}"/>
              </a:ext>
            </a:extLst>
          </p:cNvPr>
          <p:cNvCxnSpPr>
            <a:cxnSpLocks/>
          </p:cNvCxnSpPr>
          <p:nvPr/>
        </p:nvCxnSpPr>
        <p:spPr>
          <a:xfrm flipH="1">
            <a:off x="6466722" y="3204572"/>
            <a:ext cx="1255645" cy="34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80675AA-9C08-337F-7FC2-CDC9DFA490C6}"/>
              </a:ext>
            </a:extLst>
          </p:cNvPr>
          <p:cNvSpPr txBox="1"/>
          <p:nvPr/>
        </p:nvSpPr>
        <p:spPr>
          <a:xfrm>
            <a:off x="4671981" y="1671207"/>
            <a:ext cx="1469369" cy="276999"/>
          </a:xfrm>
          <a:prstGeom prst="rect">
            <a:avLst/>
          </a:prstGeom>
          <a:noFill/>
        </p:spPr>
        <p:txBody>
          <a:bodyPr wrap="square" rtlCol="0">
            <a:spAutoFit/>
          </a:bodyPr>
          <a:lstStyle/>
          <a:p>
            <a:r>
              <a:rPr lang="en-IN" sz="1200" dirty="0"/>
              <a:t>Spin-Coat Dextran</a:t>
            </a:r>
          </a:p>
        </p:txBody>
      </p:sp>
      <p:cxnSp>
        <p:nvCxnSpPr>
          <p:cNvPr id="10" name="Straight Arrow Connector 9">
            <a:extLst>
              <a:ext uri="{FF2B5EF4-FFF2-40B4-BE49-F238E27FC236}">
                <a16:creationId xmlns:a16="http://schemas.microsoft.com/office/drawing/2014/main" id="{095FD719-B205-D740-DB1F-3AA5BA7FB525}"/>
              </a:ext>
            </a:extLst>
          </p:cNvPr>
          <p:cNvCxnSpPr>
            <a:cxnSpLocks/>
          </p:cNvCxnSpPr>
          <p:nvPr/>
        </p:nvCxnSpPr>
        <p:spPr>
          <a:xfrm>
            <a:off x="6505634" y="1509327"/>
            <a:ext cx="11544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2E89F7F-7EB7-CB85-30C7-4BE86834F41A}"/>
              </a:ext>
            </a:extLst>
          </p:cNvPr>
          <p:cNvSpPr txBox="1"/>
          <p:nvPr/>
        </p:nvSpPr>
        <p:spPr>
          <a:xfrm>
            <a:off x="8121291" y="1664443"/>
            <a:ext cx="1469369" cy="276999"/>
          </a:xfrm>
          <a:prstGeom prst="rect">
            <a:avLst/>
          </a:prstGeom>
          <a:noFill/>
        </p:spPr>
        <p:txBody>
          <a:bodyPr wrap="square" rtlCol="0">
            <a:spAutoFit/>
          </a:bodyPr>
          <a:lstStyle/>
          <a:p>
            <a:r>
              <a:rPr lang="en-IN" sz="1200" dirty="0"/>
              <a:t>Drop-Cast SEBS</a:t>
            </a:r>
          </a:p>
        </p:txBody>
      </p:sp>
      <p:cxnSp>
        <p:nvCxnSpPr>
          <p:cNvPr id="15" name="Straight Arrow Connector 14">
            <a:extLst>
              <a:ext uri="{FF2B5EF4-FFF2-40B4-BE49-F238E27FC236}">
                <a16:creationId xmlns:a16="http://schemas.microsoft.com/office/drawing/2014/main" id="{7C8E4D75-101A-F240-CC08-0B4155A4D93B}"/>
              </a:ext>
            </a:extLst>
          </p:cNvPr>
          <p:cNvCxnSpPr>
            <a:cxnSpLocks/>
          </p:cNvCxnSpPr>
          <p:nvPr/>
        </p:nvCxnSpPr>
        <p:spPr>
          <a:xfrm>
            <a:off x="8803075" y="1926395"/>
            <a:ext cx="0" cy="5860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CE832AE-E262-BFF6-DA61-21D39A9C1C83}"/>
              </a:ext>
            </a:extLst>
          </p:cNvPr>
          <p:cNvSpPr txBox="1"/>
          <p:nvPr/>
        </p:nvSpPr>
        <p:spPr>
          <a:xfrm>
            <a:off x="7773809" y="3800753"/>
            <a:ext cx="2219566" cy="276999"/>
          </a:xfrm>
          <a:prstGeom prst="rect">
            <a:avLst/>
          </a:prstGeom>
          <a:noFill/>
        </p:spPr>
        <p:txBody>
          <a:bodyPr wrap="square" rtlCol="0">
            <a:spAutoFit/>
          </a:bodyPr>
          <a:lstStyle/>
          <a:p>
            <a:r>
              <a:rPr lang="en-IN" sz="1200" dirty="0"/>
              <a:t>Evaporate micro-cracked Au</a:t>
            </a:r>
          </a:p>
        </p:txBody>
      </p:sp>
      <p:sp>
        <p:nvSpPr>
          <p:cNvPr id="26" name="TextBox 25">
            <a:extLst>
              <a:ext uri="{FF2B5EF4-FFF2-40B4-BE49-F238E27FC236}">
                <a16:creationId xmlns:a16="http://schemas.microsoft.com/office/drawing/2014/main" id="{8E02D969-BD50-B629-CBEB-78D923636F14}"/>
              </a:ext>
            </a:extLst>
          </p:cNvPr>
          <p:cNvSpPr txBox="1"/>
          <p:nvPr/>
        </p:nvSpPr>
        <p:spPr>
          <a:xfrm>
            <a:off x="4425649" y="3795026"/>
            <a:ext cx="1967382" cy="276999"/>
          </a:xfrm>
          <a:prstGeom prst="rect">
            <a:avLst/>
          </a:prstGeom>
          <a:noFill/>
        </p:spPr>
        <p:txBody>
          <a:bodyPr wrap="square" rtlCol="0">
            <a:spAutoFit/>
          </a:bodyPr>
          <a:lstStyle/>
          <a:p>
            <a:r>
              <a:rPr lang="en-IN" sz="1200" dirty="0"/>
              <a:t>Spin-Coat semiconductor</a:t>
            </a:r>
          </a:p>
        </p:txBody>
      </p:sp>
      <p:cxnSp>
        <p:nvCxnSpPr>
          <p:cNvPr id="33" name="Straight Arrow Connector 32">
            <a:extLst>
              <a:ext uri="{FF2B5EF4-FFF2-40B4-BE49-F238E27FC236}">
                <a16:creationId xmlns:a16="http://schemas.microsoft.com/office/drawing/2014/main" id="{94768A81-D085-B8CB-0161-2DD802214FE5}"/>
              </a:ext>
            </a:extLst>
          </p:cNvPr>
          <p:cNvCxnSpPr>
            <a:cxnSpLocks/>
          </p:cNvCxnSpPr>
          <p:nvPr/>
        </p:nvCxnSpPr>
        <p:spPr>
          <a:xfrm flipH="1">
            <a:off x="3395380" y="3210460"/>
            <a:ext cx="8377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A4E0698-30A6-0AA5-7F42-04342F7F4B92}"/>
              </a:ext>
            </a:extLst>
          </p:cNvPr>
          <p:cNvSpPr txBox="1"/>
          <p:nvPr/>
        </p:nvSpPr>
        <p:spPr>
          <a:xfrm>
            <a:off x="1203892" y="3799040"/>
            <a:ext cx="2219563" cy="276999"/>
          </a:xfrm>
          <a:prstGeom prst="rect">
            <a:avLst/>
          </a:prstGeom>
          <a:noFill/>
        </p:spPr>
        <p:txBody>
          <a:bodyPr wrap="square" rtlCol="0">
            <a:spAutoFit/>
          </a:bodyPr>
          <a:lstStyle/>
          <a:p>
            <a:r>
              <a:rPr lang="en-IN" sz="1200" dirty="0"/>
              <a:t>Evaporate Au supporting layer</a:t>
            </a:r>
          </a:p>
        </p:txBody>
      </p:sp>
      <p:cxnSp>
        <p:nvCxnSpPr>
          <p:cNvPr id="39" name="Straight Arrow Connector 38">
            <a:extLst>
              <a:ext uri="{FF2B5EF4-FFF2-40B4-BE49-F238E27FC236}">
                <a16:creationId xmlns:a16="http://schemas.microsoft.com/office/drawing/2014/main" id="{82E4F37C-B3C4-85D4-1942-D2BFB0949596}"/>
              </a:ext>
            </a:extLst>
          </p:cNvPr>
          <p:cNvCxnSpPr>
            <a:cxnSpLocks/>
          </p:cNvCxnSpPr>
          <p:nvPr/>
        </p:nvCxnSpPr>
        <p:spPr>
          <a:xfrm>
            <a:off x="2257538" y="4048841"/>
            <a:ext cx="0" cy="6196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0" name="TextBox 619">
            <a:extLst>
              <a:ext uri="{FF2B5EF4-FFF2-40B4-BE49-F238E27FC236}">
                <a16:creationId xmlns:a16="http://schemas.microsoft.com/office/drawing/2014/main" id="{B4309BC8-B308-4FD9-87CF-7231F41F836F}"/>
              </a:ext>
            </a:extLst>
          </p:cNvPr>
          <p:cNvSpPr txBox="1"/>
          <p:nvPr/>
        </p:nvSpPr>
        <p:spPr>
          <a:xfrm>
            <a:off x="1797489" y="6242553"/>
            <a:ext cx="1390546" cy="276999"/>
          </a:xfrm>
          <a:prstGeom prst="rect">
            <a:avLst/>
          </a:prstGeom>
          <a:noFill/>
        </p:spPr>
        <p:txBody>
          <a:bodyPr wrap="square" rtlCol="0">
            <a:spAutoFit/>
          </a:bodyPr>
          <a:lstStyle/>
          <a:p>
            <a:r>
              <a:rPr lang="en-IN" sz="1200" dirty="0"/>
              <a:t>SAM on Au</a:t>
            </a:r>
          </a:p>
        </p:txBody>
      </p:sp>
      <p:cxnSp>
        <p:nvCxnSpPr>
          <p:cNvPr id="851" name="Straight Arrow Connector 850">
            <a:extLst>
              <a:ext uri="{FF2B5EF4-FFF2-40B4-BE49-F238E27FC236}">
                <a16:creationId xmlns:a16="http://schemas.microsoft.com/office/drawing/2014/main" id="{B2411518-23BF-413E-D45D-2B15145F7D13}"/>
              </a:ext>
            </a:extLst>
          </p:cNvPr>
          <p:cNvCxnSpPr>
            <a:cxnSpLocks/>
          </p:cNvCxnSpPr>
          <p:nvPr/>
        </p:nvCxnSpPr>
        <p:spPr>
          <a:xfrm>
            <a:off x="3395379" y="4925766"/>
            <a:ext cx="8377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2" name="TextBox 851">
            <a:extLst>
              <a:ext uri="{FF2B5EF4-FFF2-40B4-BE49-F238E27FC236}">
                <a16:creationId xmlns:a16="http://schemas.microsoft.com/office/drawing/2014/main" id="{477D1DBB-3466-DE94-5B35-AFD1F947EACD}"/>
              </a:ext>
            </a:extLst>
          </p:cNvPr>
          <p:cNvSpPr txBox="1"/>
          <p:nvPr/>
        </p:nvSpPr>
        <p:spPr>
          <a:xfrm>
            <a:off x="4489780" y="6242552"/>
            <a:ext cx="1811770" cy="276999"/>
          </a:xfrm>
          <a:prstGeom prst="rect">
            <a:avLst/>
          </a:prstGeom>
          <a:noFill/>
        </p:spPr>
        <p:txBody>
          <a:bodyPr wrap="square" rtlCol="0">
            <a:spAutoFit/>
          </a:bodyPr>
          <a:lstStyle/>
          <a:p>
            <a:r>
              <a:rPr lang="en-IN" sz="1200" dirty="0"/>
              <a:t>Spin-coat PEDOT:PSS</a:t>
            </a:r>
          </a:p>
        </p:txBody>
      </p:sp>
      <p:grpSp>
        <p:nvGrpSpPr>
          <p:cNvPr id="1649" name="Group 1648">
            <a:extLst>
              <a:ext uri="{FF2B5EF4-FFF2-40B4-BE49-F238E27FC236}">
                <a16:creationId xmlns:a16="http://schemas.microsoft.com/office/drawing/2014/main" id="{DEE5F2C7-EAA7-F3DF-3819-A701123CD296}"/>
              </a:ext>
            </a:extLst>
          </p:cNvPr>
          <p:cNvGrpSpPr/>
          <p:nvPr/>
        </p:nvGrpSpPr>
        <p:grpSpPr>
          <a:xfrm>
            <a:off x="7548219" y="4170318"/>
            <a:ext cx="2526262" cy="2314314"/>
            <a:chOff x="7288689" y="4101131"/>
            <a:chExt cx="2526262" cy="2314314"/>
          </a:xfrm>
        </p:grpSpPr>
        <p:grpSp>
          <p:nvGrpSpPr>
            <p:cNvPr id="853" name="Group 852">
              <a:extLst>
                <a:ext uri="{FF2B5EF4-FFF2-40B4-BE49-F238E27FC236}">
                  <a16:creationId xmlns:a16="http://schemas.microsoft.com/office/drawing/2014/main" id="{DD86FA38-5DF2-FD73-52C2-F14B8B8CC155}"/>
                </a:ext>
              </a:extLst>
            </p:cNvPr>
            <p:cNvGrpSpPr/>
            <p:nvPr/>
          </p:nvGrpSpPr>
          <p:grpSpPr>
            <a:xfrm>
              <a:off x="7557707" y="4662910"/>
              <a:ext cx="2013142" cy="595517"/>
              <a:chOff x="3200045" y="3495115"/>
              <a:chExt cx="1876857" cy="517874"/>
            </a:xfrm>
          </p:grpSpPr>
          <p:sp>
            <p:nvSpPr>
              <p:cNvPr id="854" name="Rectangle 853">
                <a:extLst>
                  <a:ext uri="{FF2B5EF4-FFF2-40B4-BE49-F238E27FC236}">
                    <a16:creationId xmlns:a16="http://schemas.microsoft.com/office/drawing/2014/main" id="{2FCDD8C9-FF6B-761C-8C44-189DDCEEE1CF}"/>
                  </a:ext>
                </a:extLst>
              </p:cNvPr>
              <p:cNvSpPr/>
              <p:nvPr/>
            </p:nvSpPr>
            <p:spPr>
              <a:xfrm>
                <a:off x="3246935" y="3674301"/>
                <a:ext cx="1812110" cy="1693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855" name="Rectangle 854">
                <a:extLst>
                  <a:ext uri="{FF2B5EF4-FFF2-40B4-BE49-F238E27FC236}">
                    <a16:creationId xmlns:a16="http://schemas.microsoft.com/office/drawing/2014/main" id="{C9D5E3B7-7EF1-0790-C600-75727AB9ADE8}"/>
                  </a:ext>
                </a:extLst>
              </p:cNvPr>
              <p:cNvSpPr/>
              <p:nvPr/>
            </p:nvSpPr>
            <p:spPr>
              <a:xfrm>
                <a:off x="3246935" y="3843645"/>
                <a:ext cx="1811770" cy="16934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grpSp>
            <p:nvGrpSpPr>
              <p:cNvPr id="856" name="Group 855">
                <a:extLst>
                  <a:ext uri="{FF2B5EF4-FFF2-40B4-BE49-F238E27FC236}">
                    <a16:creationId xmlns:a16="http://schemas.microsoft.com/office/drawing/2014/main" id="{E6E04CD8-A07C-5C87-83C4-4E44972CBE0E}"/>
                  </a:ext>
                </a:extLst>
              </p:cNvPr>
              <p:cNvGrpSpPr/>
              <p:nvPr/>
            </p:nvGrpSpPr>
            <p:grpSpPr>
              <a:xfrm>
                <a:off x="3200045" y="3500679"/>
                <a:ext cx="363525" cy="191021"/>
                <a:chOff x="3200045" y="3500679"/>
                <a:chExt cx="363525" cy="191021"/>
              </a:xfrm>
            </p:grpSpPr>
            <p:grpSp>
              <p:nvGrpSpPr>
                <p:cNvPr id="1046" name="Group 1045">
                  <a:extLst>
                    <a:ext uri="{FF2B5EF4-FFF2-40B4-BE49-F238E27FC236}">
                      <a16:creationId xmlns:a16="http://schemas.microsoft.com/office/drawing/2014/main" id="{93B82403-94AB-CE40-57A1-623C86E6B2A1}"/>
                    </a:ext>
                  </a:extLst>
                </p:cNvPr>
                <p:cNvGrpSpPr/>
                <p:nvPr/>
              </p:nvGrpSpPr>
              <p:grpSpPr>
                <a:xfrm rot="21062191">
                  <a:off x="3200045" y="3500679"/>
                  <a:ext cx="152399" cy="169344"/>
                  <a:chOff x="3409476" y="3072160"/>
                  <a:chExt cx="184245" cy="256262"/>
                </a:xfrm>
              </p:grpSpPr>
              <p:grpSp>
                <p:nvGrpSpPr>
                  <p:cNvPr id="1071" name="Group 1070">
                    <a:extLst>
                      <a:ext uri="{FF2B5EF4-FFF2-40B4-BE49-F238E27FC236}">
                        <a16:creationId xmlns:a16="http://schemas.microsoft.com/office/drawing/2014/main" id="{C3011F2D-033E-3622-B6D5-7BC8C1FF1161}"/>
                      </a:ext>
                    </a:extLst>
                  </p:cNvPr>
                  <p:cNvGrpSpPr/>
                  <p:nvPr/>
                </p:nvGrpSpPr>
                <p:grpSpPr>
                  <a:xfrm>
                    <a:off x="3429000" y="3072160"/>
                    <a:ext cx="164721" cy="197843"/>
                    <a:chOff x="3518300" y="2952750"/>
                    <a:chExt cx="164721" cy="197843"/>
                  </a:xfrm>
                </p:grpSpPr>
                <p:grpSp>
                  <p:nvGrpSpPr>
                    <p:cNvPr id="1073" name="Group 1072">
                      <a:extLst>
                        <a:ext uri="{FF2B5EF4-FFF2-40B4-BE49-F238E27FC236}">
                          <a16:creationId xmlns:a16="http://schemas.microsoft.com/office/drawing/2014/main" id="{8E43D27B-4734-5808-84A6-278140082276}"/>
                        </a:ext>
                      </a:extLst>
                    </p:cNvPr>
                    <p:cNvGrpSpPr/>
                    <p:nvPr/>
                  </p:nvGrpSpPr>
                  <p:grpSpPr>
                    <a:xfrm rot="20886503">
                      <a:off x="3518300" y="3007579"/>
                      <a:ext cx="152400" cy="143014"/>
                      <a:chOff x="4648200" y="2369428"/>
                      <a:chExt cx="228600" cy="202322"/>
                    </a:xfrm>
                  </p:grpSpPr>
                  <p:cxnSp>
                    <p:nvCxnSpPr>
                      <p:cNvPr id="1075" name="Straight Connector 1074">
                        <a:extLst>
                          <a:ext uri="{FF2B5EF4-FFF2-40B4-BE49-F238E27FC236}">
                            <a16:creationId xmlns:a16="http://schemas.microsoft.com/office/drawing/2014/main" id="{4382D951-56DB-19C5-69E6-F262CCD0BFE6}"/>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6" name="Straight Connector 1075">
                        <a:extLst>
                          <a:ext uri="{FF2B5EF4-FFF2-40B4-BE49-F238E27FC236}">
                            <a16:creationId xmlns:a16="http://schemas.microsoft.com/office/drawing/2014/main" id="{52ADC07E-BCC2-E40A-58E5-6E3B9B2E911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7" name="Straight Connector 1076">
                        <a:extLst>
                          <a:ext uri="{FF2B5EF4-FFF2-40B4-BE49-F238E27FC236}">
                            <a16:creationId xmlns:a16="http://schemas.microsoft.com/office/drawing/2014/main" id="{DC76394B-2876-2FB4-97B0-C338DBC593F5}"/>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74" name="Oval 1073">
                      <a:extLst>
                        <a:ext uri="{FF2B5EF4-FFF2-40B4-BE49-F238E27FC236}">
                          <a16:creationId xmlns:a16="http://schemas.microsoft.com/office/drawing/2014/main" id="{A3A770D3-7B06-49CC-2B6D-73D733FA6DF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72" name="Oval 1071">
                    <a:extLst>
                      <a:ext uri="{FF2B5EF4-FFF2-40B4-BE49-F238E27FC236}">
                        <a16:creationId xmlns:a16="http://schemas.microsoft.com/office/drawing/2014/main" id="{183C3206-DE6A-B33C-9CF7-1691A16ECEF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47" name="Group 1046">
                  <a:extLst>
                    <a:ext uri="{FF2B5EF4-FFF2-40B4-BE49-F238E27FC236}">
                      <a16:creationId xmlns:a16="http://schemas.microsoft.com/office/drawing/2014/main" id="{3C83F015-540D-5FE8-BCBD-8EF80DFF6253}"/>
                    </a:ext>
                  </a:extLst>
                </p:cNvPr>
                <p:cNvGrpSpPr/>
                <p:nvPr/>
              </p:nvGrpSpPr>
              <p:grpSpPr>
                <a:xfrm rot="21062191">
                  <a:off x="3268154" y="3514739"/>
                  <a:ext cx="152399" cy="169344"/>
                  <a:chOff x="3409476" y="3072160"/>
                  <a:chExt cx="184245" cy="256262"/>
                </a:xfrm>
              </p:grpSpPr>
              <p:grpSp>
                <p:nvGrpSpPr>
                  <p:cNvPr id="1064" name="Group 1063">
                    <a:extLst>
                      <a:ext uri="{FF2B5EF4-FFF2-40B4-BE49-F238E27FC236}">
                        <a16:creationId xmlns:a16="http://schemas.microsoft.com/office/drawing/2014/main" id="{B4B602BF-2EE6-76FE-49ED-AE3C52B90C11}"/>
                      </a:ext>
                    </a:extLst>
                  </p:cNvPr>
                  <p:cNvGrpSpPr/>
                  <p:nvPr/>
                </p:nvGrpSpPr>
                <p:grpSpPr>
                  <a:xfrm>
                    <a:off x="3429000" y="3072160"/>
                    <a:ext cx="164721" cy="197843"/>
                    <a:chOff x="3518300" y="2952750"/>
                    <a:chExt cx="164721" cy="197843"/>
                  </a:xfrm>
                </p:grpSpPr>
                <p:grpSp>
                  <p:nvGrpSpPr>
                    <p:cNvPr id="1066" name="Group 1065">
                      <a:extLst>
                        <a:ext uri="{FF2B5EF4-FFF2-40B4-BE49-F238E27FC236}">
                          <a16:creationId xmlns:a16="http://schemas.microsoft.com/office/drawing/2014/main" id="{540A1701-208A-054A-46C5-8EA50C293E42}"/>
                        </a:ext>
                      </a:extLst>
                    </p:cNvPr>
                    <p:cNvGrpSpPr/>
                    <p:nvPr/>
                  </p:nvGrpSpPr>
                  <p:grpSpPr>
                    <a:xfrm rot="20886503">
                      <a:off x="3518300" y="3007579"/>
                      <a:ext cx="152400" cy="143014"/>
                      <a:chOff x="4648200" y="2369428"/>
                      <a:chExt cx="228600" cy="202322"/>
                    </a:xfrm>
                  </p:grpSpPr>
                  <p:cxnSp>
                    <p:nvCxnSpPr>
                      <p:cNvPr id="1068" name="Straight Connector 1067">
                        <a:extLst>
                          <a:ext uri="{FF2B5EF4-FFF2-40B4-BE49-F238E27FC236}">
                            <a16:creationId xmlns:a16="http://schemas.microsoft.com/office/drawing/2014/main" id="{44DBA8DA-4B29-A57D-9C9C-8C1F440B395D}"/>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F33F8BE0-B288-AEDC-3107-7E1E3C71190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0" name="Straight Connector 1069">
                        <a:extLst>
                          <a:ext uri="{FF2B5EF4-FFF2-40B4-BE49-F238E27FC236}">
                            <a16:creationId xmlns:a16="http://schemas.microsoft.com/office/drawing/2014/main" id="{23CDD6DF-7B11-12E9-AF05-E1EA5961139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67" name="Oval 1066">
                      <a:extLst>
                        <a:ext uri="{FF2B5EF4-FFF2-40B4-BE49-F238E27FC236}">
                          <a16:creationId xmlns:a16="http://schemas.microsoft.com/office/drawing/2014/main" id="{0F92D8FD-2A4A-DECC-92B4-7DE666AE22E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65" name="Oval 1064">
                    <a:extLst>
                      <a:ext uri="{FF2B5EF4-FFF2-40B4-BE49-F238E27FC236}">
                        <a16:creationId xmlns:a16="http://schemas.microsoft.com/office/drawing/2014/main" id="{FB99A707-9590-B80A-05B2-BB2169D2C17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48" name="Group 1047">
                  <a:extLst>
                    <a:ext uri="{FF2B5EF4-FFF2-40B4-BE49-F238E27FC236}">
                      <a16:creationId xmlns:a16="http://schemas.microsoft.com/office/drawing/2014/main" id="{89D00A1A-E2C2-DB6A-489B-BA7CD240DD17}"/>
                    </a:ext>
                  </a:extLst>
                </p:cNvPr>
                <p:cNvGrpSpPr/>
                <p:nvPr/>
              </p:nvGrpSpPr>
              <p:grpSpPr>
                <a:xfrm rot="21062191">
                  <a:off x="3347432" y="3522356"/>
                  <a:ext cx="152399" cy="169344"/>
                  <a:chOff x="3409476" y="3072160"/>
                  <a:chExt cx="184245" cy="256262"/>
                </a:xfrm>
              </p:grpSpPr>
              <p:grpSp>
                <p:nvGrpSpPr>
                  <p:cNvPr id="1057" name="Group 1056">
                    <a:extLst>
                      <a:ext uri="{FF2B5EF4-FFF2-40B4-BE49-F238E27FC236}">
                        <a16:creationId xmlns:a16="http://schemas.microsoft.com/office/drawing/2014/main" id="{7E4046AF-5E8A-D495-D95E-634E57277D61}"/>
                      </a:ext>
                    </a:extLst>
                  </p:cNvPr>
                  <p:cNvGrpSpPr/>
                  <p:nvPr/>
                </p:nvGrpSpPr>
                <p:grpSpPr>
                  <a:xfrm>
                    <a:off x="3429000" y="3072160"/>
                    <a:ext cx="164721" cy="197843"/>
                    <a:chOff x="3518300" y="2952750"/>
                    <a:chExt cx="164721" cy="197843"/>
                  </a:xfrm>
                </p:grpSpPr>
                <p:grpSp>
                  <p:nvGrpSpPr>
                    <p:cNvPr id="1059" name="Group 1058">
                      <a:extLst>
                        <a:ext uri="{FF2B5EF4-FFF2-40B4-BE49-F238E27FC236}">
                          <a16:creationId xmlns:a16="http://schemas.microsoft.com/office/drawing/2014/main" id="{0E1E57C2-570A-7D09-8861-97585E2C4184}"/>
                        </a:ext>
                      </a:extLst>
                    </p:cNvPr>
                    <p:cNvGrpSpPr/>
                    <p:nvPr/>
                  </p:nvGrpSpPr>
                  <p:grpSpPr>
                    <a:xfrm rot="20886503">
                      <a:off x="3518300" y="3007579"/>
                      <a:ext cx="152400" cy="143014"/>
                      <a:chOff x="4648200" y="2369428"/>
                      <a:chExt cx="228600" cy="202322"/>
                    </a:xfrm>
                  </p:grpSpPr>
                  <p:cxnSp>
                    <p:nvCxnSpPr>
                      <p:cNvPr id="1061" name="Straight Connector 1060">
                        <a:extLst>
                          <a:ext uri="{FF2B5EF4-FFF2-40B4-BE49-F238E27FC236}">
                            <a16:creationId xmlns:a16="http://schemas.microsoft.com/office/drawing/2014/main" id="{21EE0236-B188-96DE-BBF9-E456383A2A96}"/>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F8EDA292-8BE4-D697-75C5-93C17B2F86AC}"/>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CBB251B3-1AE2-818D-692D-B923DCC0221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60" name="Oval 1059">
                      <a:extLst>
                        <a:ext uri="{FF2B5EF4-FFF2-40B4-BE49-F238E27FC236}">
                          <a16:creationId xmlns:a16="http://schemas.microsoft.com/office/drawing/2014/main" id="{A6E238DD-476C-BC2C-9BC8-C6714C6BE119}"/>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58" name="Oval 1057">
                    <a:extLst>
                      <a:ext uri="{FF2B5EF4-FFF2-40B4-BE49-F238E27FC236}">
                        <a16:creationId xmlns:a16="http://schemas.microsoft.com/office/drawing/2014/main" id="{B2D8E046-8516-5704-D9F3-89290B08E4B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49" name="Group 1048">
                  <a:extLst>
                    <a:ext uri="{FF2B5EF4-FFF2-40B4-BE49-F238E27FC236}">
                      <a16:creationId xmlns:a16="http://schemas.microsoft.com/office/drawing/2014/main" id="{C63C3BD5-13C2-1BA5-ADC1-28B72B79724F}"/>
                    </a:ext>
                  </a:extLst>
                </p:cNvPr>
                <p:cNvGrpSpPr/>
                <p:nvPr/>
              </p:nvGrpSpPr>
              <p:grpSpPr>
                <a:xfrm rot="21062191">
                  <a:off x="3411171" y="3522356"/>
                  <a:ext cx="152399" cy="169344"/>
                  <a:chOff x="3409476" y="3072160"/>
                  <a:chExt cx="184245" cy="256262"/>
                </a:xfrm>
              </p:grpSpPr>
              <p:grpSp>
                <p:nvGrpSpPr>
                  <p:cNvPr id="1050" name="Group 1049">
                    <a:extLst>
                      <a:ext uri="{FF2B5EF4-FFF2-40B4-BE49-F238E27FC236}">
                        <a16:creationId xmlns:a16="http://schemas.microsoft.com/office/drawing/2014/main" id="{2D3562F4-7CD9-80F0-E346-E36BBCBDC51A}"/>
                      </a:ext>
                    </a:extLst>
                  </p:cNvPr>
                  <p:cNvGrpSpPr/>
                  <p:nvPr/>
                </p:nvGrpSpPr>
                <p:grpSpPr>
                  <a:xfrm>
                    <a:off x="3429000" y="3072160"/>
                    <a:ext cx="164721" cy="197843"/>
                    <a:chOff x="3518300" y="2952750"/>
                    <a:chExt cx="164721" cy="197843"/>
                  </a:xfrm>
                </p:grpSpPr>
                <p:grpSp>
                  <p:nvGrpSpPr>
                    <p:cNvPr id="1052" name="Group 1051">
                      <a:extLst>
                        <a:ext uri="{FF2B5EF4-FFF2-40B4-BE49-F238E27FC236}">
                          <a16:creationId xmlns:a16="http://schemas.microsoft.com/office/drawing/2014/main" id="{A220C465-73EE-7073-0507-506AF5EA7B04}"/>
                        </a:ext>
                      </a:extLst>
                    </p:cNvPr>
                    <p:cNvGrpSpPr/>
                    <p:nvPr/>
                  </p:nvGrpSpPr>
                  <p:grpSpPr>
                    <a:xfrm rot="20886503">
                      <a:off x="3518300" y="3007579"/>
                      <a:ext cx="152400" cy="143014"/>
                      <a:chOff x="4648200" y="2369428"/>
                      <a:chExt cx="228600" cy="202322"/>
                    </a:xfrm>
                  </p:grpSpPr>
                  <p:cxnSp>
                    <p:nvCxnSpPr>
                      <p:cNvPr id="1054" name="Straight Connector 1053">
                        <a:extLst>
                          <a:ext uri="{FF2B5EF4-FFF2-40B4-BE49-F238E27FC236}">
                            <a16:creationId xmlns:a16="http://schemas.microsoft.com/office/drawing/2014/main" id="{228C4D07-564D-472A-4C80-E90478B862D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F340918B-A80E-6BA5-3E8E-7B2D1B33B0C5}"/>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9E7058D6-2670-EC9B-1BD2-4C5913C6B11D}"/>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53" name="Oval 1052">
                      <a:extLst>
                        <a:ext uri="{FF2B5EF4-FFF2-40B4-BE49-F238E27FC236}">
                          <a16:creationId xmlns:a16="http://schemas.microsoft.com/office/drawing/2014/main" id="{891ED4C0-0365-B6A9-1736-6A5087ABFD5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51" name="Oval 1050">
                    <a:extLst>
                      <a:ext uri="{FF2B5EF4-FFF2-40B4-BE49-F238E27FC236}">
                        <a16:creationId xmlns:a16="http://schemas.microsoft.com/office/drawing/2014/main" id="{E96FFDEF-C54C-72AB-0F8E-FAC6EA4DEDC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57" name="Group 856">
                <a:extLst>
                  <a:ext uri="{FF2B5EF4-FFF2-40B4-BE49-F238E27FC236}">
                    <a16:creationId xmlns:a16="http://schemas.microsoft.com/office/drawing/2014/main" id="{FE6BAF37-1DAB-5BE4-2C13-1DF6A3241923}"/>
                  </a:ext>
                </a:extLst>
              </p:cNvPr>
              <p:cNvGrpSpPr/>
              <p:nvPr/>
            </p:nvGrpSpPr>
            <p:grpSpPr>
              <a:xfrm rot="21148269">
                <a:off x="3473596" y="3507710"/>
                <a:ext cx="363525" cy="191021"/>
                <a:chOff x="3200045" y="3500679"/>
                <a:chExt cx="363525" cy="191021"/>
              </a:xfrm>
            </p:grpSpPr>
            <p:grpSp>
              <p:nvGrpSpPr>
                <p:cNvPr id="1014" name="Group 1013">
                  <a:extLst>
                    <a:ext uri="{FF2B5EF4-FFF2-40B4-BE49-F238E27FC236}">
                      <a16:creationId xmlns:a16="http://schemas.microsoft.com/office/drawing/2014/main" id="{81047CE2-99A4-9519-DFDD-4DE16FF693F9}"/>
                    </a:ext>
                  </a:extLst>
                </p:cNvPr>
                <p:cNvGrpSpPr/>
                <p:nvPr/>
              </p:nvGrpSpPr>
              <p:grpSpPr>
                <a:xfrm rot="21062191">
                  <a:off x="3200045" y="3500679"/>
                  <a:ext cx="152399" cy="169344"/>
                  <a:chOff x="3409476" y="3072160"/>
                  <a:chExt cx="184245" cy="256262"/>
                </a:xfrm>
              </p:grpSpPr>
              <p:grpSp>
                <p:nvGrpSpPr>
                  <p:cNvPr id="1039" name="Group 1038">
                    <a:extLst>
                      <a:ext uri="{FF2B5EF4-FFF2-40B4-BE49-F238E27FC236}">
                        <a16:creationId xmlns:a16="http://schemas.microsoft.com/office/drawing/2014/main" id="{8F7EE121-5B12-6732-13C4-EA80750F1807}"/>
                      </a:ext>
                    </a:extLst>
                  </p:cNvPr>
                  <p:cNvGrpSpPr/>
                  <p:nvPr/>
                </p:nvGrpSpPr>
                <p:grpSpPr>
                  <a:xfrm>
                    <a:off x="3429000" y="3072160"/>
                    <a:ext cx="164721" cy="197843"/>
                    <a:chOff x="3518300" y="2952750"/>
                    <a:chExt cx="164721" cy="197843"/>
                  </a:xfrm>
                </p:grpSpPr>
                <p:grpSp>
                  <p:nvGrpSpPr>
                    <p:cNvPr id="1041" name="Group 1040">
                      <a:extLst>
                        <a:ext uri="{FF2B5EF4-FFF2-40B4-BE49-F238E27FC236}">
                          <a16:creationId xmlns:a16="http://schemas.microsoft.com/office/drawing/2014/main" id="{821CB10B-63C0-FDE8-9F00-4F7EA91F4F44}"/>
                        </a:ext>
                      </a:extLst>
                    </p:cNvPr>
                    <p:cNvGrpSpPr/>
                    <p:nvPr/>
                  </p:nvGrpSpPr>
                  <p:grpSpPr>
                    <a:xfrm rot="20886503">
                      <a:off x="3518300" y="3007579"/>
                      <a:ext cx="152400" cy="143014"/>
                      <a:chOff x="4648200" y="2369428"/>
                      <a:chExt cx="228600" cy="202322"/>
                    </a:xfrm>
                  </p:grpSpPr>
                  <p:cxnSp>
                    <p:nvCxnSpPr>
                      <p:cNvPr id="1043" name="Straight Connector 1042">
                        <a:extLst>
                          <a:ext uri="{FF2B5EF4-FFF2-40B4-BE49-F238E27FC236}">
                            <a16:creationId xmlns:a16="http://schemas.microsoft.com/office/drawing/2014/main" id="{445CD47E-372C-C762-D0EA-C4DC9962C1D1}"/>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4" name="Straight Connector 1043">
                        <a:extLst>
                          <a:ext uri="{FF2B5EF4-FFF2-40B4-BE49-F238E27FC236}">
                            <a16:creationId xmlns:a16="http://schemas.microsoft.com/office/drawing/2014/main" id="{24B87D3D-8FA9-8036-4F3F-928FEE7F853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5" name="Straight Connector 1044">
                        <a:extLst>
                          <a:ext uri="{FF2B5EF4-FFF2-40B4-BE49-F238E27FC236}">
                            <a16:creationId xmlns:a16="http://schemas.microsoft.com/office/drawing/2014/main" id="{C9CB0672-80E5-940C-A2FF-592B68448B95}"/>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42" name="Oval 1041">
                      <a:extLst>
                        <a:ext uri="{FF2B5EF4-FFF2-40B4-BE49-F238E27FC236}">
                          <a16:creationId xmlns:a16="http://schemas.microsoft.com/office/drawing/2014/main" id="{2AC7C110-B446-B154-8B46-E7FAF815C979}"/>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40" name="Oval 1039">
                    <a:extLst>
                      <a:ext uri="{FF2B5EF4-FFF2-40B4-BE49-F238E27FC236}">
                        <a16:creationId xmlns:a16="http://schemas.microsoft.com/office/drawing/2014/main" id="{20212432-9366-7B94-1B6E-DFB04FBEEF8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15" name="Group 1014">
                  <a:extLst>
                    <a:ext uri="{FF2B5EF4-FFF2-40B4-BE49-F238E27FC236}">
                      <a16:creationId xmlns:a16="http://schemas.microsoft.com/office/drawing/2014/main" id="{753A8128-C010-131D-615C-E1795A39FC15}"/>
                    </a:ext>
                  </a:extLst>
                </p:cNvPr>
                <p:cNvGrpSpPr/>
                <p:nvPr/>
              </p:nvGrpSpPr>
              <p:grpSpPr>
                <a:xfrm rot="21062191">
                  <a:off x="3268154" y="3514739"/>
                  <a:ext cx="152399" cy="169344"/>
                  <a:chOff x="3409476" y="3072160"/>
                  <a:chExt cx="184245" cy="256262"/>
                </a:xfrm>
              </p:grpSpPr>
              <p:grpSp>
                <p:nvGrpSpPr>
                  <p:cNvPr id="1032" name="Group 1031">
                    <a:extLst>
                      <a:ext uri="{FF2B5EF4-FFF2-40B4-BE49-F238E27FC236}">
                        <a16:creationId xmlns:a16="http://schemas.microsoft.com/office/drawing/2014/main" id="{0BF778C7-2672-0DB4-4F3E-FDE90776D274}"/>
                      </a:ext>
                    </a:extLst>
                  </p:cNvPr>
                  <p:cNvGrpSpPr/>
                  <p:nvPr/>
                </p:nvGrpSpPr>
                <p:grpSpPr>
                  <a:xfrm>
                    <a:off x="3429000" y="3072160"/>
                    <a:ext cx="164721" cy="197843"/>
                    <a:chOff x="3518300" y="2952750"/>
                    <a:chExt cx="164721" cy="197843"/>
                  </a:xfrm>
                </p:grpSpPr>
                <p:grpSp>
                  <p:nvGrpSpPr>
                    <p:cNvPr id="1034" name="Group 1033">
                      <a:extLst>
                        <a:ext uri="{FF2B5EF4-FFF2-40B4-BE49-F238E27FC236}">
                          <a16:creationId xmlns:a16="http://schemas.microsoft.com/office/drawing/2014/main" id="{65034DEA-0C25-73DF-E681-73D41A6A8D11}"/>
                        </a:ext>
                      </a:extLst>
                    </p:cNvPr>
                    <p:cNvGrpSpPr/>
                    <p:nvPr/>
                  </p:nvGrpSpPr>
                  <p:grpSpPr>
                    <a:xfrm rot="20886503">
                      <a:off x="3518300" y="3007579"/>
                      <a:ext cx="152400" cy="143014"/>
                      <a:chOff x="4648200" y="2369428"/>
                      <a:chExt cx="228600" cy="202322"/>
                    </a:xfrm>
                  </p:grpSpPr>
                  <p:cxnSp>
                    <p:nvCxnSpPr>
                      <p:cNvPr id="1036" name="Straight Connector 1035">
                        <a:extLst>
                          <a:ext uri="{FF2B5EF4-FFF2-40B4-BE49-F238E27FC236}">
                            <a16:creationId xmlns:a16="http://schemas.microsoft.com/office/drawing/2014/main" id="{37163B51-3F95-8A90-D5D2-B3CC0E50900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6C01591A-E664-8F0A-251C-2872A051898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8" name="Straight Connector 1037">
                        <a:extLst>
                          <a:ext uri="{FF2B5EF4-FFF2-40B4-BE49-F238E27FC236}">
                            <a16:creationId xmlns:a16="http://schemas.microsoft.com/office/drawing/2014/main" id="{CFC20CA2-E7E2-7FBD-F21D-B37E0E16540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35" name="Oval 1034">
                      <a:extLst>
                        <a:ext uri="{FF2B5EF4-FFF2-40B4-BE49-F238E27FC236}">
                          <a16:creationId xmlns:a16="http://schemas.microsoft.com/office/drawing/2014/main" id="{0F6CCAF0-75E4-377D-A125-6EB657CA32F3}"/>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33" name="Oval 1032">
                    <a:extLst>
                      <a:ext uri="{FF2B5EF4-FFF2-40B4-BE49-F238E27FC236}">
                        <a16:creationId xmlns:a16="http://schemas.microsoft.com/office/drawing/2014/main" id="{EE29D6AC-5177-913E-5BDB-0DDBB3129D79}"/>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16" name="Group 1015">
                  <a:extLst>
                    <a:ext uri="{FF2B5EF4-FFF2-40B4-BE49-F238E27FC236}">
                      <a16:creationId xmlns:a16="http://schemas.microsoft.com/office/drawing/2014/main" id="{08DB0170-9A03-2BC8-5960-1F3A13DBDD4B}"/>
                    </a:ext>
                  </a:extLst>
                </p:cNvPr>
                <p:cNvGrpSpPr/>
                <p:nvPr/>
              </p:nvGrpSpPr>
              <p:grpSpPr>
                <a:xfrm rot="21062191">
                  <a:off x="3347432" y="3522356"/>
                  <a:ext cx="152399" cy="169344"/>
                  <a:chOff x="3409476" y="3072160"/>
                  <a:chExt cx="184245" cy="256262"/>
                </a:xfrm>
              </p:grpSpPr>
              <p:grpSp>
                <p:nvGrpSpPr>
                  <p:cNvPr id="1025" name="Group 1024">
                    <a:extLst>
                      <a:ext uri="{FF2B5EF4-FFF2-40B4-BE49-F238E27FC236}">
                        <a16:creationId xmlns:a16="http://schemas.microsoft.com/office/drawing/2014/main" id="{065732E7-F95D-57EB-24E8-D5581EDD123B}"/>
                      </a:ext>
                    </a:extLst>
                  </p:cNvPr>
                  <p:cNvGrpSpPr/>
                  <p:nvPr/>
                </p:nvGrpSpPr>
                <p:grpSpPr>
                  <a:xfrm>
                    <a:off x="3429000" y="3072160"/>
                    <a:ext cx="164721" cy="197843"/>
                    <a:chOff x="3518300" y="2952750"/>
                    <a:chExt cx="164721" cy="197843"/>
                  </a:xfrm>
                </p:grpSpPr>
                <p:grpSp>
                  <p:nvGrpSpPr>
                    <p:cNvPr id="1027" name="Group 1026">
                      <a:extLst>
                        <a:ext uri="{FF2B5EF4-FFF2-40B4-BE49-F238E27FC236}">
                          <a16:creationId xmlns:a16="http://schemas.microsoft.com/office/drawing/2014/main" id="{3243319D-036F-C23F-4BA8-88A49EC5C7B0}"/>
                        </a:ext>
                      </a:extLst>
                    </p:cNvPr>
                    <p:cNvGrpSpPr/>
                    <p:nvPr/>
                  </p:nvGrpSpPr>
                  <p:grpSpPr>
                    <a:xfrm rot="20886503">
                      <a:off x="3518300" y="3007579"/>
                      <a:ext cx="152400" cy="143014"/>
                      <a:chOff x="4648200" y="2369428"/>
                      <a:chExt cx="228600" cy="202322"/>
                    </a:xfrm>
                  </p:grpSpPr>
                  <p:cxnSp>
                    <p:nvCxnSpPr>
                      <p:cNvPr id="1029" name="Straight Connector 1028">
                        <a:extLst>
                          <a:ext uri="{FF2B5EF4-FFF2-40B4-BE49-F238E27FC236}">
                            <a16:creationId xmlns:a16="http://schemas.microsoft.com/office/drawing/2014/main" id="{747936BB-A0A5-C94C-45C9-87DDA4884E91}"/>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0" name="Straight Connector 1029">
                        <a:extLst>
                          <a:ext uri="{FF2B5EF4-FFF2-40B4-BE49-F238E27FC236}">
                            <a16:creationId xmlns:a16="http://schemas.microsoft.com/office/drawing/2014/main" id="{546D6D5E-FC6A-F065-5129-7721CB7FCC1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1" name="Straight Connector 1030">
                        <a:extLst>
                          <a:ext uri="{FF2B5EF4-FFF2-40B4-BE49-F238E27FC236}">
                            <a16:creationId xmlns:a16="http://schemas.microsoft.com/office/drawing/2014/main" id="{BD1DB682-831F-C1B9-9D57-D075D2008E8B}"/>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8" name="Oval 1027">
                      <a:extLst>
                        <a:ext uri="{FF2B5EF4-FFF2-40B4-BE49-F238E27FC236}">
                          <a16:creationId xmlns:a16="http://schemas.microsoft.com/office/drawing/2014/main" id="{0DEE3F22-AB5F-BBB5-505E-457DD80B0CCC}"/>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26" name="Oval 1025">
                    <a:extLst>
                      <a:ext uri="{FF2B5EF4-FFF2-40B4-BE49-F238E27FC236}">
                        <a16:creationId xmlns:a16="http://schemas.microsoft.com/office/drawing/2014/main" id="{AC9B06FD-43AC-3C60-6B81-58995CE38C0E}"/>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017" name="Group 1016">
                  <a:extLst>
                    <a:ext uri="{FF2B5EF4-FFF2-40B4-BE49-F238E27FC236}">
                      <a16:creationId xmlns:a16="http://schemas.microsoft.com/office/drawing/2014/main" id="{0DF13849-5FCB-0839-D2C1-9E146D3205C3}"/>
                    </a:ext>
                  </a:extLst>
                </p:cNvPr>
                <p:cNvGrpSpPr/>
                <p:nvPr/>
              </p:nvGrpSpPr>
              <p:grpSpPr>
                <a:xfrm rot="21062191">
                  <a:off x="3411171" y="3522356"/>
                  <a:ext cx="152399" cy="169344"/>
                  <a:chOff x="3409476" y="3072160"/>
                  <a:chExt cx="184245" cy="256262"/>
                </a:xfrm>
              </p:grpSpPr>
              <p:grpSp>
                <p:nvGrpSpPr>
                  <p:cNvPr id="1018" name="Group 1017">
                    <a:extLst>
                      <a:ext uri="{FF2B5EF4-FFF2-40B4-BE49-F238E27FC236}">
                        <a16:creationId xmlns:a16="http://schemas.microsoft.com/office/drawing/2014/main" id="{6F6C7060-FBC5-BFE5-DBA0-24785059D3BF}"/>
                      </a:ext>
                    </a:extLst>
                  </p:cNvPr>
                  <p:cNvGrpSpPr/>
                  <p:nvPr/>
                </p:nvGrpSpPr>
                <p:grpSpPr>
                  <a:xfrm>
                    <a:off x="3429000" y="3072160"/>
                    <a:ext cx="164721" cy="197843"/>
                    <a:chOff x="3518300" y="2952750"/>
                    <a:chExt cx="164721" cy="197843"/>
                  </a:xfrm>
                </p:grpSpPr>
                <p:grpSp>
                  <p:nvGrpSpPr>
                    <p:cNvPr id="1020" name="Group 1019">
                      <a:extLst>
                        <a:ext uri="{FF2B5EF4-FFF2-40B4-BE49-F238E27FC236}">
                          <a16:creationId xmlns:a16="http://schemas.microsoft.com/office/drawing/2014/main" id="{0E1CEB1D-12E7-E912-FD07-1921CD331CA6}"/>
                        </a:ext>
                      </a:extLst>
                    </p:cNvPr>
                    <p:cNvGrpSpPr/>
                    <p:nvPr/>
                  </p:nvGrpSpPr>
                  <p:grpSpPr>
                    <a:xfrm rot="20886503">
                      <a:off x="3518300" y="3007579"/>
                      <a:ext cx="152400" cy="143014"/>
                      <a:chOff x="4648200" y="2369428"/>
                      <a:chExt cx="228600" cy="202322"/>
                    </a:xfrm>
                  </p:grpSpPr>
                  <p:cxnSp>
                    <p:nvCxnSpPr>
                      <p:cNvPr id="1022" name="Straight Connector 1021">
                        <a:extLst>
                          <a:ext uri="{FF2B5EF4-FFF2-40B4-BE49-F238E27FC236}">
                            <a16:creationId xmlns:a16="http://schemas.microsoft.com/office/drawing/2014/main" id="{F0BDF6E7-5367-1202-EC88-E36408CD8C0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3" name="Straight Connector 1022">
                        <a:extLst>
                          <a:ext uri="{FF2B5EF4-FFF2-40B4-BE49-F238E27FC236}">
                            <a16:creationId xmlns:a16="http://schemas.microsoft.com/office/drawing/2014/main" id="{56CD5D4D-FEA8-C9BE-7D9E-0C98C66D2D5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a:extLst>
                          <a:ext uri="{FF2B5EF4-FFF2-40B4-BE49-F238E27FC236}">
                            <a16:creationId xmlns:a16="http://schemas.microsoft.com/office/drawing/2014/main" id="{18597A36-B609-7101-EE66-12216B6FCCEA}"/>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1" name="Oval 1020">
                      <a:extLst>
                        <a:ext uri="{FF2B5EF4-FFF2-40B4-BE49-F238E27FC236}">
                          <a16:creationId xmlns:a16="http://schemas.microsoft.com/office/drawing/2014/main" id="{5C8C06E7-D2AA-3F7F-7A2A-1BFBB896595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19" name="Oval 1018">
                    <a:extLst>
                      <a:ext uri="{FF2B5EF4-FFF2-40B4-BE49-F238E27FC236}">
                        <a16:creationId xmlns:a16="http://schemas.microsoft.com/office/drawing/2014/main" id="{C0783271-85A0-BEDB-CDF1-A754C934279F}"/>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58" name="Group 857">
                <a:extLst>
                  <a:ext uri="{FF2B5EF4-FFF2-40B4-BE49-F238E27FC236}">
                    <a16:creationId xmlns:a16="http://schemas.microsoft.com/office/drawing/2014/main" id="{D1D477D9-75E2-872F-BBD7-3476DBD150DB}"/>
                  </a:ext>
                </a:extLst>
              </p:cNvPr>
              <p:cNvGrpSpPr/>
              <p:nvPr/>
            </p:nvGrpSpPr>
            <p:grpSpPr>
              <a:xfrm rot="21148269">
                <a:off x="3744893" y="3501399"/>
                <a:ext cx="363525" cy="191021"/>
                <a:chOff x="3200045" y="3500679"/>
                <a:chExt cx="363525" cy="191021"/>
              </a:xfrm>
            </p:grpSpPr>
            <p:grpSp>
              <p:nvGrpSpPr>
                <p:cNvPr id="982" name="Group 981">
                  <a:extLst>
                    <a:ext uri="{FF2B5EF4-FFF2-40B4-BE49-F238E27FC236}">
                      <a16:creationId xmlns:a16="http://schemas.microsoft.com/office/drawing/2014/main" id="{8B3C741B-F003-52D0-71AB-5138A562B88B}"/>
                    </a:ext>
                  </a:extLst>
                </p:cNvPr>
                <p:cNvGrpSpPr/>
                <p:nvPr/>
              </p:nvGrpSpPr>
              <p:grpSpPr>
                <a:xfrm rot="21062191">
                  <a:off x="3200045" y="3500679"/>
                  <a:ext cx="152399" cy="169344"/>
                  <a:chOff x="3409476" y="3072160"/>
                  <a:chExt cx="184245" cy="256262"/>
                </a:xfrm>
              </p:grpSpPr>
              <p:grpSp>
                <p:nvGrpSpPr>
                  <p:cNvPr id="1007" name="Group 1006">
                    <a:extLst>
                      <a:ext uri="{FF2B5EF4-FFF2-40B4-BE49-F238E27FC236}">
                        <a16:creationId xmlns:a16="http://schemas.microsoft.com/office/drawing/2014/main" id="{8E56FC43-8BBC-0256-5B79-FF8D9D9ADEE1}"/>
                      </a:ext>
                    </a:extLst>
                  </p:cNvPr>
                  <p:cNvGrpSpPr/>
                  <p:nvPr/>
                </p:nvGrpSpPr>
                <p:grpSpPr>
                  <a:xfrm>
                    <a:off x="3429000" y="3072160"/>
                    <a:ext cx="164721" cy="197843"/>
                    <a:chOff x="3518300" y="2952750"/>
                    <a:chExt cx="164721" cy="197843"/>
                  </a:xfrm>
                </p:grpSpPr>
                <p:grpSp>
                  <p:nvGrpSpPr>
                    <p:cNvPr id="1009" name="Group 1008">
                      <a:extLst>
                        <a:ext uri="{FF2B5EF4-FFF2-40B4-BE49-F238E27FC236}">
                          <a16:creationId xmlns:a16="http://schemas.microsoft.com/office/drawing/2014/main" id="{3D822B55-A179-2134-5704-6499E68F1D8E}"/>
                        </a:ext>
                      </a:extLst>
                    </p:cNvPr>
                    <p:cNvGrpSpPr/>
                    <p:nvPr/>
                  </p:nvGrpSpPr>
                  <p:grpSpPr>
                    <a:xfrm rot="20886503">
                      <a:off x="3518300" y="3007579"/>
                      <a:ext cx="152400" cy="143014"/>
                      <a:chOff x="4648200" y="2369428"/>
                      <a:chExt cx="228600" cy="202322"/>
                    </a:xfrm>
                  </p:grpSpPr>
                  <p:cxnSp>
                    <p:nvCxnSpPr>
                      <p:cNvPr id="1011" name="Straight Connector 1010">
                        <a:extLst>
                          <a:ext uri="{FF2B5EF4-FFF2-40B4-BE49-F238E27FC236}">
                            <a16:creationId xmlns:a16="http://schemas.microsoft.com/office/drawing/2014/main" id="{029B5C06-A0A8-5F3C-4D2B-2EF3EB4F495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2" name="Straight Connector 1011">
                        <a:extLst>
                          <a:ext uri="{FF2B5EF4-FFF2-40B4-BE49-F238E27FC236}">
                            <a16:creationId xmlns:a16="http://schemas.microsoft.com/office/drawing/2014/main" id="{3A47A9BC-E862-01EE-E82C-48673D1618C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3" name="Straight Connector 1012">
                        <a:extLst>
                          <a:ext uri="{FF2B5EF4-FFF2-40B4-BE49-F238E27FC236}">
                            <a16:creationId xmlns:a16="http://schemas.microsoft.com/office/drawing/2014/main" id="{7B2EEA24-33D9-6C6E-DEAA-0A06D4ED006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10" name="Oval 1009">
                      <a:extLst>
                        <a:ext uri="{FF2B5EF4-FFF2-40B4-BE49-F238E27FC236}">
                          <a16:creationId xmlns:a16="http://schemas.microsoft.com/office/drawing/2014/main" id="{BBCD4CD1-0C13-DFE0-82F2-EBCBE79BFEE8}"/>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08" name="Oval 1007">
                    <a:extLst>
                      <a:ext uri="{FF2B5EF4-FFF2-40B4-BE49-F238E27FC236}">
                        <a16:creationId xmlns:a16="http://schemas.microsoft.com/office/drawing/2014/main" id="{FCD276A1-DD00-08F6-A101-EFCD1946817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83" name="Group 982">
                  <a:extLst>
                    <a:ext uri="{FF2B5EF4-FFF2-40B4-BE49-F238E27FC236}">
                      <a16:creationId xmlns:a16="http://schemas.microsoft.com/office/drawing/2014/main" id="{FFC19678-A6EF-5F6C-2BC8-FEEFCBDBF574}"/>
                    </a:ext>
                  </a:extLst>
                </p:cNvPr>
                <p:cNvGrpSpPr/>
                <p:nvPr/>
              </p:nvGrpSpPr>
              <p:grpSpPr>
                <a:xfrm rot="21062191">
                  <a:off x="3268154" y="3514739"/>
                  <a:ext cx="152399" cy="169344"/>
                  <a:chOff x="3409476" y="3072160"/>
                  <a:chExt cx="184245" cy="256262"/>
                </a:xfrm>
              </p:grpSpPr>
              <p:grpSp>
                <p:nvGrpSpPr>
                  <p:cNvPr id="1000" name="Group 999">
                    <a:extLst>
                      <a:ext uri="{FF2B5EF4-FFF2-40B4-BE49-F238E27FC236}">
                        <a16:creationId xmlns:a16="http://schemas.microsoft.com/office/drawing/2014/main" id="{02C4ABFC-CB9F-04C3-41A5-CBE57FEE374E}"/>
                      </a:ext>
                    </a:extLst>
                  </p:cNvPr>
                  <p:cNvGrpSpPr/>
                  <p:nvPr/>
                </p:nvGrpSpPr>
                <p:grpSpPr>
                  <a:xfrm>
                    <a:off x="3429000" y="3072160"/>
                    <a:ext cx="164721" cy="197843"/>
                    <a:chOff x="3518300" y="2952750"/>
                    <a:chExt cx="164721" cy="197843"/>
                  </a:xfrm>
                </p:grpSpPr>
                <p:grpSp>
                  <p:nvGrpSpPr>
                    <p:cNvPr id="1002" name="Group 1001">
                      <a:extLst>
                        <a:ext uri="{FF2B5EF4-FFF2-40B4-BE49-F238E27FC236}">
                          <a16:creationId xmlns:a16="http://schemas.microsoft.com/office/drawing/2014/main" id="{F686AC8F-CFA0-8684-DD7C-120E207EBF94}"/>
                        </a:ext>
                      </a:extLst>
                    </p:cNvPr>
                    <p:cNvGrpSpPr/>
                    <p:nvPr/>
                  </p:nvGrpSpPr>
                  <p:grpSpPr>
                    <a:xfrm rot="20886503">
                      <a:off x="3518300" y="3007579"/>
                      <a:ext cx="152400" cy="143014"/>
                      <a:chOff x="4648200" y="2369428"/>
                      <a:chExt cx="228600" cy="202322"/>
                    </a:xfrm>
                  </p:grpSpPr>
                  <p:cxnSp>
                    <p:nvCxnSpPr>
                      <p:cNvPr id="1004" name="Straight Connector 1003">
                        <a:extLst>
                          <a:ext uri="{FF2B5EF4-FFF2-40B4-BE49-F238E27FC236}">
                            <a16:creationId xmlns:a16="http://schemas.microsoft.com/office/drawing/2014/main" id="{84FA1E01-4066-0DE1-EE90-8D5FB3EC6BB0}"/>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5" name="Straight Connector 1004">
                        <a:extLst>
                          <a:ext uri="{FF2B5EF4-FFF2-40B4-BE49-F238E27FC236}">
                            <a16:creationId xmlns:a16="http://schemas.microsoft.com/office/drawing/2014/main" id="{E1261C38-4BA8-3951-5C61-AC88E9C3FA3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6" name="Straight Connector 1005">
                        <a:extLst>
                          <a:ext uri="{FF2B5EF4-FFF2-40B4-BE49-F238E27FC236}">
                            <a16:creationId xmlns:a16="http://schemas.microsoft.com/office/drawing/2014/main" id="{48BA9BCD-D42A-F63B-C51E-79D29D1A3C24}"/>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03" name="Oval 1002">
                      <a:extLst>
                        <a:ext uri="{FF2B5EF4-FFF2-40B4-BE49-F238E27FC236}">
                          <a16:creationId xmlns:a16="http://schemas.microsoft.com/office/drawing/2014/main" id="{3EAA97C8-D0BD-262D-4D4B-144B8F04000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001" name="Oval 1000">
                    <a:extLst>
                      <a:ext uri="{FF2B5EF4-FFF2-40B4-BE49-F238E27FC236}">
                        <a16:creationId xmlns:a16="http://schemas.microsoft.com/office/drawing/2014/main" id="{0760C1E0-7099-D458-D720-7E410D91600D}"/>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84" name="Group 983">
                  <a:extLst>
                    <a:ext uri="{FF2B5EF4-FFF2-40B4-BE49-F238E27FC236}">
                      <a16:creationId xmlns:a16="http://schemas.microsoft.com/office/drawing/2014/main" id="{A16CB13F-48B8-9488-4E78-FE6991736704}"/>
                    </a:ext>
                  </a:extLst>
                </p:cNvPr>
                <p:cNvGrpSpPr/>
                <p:nvPr/>
              </p:nvGrpSpPr>
              <p:grpSpPr>
                <a:xfrm rot="21062191">
                  <a:off x="3347432" y="3522356"/>
                  <a:ext cx="152399" cy="169344"/>
                  <a:chOff x="3409476" y="3072160"/>
                  <a:chExt cx="184245" cy="256262"/>
                </a:xfrm>
              </p:grpSpPr>
              <p:grpSp>
                <p:nvGrpSpPr>
                  <p:cNvPr id="993" name="Group 992">
                    <a:extLst>
                      <a:ext uri="{FF2B5EF4-FFF2-40B4-BE49-F238E27FC236}">
                        <a16:creationId xmlns:a16="http://schemas.microsoft.com/office/drawing/2014/main" id="{45AF9B22-B99D-BEBF-DD0D-3950A9357E7C}"/>
                      </a:ext>
                    </a:extLst>
                  </p:cNvPr>
                  <p:cNvGrpSpPr/>
                  <p:nvPr/>
                </p:nvGrpSpPr>
                <p:grpSpPr>
                  <a:xfrm>
                    <a:off x="3429000" y="3072160"/>
                    <a:ext cx="164721" cy="197843"/>
                    <a:chOff x="3518300" y="2952750"/>
                    <a:chExt cx="164721" cy="197843"/>
                  </a:xfrm>
                </p:grpSpPr>
                <p:grpSp>
                  <p:nvGrpSpPr>
                    <p:cNvPr id="995" name="Group 994">
                      <a:extLst>
                        <a:ext uri="{FF2B5EF4-FFF2-40B4-BE49-F238E27FC236}">
                          <a16:creationId xmlns:a16="http://schemas.microsoft.com/office/drawing/2014/main" id="{B6829969-DDAB-6E5C-70AF-A2FFDC095803}"/>
                        </a:ext>
                      </a:extLst>
                    </p:cNvPr>
                    <p:cNvGrpSpPr/>
                    <p:nvPr/>
                  </p:nvGrpSpPr>
                  <p:grpSpPr>
                    <a:xfrm rot="20886503">
                      <a:off x="3518300" y="3007579"/>
                      <a:ext cx="152400" cy="143014"/>
                      <a:chOff x="4648200" y="2369428"/>
                      <a:chExt cx="228600" cy="202322"/>
                    </a:xfrm>
                  </p:grpSpPr>
                  <p:cxnSp>
                    <p:nvCxnSpPr>
                      <p:cNvPr id="997" name="Straight Connector 996">
                        <a:extLst>
                          <a:ext uri="{FF2B5EF4-FFF2-40B4-BE49-F238E27FC236}">
                            <a16:creationId xmlns:a16="http://schemas.microsoft.com/office/drawing/2014/main" id="{A94A3F4B-5F9E-8B4E-8D52-89D984E0A58B}"/>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8" name="Straight Connector 997">
                        <a:extLst>
                          <a:ext uri="{FF2B5EF4-FFF2-40B4-BE49-F238E27FC236}">
                            <a16:creationId xmlns:a16="http://schemas.microsoft.com/office/drawing/2014/main" id="{1603E039-E2A1-B4A0-DAB9-E4135783CDB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9" name="Straight Connector 998">
                        <a:extLst>
                          <a:ext uri="{FF2B5EF4-FFF2-40B4-BE49-F238E27FC236}">
                            <a16:creationId xmlns:a16="http://schemas.microsoft.com/office/drawing/2014/main" id="{A21F1BE5-3269-FAAC-38DF-163353A5A9E5}"/>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96" name="Oval 995">
                      <a:extLst>
                        <a:ext uri="{FF2B5EF4-FFF2-40B4-BE49-F238E27FC236}">
                          <a16:creationId xmlns:a16="http://schemas.microsoft.com/office/drawing/2014/main" id="{E87DB08E-96BF-111C-5A3E-B59C64F99D73}"/>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94" name="Oval 993">
                    <a:extLst>
                      <a:ext uri="{FF2B5EF4-FFF2-40B4-BE49-F238E27FC236}">
                        <a16:creationId xmlns:a16="http://schemas.microsoft.com/office/drawing/2014/main" id="{35409483-1508-CDA7-B3E1-AD9327D484E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85" name="Group 984">
                  <a:extLst>
                    <a:ext uri="{FF2B5EF4-FFF2-40B4-BE49-F238E27FC236}">
                      <a16:creationId xmlns:a16="http://schemas.microsoft.com/office/drawing/2014/main" id="{30B06778-24A2-AFE9-1D3C-00FBC870BA90}"/>
                    </a:ext>
                  </a:extLst>
                </p:cNvPr>
                <p:cNvGrpSpPr/>
                <p:nvPr/>
              </p:nvGrpSpPr>
              <p:grpSpPr>
                <a:xfrm rot="21062191">
                  <a:off x="3411171" y="3522356"/>
                  <a:ext cx="152399" cy="169344"/>
                  <a:chOff x="3409476" y="3072160"/>
                  <a:chExt cx="184245" cy="256262"/>
                </a:xfrm>
              </p:grpSpPr>
              <p:grpSp>
                <p:nvGrpSpPr>
                  <p:cNvPr id="986" name="Group 985">
                    <a:extLst>
                      <a:ext uri="{FF2B5EF4-FFF2-40B4-BE49-F238E27FC236}">
                        <a16:creationId xmlns:a16="http://schemas.microsoft.com/office/drawing/2014/main" id="{0AD2A520-F854-3146-B9A8-494ED43F0FD4}"/>
                      </a:ext>
                    </a:extLst>
                  </p:cNvPr>
                  <p:cNvGrpSpPr/>
                  <p:nvPr/>
                </p:nvGrpSpPr>
                <p:grpSpPr>
                  <a:xfrm>
                    <a:off x="3429000" y="3072160"/>
                    <a:ext cx="164721" cy="197843"/>
                    <a:chOff x="3518300" y="2952750"/>
                    <a:chExt cx="164721" cy="197843"/>
                  </a:xfrm>
                </p:grpSpPr>
                <p:grpSp>
                  <p:nvGrpSpPr>
                    <p:cNvPr id="988" name="Group 987">
                      <a:extLst>
                        <a:ext uri="{FF2B5EF4-FFF2-40B4-BE49-F238E27FC236}">
                          <a16:creationId xmlns:a16="http://schemas.microsoft.com/office/drawing/2014/main" id="{7FB52489-C7CA-774B-01B4-B42CDDE603A5}"/>
                        </a:ext>
                      </a:extLst>
                    </p:cNvPr>
                    <p:cNvGrpSpPr/>
                    <p:nvPr/>
                  </p:nvGrpSpPr>
                  <p:grpSpPr>
                    <a:xfrm rot="20886503">
                      <a:off x="3518300" y="3007579"/>
                      <a:ext cx="152400" cy="143014"/>
                      <a:chOff x="4648200" y="2369428"/>
                      <a:chExt cx="228600" cy="202322"/>
                    </a:xfrm>
                  </p:grpSpPr>
                  <p:cxnSp>
                    <p:nvCxnSpPr>
                      <p:cNvPr id="990" name="Straight Connector 989">
                        <a:extLst>
                          <a:ext uri="{FF2B5EF4-FFF2-40B4-BE49-F238E27FC236}">
                            <a16:creationId xmlns:a16="http://schemas.microsoft.com/office/drawing/2014/main" id="{DAB6C67C-CEA5-8526-7D5A-456D6C9FBC5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1" name="Straight Connector 990">
                        <a:extLst>
                          <a:ext uri="{FF2B5EF4-FFF2-40B4-BE49-F238E27FC236}">
                            <a16:creationId xmlns:a16="http://schemas.microsoft.com/office/drawing/2014/main" id="{187F9D1A-D87E-105A-D724-7315131379D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2" name="Straight Connector 991">
                        <a:extLst>
                          <a:ext uri="{FF2B5EF4-FFF2-40B4-BE49-F238E27FC236}">
                            <a16:creationId xmlns:a16="http://schemas.microsoft.com/office/drawing/2014/main" id="{CCD89B8B-A7FA-1F6F-674F-AEF5754D189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89" name="Oval 988">
                      <a:extLst>
                        <a:ext uri="{FF2B5EF4-FFF2-40B4-BE49-F238E27FC236}">
                          <a16:creationId xmlns:a16="http://schemas.microsoft.com/office/drawing/2014/main" id="{A8369EBB-F017-2E5A-99A4-59902C1E64A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87" name="Oval 986">
                    <a:extLst>
                      <a:ext uri="{FF2B5EF4-FFF2-40B4-BE49-F238E27FC236}">
                        <a16:creationId xmlns:a16="http://schemas.microsoft.com/office/drawing/2014/main" id="{C243764F-9222-EB98-B62B-176282DE9BFE}"/>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59" name="Group 858">
                <a:extLst>
                  <a:ext uri="{FF2B5EF4-FFF2-40B4-BE49-F238E27FC236}">
                    <a16:creationId xmlns:a16="http://schemas.microsoft.com/office/drawing/2014/main" id="{11A7BA9D-64EB-BA33-E933-90E04A41C57C}"/>
                  </a:ext>
                </a:extLst>
              </p:cNvPr>
              <p:cNvGrpSpPr/>
              <p:nvPr/>
            </p:nvGrpSpPr>
            <p:grpSpPr>
              <a:xfrm rot="21148269">
                <a:off x="4009558" y="3504365"/>
                <a:ext cx="363525" cy="191021"/>
                <a:chOff x="3200045" y="3500679"/>
                <a:chExt cx="363525" cy="191021"/>
              </a:xfrm>
            </p:grpSpPr>
            <p:grpSp>
              <p:nvGrpSpPr>
                <p:cNvPr id="950" name="Group 949">
                  <a:extLst>
                    <a:ext uri="{FF2B5EF4-FFF2-40B4-BE49-F238E27FC236}">
                      <a16:creationId xmlns:a16="http://schemas.microsoft.com/office/drawing/2014/main" id="{BC9D503E-828A-4FD4-97C4-690F880CC8AB}"/>
                    </a:ext>
                  </a:extLst>
                </p:cNvPr>
                <p:cNvGrpSpPr/>
                <p:nvPr/>
              </p:nvGrpSpPr>
              <p:grpSpPr>
                <a:xfrm rot="21062191">
                  <a:off x="3200045" y="3500679"/>
                  <a:ext cx="152399" cy="169344"/>
                  <a:chOff x="3409476" y="3072160"/>
                  <a:chExt cx="184245" cy="256262"/>
                </a:xfrm>
              </p:grpSpPr>
              <p:grpSp>
                <p:nvGrpSpPr>
                  <p:cNvPr id="975" name="Group 974">
                    <a:extLst>
                      <a:ext uri="{FF2B5EF4-FFF2-40B4-BE49-F238E27FC236}">
                        <a16:creationId xmlns:a16="http://schemas.microsoft.com/office/drawing/2014/main" id="{B7A448A2-8389-94D9-7920-87F1366F5BEF}"/>
                      </a:ext>
                    </a:extLst>
                  </p:cNvPr>
                  <p:cNvGrpSpPr/>
                  <p:nvPr/>
                </p:nvGrpSpPr>
                <p:grpSpPr>
                  <a:xfrm>
                    <a:off x="3429000" y="3072160"/>
                    <a:ext cx="164721" cy="197843"/>
                    <a:chOff x="3518300" y="2952750"/>
                    <a:chExt cx="164721" cy="197843"/>
                  </a:xfrm>
                </p:grpSpPr>
                <p:grpSp>
                  <p:nvGrpSpPr>
                    <p:cNvPr id="977" name="Group 976">
                      <a:extLst>
                        <a:ext uri="{FF2B5EF4-FFF2-40B4-BE49-F238E27FC236}">
                          <a16:creationId xmlns:a16="http://schemas.microsoft.com/office/drawing/2014/main" id="{97DADB0F-79F5-66F7-1928-554A2EED5659}"/>
                        </a:ext>
                      </a:extLst>
                    </p:cNvPr>
                    <p:cNvGrpSpPr/>
                    <p:nvPr/>
                  </p:nvGrpSpPr>
                  <p:grpSpPr>
                    <a:xfrm rot="20886503">
                      <a:off x="3518300" y="3007579"/>
                      <a:ext cx="152400" cy="143014"/>
                      <a:chOff x="4648200" y="2369428"/>
                      <a:chExt cx="228600" cy="202322"/>
                    </a:xfrm>
                  </p:grpSpPr>
                  <p:cxnSp>
                    <p:nvCxnSpPr>
                      <p:cNvPr id="979" name="Straight Connector 978">
                        <a:extLst>
                          <a:ext uri="{FF2B5EF4-FFF2-40B4-BE49-F238E27FC236}">
                            <a16:creationId xmlns:a16="http://schemas.microsoft.com/office/drawing/2014/main" id="{EF56357C-19B9-287D-3FA6-227F067D9B57}"/>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0" name="Straight Connector 979">
                        <a:extLst>
                          <a:ext uri="{FF2B5EF4-FFF2-40B4-BE49-F238E27FC236}">
                            <a16:creationId xmlns:a16="http://schemas.microsoft.com/office/drawing/2014/main" id="{12880A27-64A4-0BA9-FB7A-107542DB393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1" name="Straight Connector 980">
                        <a:extLst>
                          <a:ext uri="{FF2B5EF4-FFF2-40B4-BE49-F238E27FC236}">
                            <a16:creationId xmlns:a16="http://schemas.microsoft.com/office/drawing/2014/main" id="{3F64FBA5-5FC0-9CCE-4CC4-912B9B21D5B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78" name="Oval 977">
                      <a:extLst>
                        <a:ext uri="{FF2B5EF4-FFF2-40B4-BE49-F238E27FC236}">
                          <a16:creationId xmlns:a16="http://schemas.microsoft.com/office/drawing/2014/main" id="{73A10887-694B-3D77-A421-BB6615E5448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76" name="Oval 975">
                    <a:extLst>
                      <a:ext uri="{FF2B5EF4-FFF2-40B4-BE49-F238E27FC236}">
                        <a16:creationId xmlns:a16="http://schemas.microsoft.com/office/drawing/2014/main" id="{202F45BD-C350-FAFB-131B-CBBFBE266E8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51" name="Group 950">
                  <a:extLst>
                    <a:ext uri="{FF2B5EF4-FFF2-40B4-BE49-F238E27FC236}">
                      <a16:creationId xmlns:a16="http://schemas.microsoft.com/office/drawing/2014/main" id="{06A7C1EB-2CB3-F8A9-DBB4-134F90BDD9C8}"/>
                    </a:ext>
                  </a:extLst>
                </p:cNvPr>
                <p:cNvGrpSpPr/>
                <p:nvPr/>
              </p:nvGrpSpPr>
              <p:grpSpPr>
                <a:xfrm rot="21062191">
                  <a:off x="3268154" y="3514739"/>
                  <a:ext cx="152399" cy="169344"/>
                  <a:chOff x="3409476" y="3072160"/>
                  <a:chExt cx="184245" cy="256262"/>
                </a:xfrm>
              </p:grpSpPr>
              <p:grpSp>
                <p:nvGrpSpPr>
                  <p:cNvPr id="968" name="Group 967">
                    <a:extLst>
                      <a:ext uri="{FF2B5EF4-FFF2-40B4-BE49-F238E27FC236}">
                        <a16:creationId xmlns:a16="http://schemas.microsoft.com/office/drawing/2014/main" id="{3348D602-0B6E-3D99-5518-5139E4F680BD}"/>
                      </a:ext>
                    </a:extLst>
                  </p:cNvPr>
                  <p:cNvGrpSpPr/>
                  <p:nvPr/>
                </p:nvGrpSpPr>
                <p:grpSpPr>
                  <a:xfrm>
                    <a:off x="3429000" y="3072160"/>
                    <a:ext cx="164721" cy="197843"/>
                    <a:chOff x="3518300" y="2952750"/>
                    <a:chExt cx="164721" cy="197843"/>
                  </a:xfrm>
                </p:grpSpPr>
                <p:grpSp>
                  <p:nvGrpSpPr>
                    <p:cNvPr id="970" name="Group 969">
                      <a:extLst>
                        <a:ext uri="{FF2B5EF4-FFF2-40B4-BE49-F238E27FC236}">
                          <a16:creationId xmlns:a16="http://schemas.microsoft.com/office/drawing/2014/main" id="{A0431C97-4DE1-F014-DA50-86ADF3BD0CD5}"/>
                        </a:ext>
                      </a:extLst>
                    </p:cNvPr>
                    <p:cNvGrpSpPr/>
                    <p:nvPr/>
                  </p:nvGrpSpPr>
                  <p:grpSpPr>
                    <a:xfrm rot="20886503">
                      <a:off x="3518300" y="3007579"/>
                      <a:ext cx="152400" cy="143014"/>
                      <a:chOff x="4648200" y="2369428"/>
                      <a:chExt cx="228600" cy="202322"/>
                    </a:xfrm>
                  </p:grpSpPr>
                  <p:cxnSp>
                    <p:nvCxnSpPr>
                      <p:cNvPr id="972" name="Straight Connector 971">
                        <a:extLst>
                          <a:ext uri="{FF2B5EF4-FFF2-40B4-BE49-F238E27FC236}">
                            <a16:creationId xmlns:a16="http://schemas.microsoft.com/office/drawing/2014/main" id="{AC3740F1-0946-79DC-421F-D3C281417C4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3" name="Straight Connector 972">
                        <a:extLst>
                          <a:ext uri="{FF2B5EF4-FFF2-40B4-BE49-F238E27FC236}">
                            <a16:creationId xmlns:a16="http://schemas.microsoft.com/office/drawing/2014/main" id="{908912CC-E20B-EC22-BFD1-459747F1011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4" name="Straight Connector 973">
                        <a:extLst>
                          <a:ext uri="{FF2B5EF4-FFF2-40B4-BE49-F238E27FC236}">
                            <a16:creationId xmlns:a16="http://schemas.microsoft.com/office/drawing/2014/main" id="{E06738D7-7932-CA40-ECF0-598988FB470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71" name="Oval 970">
                      <a:extLst>
                        <a:ext uri="{FF2B5EF4-FFF2-40B4-BE49-F238E27FC236}">
                          <a16:creationId xmlns:a16="http://schemas.microsoft.com/office/drawing/2014/main" id="{7D4690B0-B2E2-48B6-6A5E-211B744A67D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69" name="Oval 968">
                    <a:extLst>
                      <a:ext uri="{FF2B5EF4-FFF2-40B4-BE49-F238E27FC236}">
                        <a16:creationId xmlns:a16="http://schemas.microsoft.com/office/drawing/2014/main" id="{EB62BA20-E7EC-7A18-5679-7B863FE5036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52" name="Group 951">
                  <a:extLst>
                    <a:ext uri="{FF2B5EF4-FFF2-40B4-BE49-F238E27FC236}">
                      <a16:creationId xmlns:a16="http://schemas.microsoft.com/office/drawing/2014/main" id="{76B3B9D9-3232-5EBE-5834-0120B6FCC3DC}"/>
                    </a:ext>
                  </a:extLst>
                </p:cNvPr>
                <p:cNvGrpSpPr/>
                <p:nvPr/>
              </p:nvGrpSpPr>
              <p:grpSpPr>
                <a:xfrm rot="21062191">
                  <a:off x="3347432" y="3522356"/>
                  <a:ext cx="152399" cy="169344"/>
                  <a:chOff x="3409476" y="3072160"/>
                  <a:chExt cx="184245" cy="256262"/>
                </a:xfrm>
              </p:grpSpPr>
              <p:grpSp>
                <p:nvGrpSpPr>
                  <p:cNvPr id="961" name="Group 960">
                    <a:extLst>
                      <a:ext uri="{FF2B5EF4-FFF2-40B4-BE49-F238E27FC236}">
                        <a16:creationId xmlns:a16="http://schemas.microsoft.com/office/drawing/2014/main" id="{854D02B4-C0B9-6299-EF05-9956D7174D7C}"/>
                      </a:ext>
                    </a:extLst>
                  </p:cNvPr>
                  <p:cNvGrpSpPr/>
                  <p:nvPr/>
                </p:nvGrpSpPr>
                <p:grpSpPr>
                  <a:xfrm>
                    <a:off x="3429000" y="3072160"/>
                    <a:ext cx="164721" cy="197843"/>
                    <a:chOff x="3518300" y="2952750"/>
                    <a:chExt cx="164721" cy="197843"/>
                  </a:xfrm>
                </p:grpSpPr>
                <p:grpSp>
                  <p:nvGrpSpPr>
                    <p:cNvPr id="963" name="Group 962">
                      <a:extLst>
                        <a:ext uri="{FF2B5EF4-FFF2-40B4-BE49-F238E27FC236}">
                          <a16:creationId xmlns:a16="http://schemas.microsoft.com/office/drawing/2014/main" id="{C20A1D5A-1BAC-C0D1-CC3E-45061C91CA03}"/>
                        </a:ext>
                      </a:extLst>
                    </p:cNvPr>
                    <p:cNvGrpSpPr/>
                    <p:nvPr/>
                  </p:nvGrpSpPr>
                  <p:grpSpPr>
                    <a:xfrm rot="20886503">
                      <a:off x="3518300" y="3007579"/>
                      <a:ext cx="152400" cy="143014"/>
                      <a:chOff x="4648200" y="2369428"/>
                      <a:chExt cx="228600" cy="202322"/>
                    </a:xfrm>
                  </p:grpSpPr>
                  <p:cxnSp>
                    <p:nvCxnSpPr>
                      <p:cNvPr id="965" name="Straight Connector 964">
                        <a:extLst>
                          <a:ext uri="{FF2B5EF4-FFF2-40B4-BE49-F238E27FC236}">
                            <a16:creationId xmlns:a16="http://schemas.microsoft.com/office/drawing/2014/main" id="{16CF5023-6E91-79A2-E634-E5A5F97ECE0A}"/>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6" name="Straight Connector 965">
                        <a:extLst>
                          <a:ext uri="{FF2B5EF4-FFF2-40B4-BE49-F238E27FC236}">
                            <a16:creationId xmlns:a16="http://schemas.microsoft.com/office/drawing/2014/main" id="{BBA89F3A-C4C4-4CFF-7829-3DBBB72AB74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7" name="Straight Connector 966">
                        <a:extLst>
                          <a:ext uri="{FF2B5EF4-FFF2-40B4-BE49-F238E27FC236}">
                            <a16:creationId xmlns:a16="http://schemas.microsoft.com/office/drawing/2014/main" id="{DFCAD924-E754-1EFD-DC2F-2F4574A88BA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64" name="Oval 963">
                      <a:extLst>
                        <a:ext uri="{FF2B5EF4-FFF2-40B4-BE49-F238E27FC236}">
                          <a16:creationId xmlns:a16="http://schemas.microsoft.com/office/drawing/2014/main" id="{09084B67-7404-CD3D-A4B5-EE2B6CDE9AF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62" name="Oval 961">
                    <a:extLst>
                      <a:ext uri="{FF2B5EF4-FFF2-40B4-BE49-F238E27FC236}">
                        <a16:creationId xmlns:a16="http://schemas.microsoft.com/office/drawing/2014/main" id="{391FEB9B-25DD-6DDA-083E-37571B9B331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53" name="Group 952">
                  <a:extLst>
                    <a:ext uri="{FF2B5EF4-FFF2-40B4-BE49-F238E27FC236}">
                      <a16:creationId xmlns:a16="http://schemas.microsoft.com/office/drawing/2014/main" id="{86E0315F-5C71-A83A-A393-20F6009AD34B}"/>
                    </a:ext>
                  </a:extLst>
                </p:cNvPr>
                <p:cNvGrpSpPr/>
                <p:nvPr/>
              </p:nvGrpSpPr>
              <p:grpSpPr>
                <a:xfrm rot="21062191">
                  <a:off x="3411171" y="3522356"/>
                  <a:ext cx="152399" cy="169344"/>
                  <a:chOff x="3409476" y="3072160"/>
                  <a:chExt cx="184245" cy="256262"/>
                </a:xfrm>
              </p:grpSpPr>
              <p:grpSp>
                <p:nvGrpSpPr>
                  <p:cNvPr id="954" name="Group 953">
                    <a:extLst>
                      <a:ext uri="{FF2B5EF4-FFF2-40B4-BE49-F238E27FC236}">
                        <a16:creationId xmlns:a16="http://schemas.microsoft.com/office/drawing/2014/main" id="{56A6DFD5-5ED9-52AD-0A8E-3D718DE4CDFF}"/>
                      </a:ext>
                    </a:extLst>
                  </p:cNvPr>
                  <p:cNvGrpSpPr/>
                  <p:nvPr/>
                </p:nvGrpSpPr>
                <p:grpSpPr>
                  <a:xfrm>
                    <a:off x="3429000" y="3072160"/>
                    <a:ext cx="164721" cy="197843"/>
                    <a:chOff x="3518300" y="2952750"/>
                    <a:chExt cx="164721" cy="197843"/>
                  </a:xfrm>
                </p:grpSpPr>
                <p:grpSp>
                  <p:nvGrpSpPr>
                    <p:cNvPr id="956" name="Group 955">
                      <a:extLst>
                        <a:ext uri="{FF2B5EF4-FFF2-40B4-BE49-F238E27FC236}">
                          <a16:creationId xmlns:a16="http://schemas.microsoft.com/office/drawing/2014/main" id="{0A5DA622-E3D5-D42D-7B37-A7BB51C7BA8C}"/>
                        </a:ext>
                      </a:extLst>
                    </p:cNvPr>
                    <p:cNvGrpSpPr/>
                    <p:nvPr/>
                  </p:nvGrpSpPr>
                  <p:grpSpPr>
                    <a:xfrm rot="20886503">
                      <a:off x="3518300" y="3007579"/>
                      <a:ext cx="152400" cy="143014"/>
                      <a:chOff x="4648200" y="2369428"/>
                      <a:chExt cx="228600" cy="202322"/>
                    </a:xfrm>
                  </p:grpSpPr>
                  <p:cxnSp>
                    <p:nvCxnSpPr>
                      <p:cNvPr id="958" name="Straight Connector 957">
                        <a:extLst>
                          <a:ext uri="{FF2B5EF4-FFF2-40B4-BE49-F238E27FC236}">
                            <a16:creationId xmlns:a16="http://schemas.microsoft.com/office/drawing/2014/main" id="{1CCEEF3F-CE92-9F42-852A-71D57B3BC8F3}"/>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9" name="Straight Connector 958">
                        <a:extLst>
                          <a:ext uri="{FF2B5EF4-FFF2-40B4-BE49-F238E27FC236}">
                            <a16:creationId xmlns:a16="http://schemas.microsoft.com/office/drawing/2014/main" id="{B8D6D7D6-2A0C-CAD7-1019-200662E5A31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0" name="Straight Connector 959">
                        <a:extLst>
                          <a:ext uri="{FF2B5EF4-FFF2-40B4-BE49-F238E27FC236}">
                            <a16:creationId xmlns:a16="http://schemas.microsoft.com/office/drawing/2014/main" id="{871E17A9-B429-631D-0387-E3071FE3F207}"/>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7" name="Oval 956">
                      <a:extLst>
                        <a:ext uri="{FF2B5EF4-FFF2-40B4-BE49-F238E27FC236}">
                          <a16:creationId xmlns:a16="http://schemas.microsoft.com/office/drawing/2014/main" id="{46B11BB6-68E2-C6CD-30BB-89ECBDD254E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55" name="Oval 954">
                    <a:extLst>
                      <a:ext uri="{FF2B5EF4-FFF2-40B4-BE49-F238E27FC236}">
                        <a16:creationId xmlns:a16="http://schemas.microsoft.com/office/drawing/2014/main" id="{3611B546-931F-70F6-AE1B-69D8CC22345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60" name="Group 859">
                <a:extLst>
                  <a:ext uri="{FF2B5EF4-FFF2-40B4-BE49-F238E27FC236}">
                    <a16:creationId xmlns:a16="http://schemas.microsoft.com/office/drawing/2014/main" id="{7430658F-0AA7-910E-0903-301F6D8A3A74}"/>
                  </a:ext>
                </a:extLst>
              </p:cNvPr>
              <p:cNvGrpSpPr/>
              <p:nvPr/>
            </p:nvGrpSpPr>
            <p:grpSpPr>
              <a:xfrm rot="21148269">
                <a:off x="4270173" y="3500405"/>
                <a:ext cx="363525" cy="191021"/>
                <a:chOff x="3200045" y="3500679"/>
                <a:chExt cx="363525" cy="191021"/>
              </a:xfrm>
            </p:grpSpPr>
            <p:grpSp>
              <p:nvGrpSpPr>
                <p:cNvPr id="918" name="Group 917">
                  <a:extLst>
                    <a:ext uri="{FF2B5EF4-FFF2-40B4-BE49-F238E27FC236}">
                      <a16:creationId xmlns:a16="http://schemas.microsoft.com/office/drawing/2014/main" id="{1BB11936-6D7E-75A8-5588-2AD7E4C7916F}"/>
                    </a:ext>
                  </a:extLst>
                </p:cNvPr>
                <p:cNvGrpSpPr/>
                <p:nvPr/>
              </p:nvGrpSpPr>
              <p:grpSpPr>
                <a:xfrm rot="21062191">
                  <a:off x="3200045" y="3500679"/>
                  <a:ext cx="152399" cy="169344"/>
                  <a:chOff x="3409476" y="3072160"/>
                  <a:chExt cx="184245" cy="256262"/>
                </a:xfrm>
              </p:grpSpPr>
              <p:grpSp>
                <p:nvGrpSpPr>
                  <p:cNvPr id="943" name="Group 942">
                    <a:extLst>
                      <a:ext uri="{FF2B5EF4-FFF2-40B4-BE49-F238E27FC236}">
                        <a16:creationId xmlns:a16="http://schemas.microsoft.com/office/drawing/2014/main" id="{D5D05F3F-3435-68E9-0EDB-915C74ADCE04}"/>
                      </a:ext>
                    </a:extLst>
                  </p:cNvPr>
                  <p:cNvGrpSpPr/>
                  <p:nvPr/>
                </p:nvGrpSpPr>
                <p:grpSpPr>
                  <a:xfrm>
                    <a:off x="3429000" y="3072160"/>
                    <a:ext cx="164721" cy="197843"/>
                    <a:chOff x="3518300" y="2952750"/>
                    <a:chExt cx="164721" cy="197843"/>
                  </a:xfrm>
                </p:grpSpPr>
                <p:grpSp>
                  <p:nvGrpSpPr>
                    <p:cNvPr id="945" name="Group 944">
                      <a:extLst>
                        <a:ext uri="{FF2B5EF4-FFF2-40B4-BE49-F238E27FC236}">
                          <a16:creationId xmlns:a16="http://schemas.microsoft.com/office/drawing/2014/main" id="{414A861E-649B-2852-264B-B27D28FE5411}"/>
                        </a:ext>
                      </a:extLst>
                    </p:cNvPr>
                    <p:cNvGrpSpPr/>
                    <p:nvPr/>
                  </p:nvGrpSpPr>
                  <p:grpSpPr>
                    <a:xfrm rot="20886503">
                      <a:off x="3518300" y="3007579"/>
                      <a:ext cx="152400" cy="143014"/>
                      <a:chOff x="4648200" y="2369428"/>
                      <a:chExt cx="228600" cy="202322"/>
                    </a:xfrm>
                  </p:grpSpPr>
                  <p:cxnSp>
                    <p:nvCxnSpPr>
                      <p:cNvPr id="947" name="Straight Connector 946">
                        <a:extLst>
                          <a:ext uri="{FF2B5EF4-FFF2-40B4-BE49-F238E27FC236}">
                            <a16:creationId xmlns:a16="http://schemas.microsoft.com/office/drawing/2014/main" id="{8C448102-D20A-8EBC-108C-E6232D6E803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8" name="Straight Connector 947">
                        <a:extLst>
                          <a:ext uri="{FF2B5EF4-FFF2-40B4-BE49-F238E27FC236}">
                            <a16:creationId xmlns:a16="http://schemas.microsoft.com/office/drawing/2014/main" id="{84DD6675-AA85-EA5F-8CC5-6BAF2453A61A}"/>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9" name="Straight Connector 948">
                        <a:extLst>
                          <a:ext uri="{FF2B5EF4-FFF2-40B4-BE49-F238E27FC236}">
                            <a16:creationId xmlns:a16="http://schemas.microsoft.com/office/drawing/2014/main" id="{24A58D92-FBAF-A338-4F69-D051AB93D0FD}"/>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46" name="Oval 945">
                      <a:extLst>
                        <a:ext uri="{FF2B5EF4-FFF2-40B4-BE49-F238E27FC236}">
                          <a16:creationId xmlns:a16="http://schemas.microsoft.com/office/drawing/2014/main" id="{8954075B-D07C-F4C4-B895-7586735AF95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44" name="Oval 943">
                    <a:extLst>
                      <a:ext uri="{FF2B5EF4-FFF2-40B4-BE49-F238E27FC236}">
                        <a16:creationId xmlns:a16="http://schemas.microsoft.com/office/drawing/2014/main" id="{1209D6E6-9E1D-4FD5-DBD5-11B96C85D04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19" name="Group 918">
                  <a:extLst>
                    <a:ext uri="{FF2B5EF4-FFF2-40B4-BE49-F238E27FC236}">
                      <a16:creationId xmlns:a16="http://schemas.microsoft.com/office/drawing/2014/main" id="{23BF6676-5ED3-F3D6-788E-CA9E374A68CD}"/>
                    </a:ext>
                  </a:extLst>
                </p:cNvPr>
                <p:cNvGrpSpPr/>
                <p:nvPr/>
              </p:nvGrpSpPr>
              <p:grpSpPr>
                <a:xfrm rot="21062191">
                  <a:off x="3268154" y="3514739"/>
                  <a:ext cx="152399" cy="169344"/>
                  <a:chOff x="3409476" y="3072160"/>
                  <a:chExt cx="184245" cy="256262"/>
                </a:xfrm>
              </p:grpSpPr>
              <p:grpSp>
                <p:nvGrpSpPr>
                  <p:cNvPr id="936" name="Group 935">
                    <a:extLst>
                      <a:ext uri="{FF2B5EF4-FFF2-40B4-BE49-F238E27FC236}">
                        <a16:creationId xmlns:a16="http://schemas.microsoft.com/office/drawing/2014/main" id="{6F61A4E2-5EBE-650A-99BD-19161EBD0674}"/>
                      </a:ext>
                    </a:extLst>
                  </p:cNvPr>
                  <p:cNvGrpSpPr/>
                  <p:nvPr/>
                </p:nvGrpSpPr>
                <p:grpSpPr>
                  <a:xfrm>
                    <a:off x="3429000" y="3072160"/>
                    <a:ext cx="164721" cy="197843"/>
                    <a:chOff x="3518300" y="2952750"/>
                    <a:chExt cx="164721" cy="197843"/>
                  </a:xfrm>
                </p:grpSpPr>
                <p:grpSp>
                  <p:nvGrpSpPr>
                    <p:cNvPr id="938" name="Group 937">
                      <a:extLst>
                        <a:ext uri="{FF2B5EF4-FFF2-40B4-BE49-F238E27FC236}">
                          <a16:creationId xmlns:a16="http://schemas.microsoft.com/office/drawing/2014/main" id="{8C11464E-4EF9-A602-26C3-3526BB0DA02D}"/>
                        </a:ext>
                      </a:extLst>
                    </p:cNvPr>
                    <p:cNvGrpSpPr/>
                    <p:nvPr/>
                  </p:nvGrpSpPr>
                  <p:grpSpPr>
                    <a:xfrm rot="20886503">
                      <a:off x="3518300" y="3007579"/>
                      <a:ext cx="152400" cy="143014"/>
                      <a:chOff x="4648200" y="2369428"/>
                      <a:chExt cx="228600" cy="202322"/>
                    </a:xfrm>
                  </p:grpSpPr>
                  <p:cxnSp>
                    <p:nvCxnSpPr>
                      <p:cNvPr id="940" name="Straight Connector 939">
                        <a:extLst>
                          <a:ext uri="{FF2B5EF4-FFF2-40B4-BE49-F238E27FC236}">
                            <a16:creationId xmlns:a16="http://schemas.microsoft.com/office/drawing/2014/main" id="{C8F11D74-49C0-63AD-F54C-F20FBF40B46A}"/>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1" name="Straight Connector 940">
                        <a:extLst>
                          <a:ext uri="{FF2B5EF4-FFF2-40B4-BE49-F238E27FC236}">
                            <a16:creationId xmlns:a16="http://schemas.microsoft.com/office/drawing/2014/main" id="{0C81868D-D0B2-8415-7586-C6031FC30A2C}"/>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2" name="Straight Connector 941">
                        <a:extLst>
                          <a:ext uri="{FF2B5EF4-FFF2-40B4-BE49-F238E27FC236}">
                            <a16:creationId xmlns:a16="http://schemas.microsoft.com/office/drawing/2014/main" id="{C4061145-1B79-67E4-136C-DD4F07E332F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39" name="Oval 938">
                      <a:extLst>
                        <a:ext uri="{FF2B5EF4-FFF2-40B4-BE49-F238E27FC236}">
                          <a16:creationId xmlns:a16="http://schemas.microsoft.com/office/drawing/2014/main" id="{7EF9AFBD-27FD-4DE7-E705-34CE11E8E22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37" name="Oval 936">
                    <a:extLst>
                      <a:ext uri="{FF2B5EF4-FFF2-40B4-BE49-F238E27FC236}">
                        <a16:creationId xmlns:a16="http://schemas.microsoft.com/office/drawing/2014/main" id="{13E226A9-45F8-6E9F-83F7-691C8E9221C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20" name="Group 919">
                  <a:extLst>
                    <a:ext uri="{FF2B5EF4-FFF2-40B4-BE49-F238E27FC236}">
                      <a16:creationId xmlns:a16="http://schemas.microsoft.com/office/drawing/2014/main" id="{72438378-1B1F-85B4-08D3-B76172A05A2F}"/>
                    </a:ext>
                  </a:extLst>
                </p:cNvPr>
                <p:cNvGrpSpPr/>
                <p:nvPr/>
              </p:nvGrpSpPr>
              <p:grpSpPr>
                <a:xfrm rot="21062191">
                  <a:off x="3347432" y="3522356"/>
                  <a:ext cx="152399" cy="169344"/>
                  <a:chOff x="3409476" y="3072160"/>
                  <a:chExt cx="184245" cy="256262"/>
                </a:xfrm>
              </p:grpSpPr>
              <p:grpSp>
                <p:nvGrpSpPr>
                  <p:cNvPr id="929" name="Group 928">
                    <a:extLst>
                      <a:ext uri="{FF2B5EF4-FFF2-40B4-BE49-F238E27FC236}">
                        <a16:creationId xmlns:a16="http://schemas.microsoft.com/office/drawing/2014/main" id="{611C0D4D-8375-4937-4FE2-569CFAEEEE32}"/>
                      </a:ext>
                    </a:extLst>
                  </p:cNvPr>
                  <p:cNvGrpSpPr/>
                  <p:nvPr/>
                </p:nvGrpSpPr>
                <p:grpSpPr>
                  <a:xfrm>
                    <a:off x="3429000" y="3072160"/>
                    <a:ext cx="164721" cy="197843"/>
                    <a:chOff x="3518300" y="2952750"/>
                    <a:chExt cx="164721" cy="197843"/>
                  </a:xfrm>
                </p:grpSpPr>
                <p:grpSp>
                  <p:nvGrpSpPr>
                    <p:cNvPr id="931" name="Group 930">
                      <a:extLst>
                        <a:ext uri="{FF2B5EF4-FFF2-40B4-BE49-F238E27FC236}">
                          <a16:creationId xmlns:a16="http://schemas.microsoft.com/office/drawing/2014/main" id="{36032A76-07CD-FFE4-4D61-B90CF981AD12}"/>
                        </a:ext>
                      </a:extLst>
                    </p:cNvPr>
                    <p:cNvGrpSpPr/>
                    <p:nvPr/>
                  </p:nvGrpSpPr>
                  <p:grpSpPr>
                    <a:xfrm rot="20886503">
                      <a:off x="3518300" y="3007579"/>
                      <a:ext cx="152400" cy="143014"/>
                      <a:chOff x="4648200" y="2369428"/>
                      <a:chExt cx="228600" cy="202322"/>
                    </a:xfrm>
                  </p:grpSpPr>
                  <p:cxnSp>
                    <p:nvCxnSpPr>
                      <p:cNvPr id="933" name="Straight Connector 932">
                        <a:extLst>
                          <a:ext uri="{FF2B5EF4-FFF2-40B4-BE49-F238E27FC236}">
                            <a16:creationId xmlns:a16="http://schemas.microsoft.com/office/drawing/2014/main" id="{E4F3834D-4254-8740-851B-E5384AEF394B}"/>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4" name="Straight Connector 933">
                        <a:extLst>
                          <a:ext uri="{FF2B5EF4-FFF2-40B4-BE49-F238E27FC236}">
                            <a16:creationId xmlns:a16="http://schemas.microsoft.com/office/drawing/2014/main" id="{8A5C9E3F-2D52-E6C4-2BA8-EE7067E6B1C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5" name="Straight Connector 934">
                        <a:extLst>
                          <a:ext uri="{FF2B5EF4-FFF2-40B4-BE49-F238E27FC236}">
                            <a16:creationId xmlns:a16="http://schemas.microsoft.com/office/drawing/2014/main" id="{0D30D477-93A5-EFD2-1C91-EAEC284D90E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32" name="Oval 931">
                      <a:extLst>
                        <a:ext uri="{FF2B5EF4-FFF2-40B4-BE49-F238E27FC236}">
                          <a16:creationId xmlns:a16="http://schemas.microsoft.com/office/drawing/2014/main" id="{02C9D507-098B-F65F-B87A-DABD43DDDC6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30" name="Oval 929">
                    <a:extLst>
                      <a:ext uri="{FF2B5EF4-FFF2-40B4-BE49-F238E27FC236}">
                        <a16:creationId xmlns:a16="http://schemas.microsoft.com/office/drawing/2014/main" id="{8A5F5A02-E9C7-5602-48C9-8C7E4D63FE68}"/>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921" name="Group 920">
                  <a:extLst>
                    <a:ext uri="{FF2B5EF4-FFF2-40B4-BE49-F238E27FC236}">
                      <a16:creationId xmlns:a16="http://schemas.microsoft.com/office/drawing/2014/main" id="{CAE4ECC7-BB34-CAE5-EE06-FC891AD81B2F}"/>
                    </a:ext>
                  </a:extLst>
                </p:cNvPr>
                <p:cNvGrpSpPr/>
                <p:nvPr/>
              </p:nvGrpSpPr>
              <p:grpSpPr>
                <a:xfrm rot="21062191">
                  <a:off x="3411171" y="3522356"/>
                  <a:ext cx="152399" cy="169344"/>
                  <a:chOff x="3409476" y="3072160"/>
                  <a:chExt cx="184245" cy="256262"/>
                </a:xfrm>
              </p:grpSpPr>
              <p:grpSp>
                <p:nvGrpSpPr>
                  <p:cNvPr id="922" name="Group 921">
                    <a:extLst>
                      <a:ext uri="{FF2B5EF4-FFF2-40B4-BE49-F238E27FC236}">
                        <a16:creationId xmlns:a16="http://schemas.microsoft.com/office/drawing/2014/main" id="{5BBDA1E5-CCDE-0E90-51E0-B772775E63CB}"/>
                      </a:ext>
                    </a:extLst>
                  </p:cNvPr>
                  <p:cNvGrpSpPr/>
                  <p:nvPr/>
                </p:nvGrpSpPr>
                <p:grpSpPr>
                  <a:xfrm>
                    <a:off x="3429000" y="3072160"/>
                    <a:ext cx="164721" cy="197843"/>
                    <a:chOff x="3518300" y="2952750"/>
                    <a:chExt cx="164721" cy="197843"/>
                  </a:xfrm>
                </p:grpSpPr>
                <p:grpSp>
                  <p:nvGrpSpPr>
                    <p:cNvPr id="924" name="Group 923">
                      <a:extLst>
                        <a:ext uri="{FF2B5EF4-FFF2-40B4-BE49-F238E27FC236}">
                          <a16:creationId xmlns:a16="http://schemas.microsoft.com/office/drawing/2014/main" id="{874FF79C-B206-2497-895B-C2C9FD157F38}"/>
                        </a:ext>
                      </a:extLst>
                    </p:cNvPr>
                    <p:cNvGrpSpPr/>
                    <p:nvPr/>
                  </p:nvGrpSpPr>
                  <p:grpSpPr>
                    <a:xfrm rot="20886503">
                      <a:off x="3518300" y="3007579"/>
                      <a:ext cx="152400" cy="143014"/>
                      <a:chOff x="4648200" y="2369428"/>
                      <a:chExt cx="228600" cy="202322"/>
                    </a:xfrm>
                  </p:grpSpPr>
                  <p:cxnSp>
                    <p:nvCxnSpPr>
                      <p:cNvPr id="926" name="Straight Connector 925">
                        <a:extLst>
                          <a:ext uri="{FF2B5EF4-FFF2-40B4-BE49-F238E27FC236}">
                            <a16:creationId xmlns:a16="http://schemas.microsoft.com/office/drawing/2014/main" id="{26AE0B98-FBC4-7C54-1B99-4D4C621EEA1D}"/>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7" name="Straight Connector 926">
                        <a:extLst>
                          <a:ext uri="{FF2B5EF4-FFF2-40B4-BE49-F238E27FC236}">
                            <a16:creationId xmlns:a16="http://schemas.microsoft.com/office/drawing/2014/main" id="{3E90348C-0A8A-2B61-364D-D1DBA254C14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8" name="Straight Connector 927">
                        <a:extLst>
                          <a:ext uri="{FF2B5EF4-FFF2-40B4-BE49-F238E27FC236}">
                            <a16:creationId xmlns:a16="http://schemas.microsoft.com/office/drawing/2014/main" id="{16F235D6-A701-83C9-F719-A578B80A6322}"/>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25" name="Oval 924">
                      <a:extLst>
                        <a:ext uri="{FF2B5EF4-FFF2-40B4-BE49-F238E27FC236}">
                          <a16:creationId xmlns:a16="http://schemas.microsoft.com/office/drawing/2014/main" id="{D42A8E7F-5C5C-732E-0806-DFD356FAF19C}"/>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23" name="Oval 922">
                    <a:extLst>
                      <a:ext uri="{FF2B5EF4-FFF2-40B4-BE49-F238E27FC236}">
                        <a16:creationId xmlns:a16="http://schemas.microsoft.com/office/drawing/2014/main" id="{2CB759D4-2684-4B1D-4928-E75DA94D3605}"/>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61" name="Group 860">
                <a:extLst>
                  <a:ext uri="{FF2B5EF4-FFF2-40B4-BE49-F238E27FC236}">
                    <a16:creationId xmlns:a16="http://schemas.microsoft.com/office/drawing/2014/main" id="{56E57E80-6DE8-AE78-00C0-4C71FBD640D3}"/>
                  </a:ext>
                </a:extLst>
              </p:cNvPr>
              <p:cNvGrpSpPr/>
              <p:nvPr/>
            </p:nvGrpSpPr>
            <p:grpSpPr>
              <a:xfrm rot="21148269">
                <a:off x="4534280" y="3495115"/>
                <a:ext cx="363525" cy="191021"/>
                <a:chOff x="3200045" y="3500679"/>
                <a:chExt cx="363525" cy="191021"/>
              </a:xfrm>
            </p:grpSpPr>
            <p:grpSp>
              <p:nvGrpSpPr>
                <p:cNvPr id="886" name="Group 885">
                  <a:extLst>
                    <a:ext uri="{FF2B5EF4-FFF2-40B4-BE49-F238E27FC236}">
                      <a16:creationId xmlns:a16="http://schemas.microsoft.com/office/drawing/2014/main" id="{E2DE07A6-4D88-1CD8-3683-50CB62A5D6DB}"/>
                    </a:ext>
                  </a:extLst>
                </p:cNvPr>
                <p:cNvGrpSpPr/>
                <p:nvPr/>
              </p:nvGrpSpPr>
              <p:grpSpPr>
                <a:xfrm rot="21062191">
                  <a:off x="3200045" y="3500679"/>
                  <a:ext cx="152399" cy="169344"/>
                  <a:chOff x="3409476" y="3072160"/>
                  <a:chExt cx="184245" cy="256262"/>
                </a:xfrm>
              </p:grpSpPr>
              <p:grpSp>
                <p:nvGrpSpPr>
                  <p:cNvPr id="911" name="Group 910">
                    <a:extLst>
                      <a:ext uri="{FF2B5EF4-FFF2-40B4-BE49-F238E27FC236}">
                        <a16:creationId xmlns:a16="http://schemas.microsoft.com/office/drawing/2014/main" id="{97CC8FD3-8D06-E96F-B26D-68AC8C49E8FE}"/>
                      </a:ext>
                    </a:extLst>
                  </p:cNvPr>
                  <p:cNvGrpSpPr/>
                  <p:nvPr/>
                </p:nvGrpSpPr>
                <p:grpSpPr>
                  <a:xfrm>
                    <a:off x="3429000" y="3072160"/>
                    <a:ext cx="164721" cy="197843"/>
                    <a:chOff x="3518300" y="2952750"/>
                    <a:chExt cx="164721" cy="197843"/>
                  </a:xfrm>
                </p:grpSpPr>
                <p:grpSp>
                  <p:nvGrpSpPr>
                    <p:cNvPr id="913" name="Group 912">
                      <a:extLst>
                        <a:ext uri="{FF2B5EF4-FFF2-40B4-BE49-F238E27FC236}">
                          <a16:creationId xmlns:a16="http://schemas.microsoft.com/office/drawing/2014/main" id="{417CFFD5-5166-6F0E-4E9A-B89D606E703B}"/>
                        </a:ext>
                      </a:extLst>
                    </p:cNvPr>
                    <p:cNvGrpSpPr/>
                    <p:nvPr/>
                  </p:nvGrpSpPr>
                  <p:grpSpPr>
                    <a:xfrm rot="20886503">
                      <a:off x="3518300" y="3007579"/>
                      <a:ext cx="152400" cy="143014"/>
                      <a:chOff x="4648200" y="2369428"/>
                      <a:chExt cx="228600" cy="202322"/>
                    </a:xfrm>
                  </p:grpSpPr>
                  <p:cxnSp>
                    <p:nvCxnSpPr>
                      <p:cNvPr id="915" name="Straight Connector 914">
                        <a:extLst>
                          <a:ext uri="{FF2B5EF4-FFF2-40B4-BE49-F238E27FC236}">
                            <a16:creationId xmlns:a16="http://schemas.microsoft.com/office/drawing/2014/main" id="{5BBDB36A-33AA-03CD-8C5B-70DC46C7106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6" name="Straight Connector 915">
                        <a:extLst>
                          <a:ext uri="{FF2B5EF4-FFF2-40B4-BE49-F238E27FC236}">
                            <a16:creationId xmlns:a16="http://schemas.microsoft.com/office/drawing/2014/main" id="{54DB0BFA-BE48-1017-8267-CF7A04CF874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7" name="Straight Connector 916">
                        <a:extLst>
                          <a:ext uri="{FF2B5EF4-FFF2-40B4-BE49-F238E27FC236}">
                            <a16:creationId xmlns:a16="http://schemas.microsoft.com/office/drawing/2014/main" id="{092DDFA7-F693-E523-EF3B-D98F43A3A62A}"/>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14" name="Oval 913">
                      <a:extLst>
                        <a:ext uri="{FF2B5EF4-FFF2-40B4-BE49-F238E27FC236}">
                          <a16:creationId xmlns:a16="http://schemas.microsoft.com/office/drawing/2014/main" id="{1F49C3BE-F676-5150-9743-1F51D263281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12" name="Oval 911">
                    <a:extLst>
                      <a:ext uri="{FF2B5EF4-FFF2-40B4-BE49-F238E27FC236}">
                        <a16:creationId xmlns:a16="http://schemas.microsoft.com/office/drawing/2014/main" id="{099FA488-7C04-CE24-1FF8-781AAF34E4B1}"/>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887" name="Group 886">
                  <a:extLst>
                    <a:ext uri="{FF2B5EF4-FFF2-40B4-BE49-F238E27FC236}">
                      <a16:creationId xmlns:a16="http://schemas.microsoft.com/office/drawing/2014/main" id="{F85F3A2D-5261-C447-675A-CF43D92B2C7C}"/>
                    </a:ext>
                  </a:extLst>
                </p:cNvPr>
                <p:cNvGrpSpPr/>
                <p:nvPr/>
              </p:nvGrpSpPr>
              <p:grpSpPr>
                <a:xfrm rot="21062191">
                  <a:off x="3268154" y="3514739"/>
                  <a:ext cx="152399" cy="169344"/>
                  <a:chOff x="3409476" y="3072160"/>
                  <a:chExt cx="184245" cy="256262"/>
                </a:xfrm>
              </p:grpSpPr>
              <p:grpSp>
                <p:nvGrpSpPr>
                  <p:cNvPr id="904" name="Group 903">
                    <a:extLst>
                      <a:ext uri="{FF2B5EF4-FFF2-40B4-BE49-F238E27FC236}">
                        <a16:creationId xmlns:a16="http://schemas.microsoft.com/office/drawing/2014/main" id="{4FF85712-FCA5-3BB7-0D63-0C8804072BAF}"/>
                      </a:ext>
                    </a:extLst>
                  </p:cNvPr>
                  <p:cNvGrpSpPr/>
                  <p:nvPr/>
                </p:nvGrpSpPr>
                <p:grpSpPr>
                  <a:xfrm>
                    <a:off x="3429000" y="3072160"/>
                    <a:ext cx="164721" cy="197843"/>
                    <a:chOff x="3518300" y="2952750"/>
                    <a:chExt cx="164721" cy="197843"/>
                  </a:xfrm>
                </p:grpSpPr>
                <p:grpSp>
                  <p:nvGrpSpPr>
                    <p:cNvPr id="906" name="Group 905">
                      <a:extLst>
                        <a:ext uri="{FF2B5EF4-FFF2-40B4-BE49-F238E27FC236}">
                          <a16:creationId xmlns:a16="http://schemas.microsoft.com/office/drawing/2014/main" id="{F716E4C0-8C82-5BEC-0AD5-4674C9D3C2D9}"/>
                        </a:ext>
                      </a:extLst>
                    </p:cNvPr>
                    <p:cNvGrpSpPr/>
                    <p:nvPr/>
                  </p:nvGrpSpPr>
                  <p:grpSpPr>
                    <a:xfrm rot="20886503">
                      <a:off x="3518300" y="3007579"/>
                      <a:ext cx="152400" cy="143014"/>
                      <a:chOff x="4648200" y="2369428"/>
                      <a:chExt cx="228600" cy="202322"/>
                    </a:xfrm>
                  </p:grpSpPr>
                  <p:cxnSp>
                    <p:nvCxnSpPr>
                      <p:cNvPr id="908" name="Straight Connector 907">
                        <a:extLst>
                          <a:ext uri="{FF2B5EF4-FFF2-40B4-BE49-F238E27FC236}">
                            <a16:creationId xmlns:a16="http://schemas.microsoft.com/office/drawing/2014/main" id="{3A3E810F-D6E8-B59A-A3BB-36B178B2B5D7}"/>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9" name="Straight Connector 908">
                        <a:extLst>
                          <a:ext uri="{FF2B5EF4-FFF2-40B4-BE49-F238E27FC236}">
                            <a16:creationId xmlns:a16="http://schemas.microsoft.com/office/drawing/2014/main" id="{E8A3EAB1-1D61-21F8-AAF8-0294E53BB28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0" name="Straight Connector 909">
                        <a:extLst>
                          <a:ext uri="{FF2B5EF4-FFF2-40B4-BE49-F238E27FC236}">
                            <a16:creationId xmlns:a16="http://schemas.microsoft.com/office/drawing/2014/main" id="{2D3C4450-C93A-3699-7BC7-3125919F72C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07" name="Oval 906">
                      <a:extLst>
                        <a:ext uri="{FF2B5EF4-FFF2-40B4-BE49-F238E27FC236}">
                          <a16:creationId xmlns:a16="http://schemas.microsoft.com/office/drawing/2014/main" id="{7454C36A-7C7B-9879-6E94-92CDA36A1A8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905" name="Oval 904">
                    <a:extLst>
                      <a:ext uri="{FF2B5EF4-FFF2-40B4-BE49-F238E27FC236}">
                        <a16:creationId xmlns:a16="http://schemas.microsoft.com/office/drawing/2014/main" id="{6C96DCD0-CE66-81F7-37B6-2FE73C360A0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888" name="Group 887">
                  <a:extLst>
                    <a:ext uri="{FF2B5EF4-FFF2-40B4-BE49-F238E27FC236}">
                      <a16:creationId xmlns:a16="http://schemas.microsoft.com/office/drawing/2014/main" id="{AFA45E43-BB53-BE8F-4E83-2FF7A3E69299}"/>
                    </a:ext>
                  </a:extLst>
                </p:cNvPr>
                <p:cNvGrpSpPr/>
                <p:nvPr/>
              </p:nvGrpSpPr>
              <p:grpSpPr>
                <a:xfrm rot="21062191">
                  <a:off x="3347432" y="3522356"/>
                  <a:ext cx="152399" cy="169344"/>
                  <a:chOff x="3409476" y="3072160"/>
                  <a:chExt cx="184245" cy="256262"/>
                </a:xfrm>
              </p:grpSpPr>
              <p:grpSp>
                <p:nvGrpSpPr>
                  <p:cNvPr id="897" name="Group 896">
                    <a:extLst>
                      <a:ext uri="{FF2B5EF4-FFF2-40B4-BE49-F238E27FC236}">
                        <a16:creationId xmlns:a16="http://schemas.microsoft.com/office/drawing/2014/main" id="{3C3CD853-7D8D-71CF-E8BB-39E6EE8469E6}"/>
                      </a:ext>
                    </a:extLst>
                  </p:cNvPr>
                  <p:cNvGrpSpPr/>
                  <p:nvPr/>
                </p:nvGrpSpPr>
                <p:grpSpPr>
                  <a:xfrm>
                    <a:off x="3429000" y="3072160"/>
                    <a:ext cx="164721" cy="197843"/>
                    <a:chOff x="3518300" y="2952750"/>
                    <a:chExt cx="164721" cy="197843"/>
                  </a:xfrm>
                </p:grpSpPr>
                <p:grpSp>
                  <p:nvGrpSpPr>
                    <p:cNvPr id="899" name="Group 898">
                      <a:extLst>
                        <a:ext uri="{FF2B5EF4-FFF2-40B4-BE49-F238E27FC236}">
                          <a16:creationId xmlns:a16="http://schemas.microsoft.com/office/drawing/2014/main" id="{E1BE2B7D-8B50-C318-BB0B-82D78A7A5B30}"/>
                        </a:ext>
                      </a:extLst>
                    </p:cNvPr>
                    <p:cNvGrpSpPr/>
                    <p:nvPr/>
                  </p:nvGrpSpPr>
                  <p:grpSpPr>
                    <a:xfrm rot="20886503">
                      <a:off x="3518300" y="3007579"/>
                      <a:ext cx="152400" cy="143014"/>
                      <a:chOff x="4648200" y="2369428"/>
                      <a:chExt cx="228600" cy="202322"/>
                    </a:xfrm>
                  </p:grpSpPr>
                  <p:cxnSp>
                    <p:nvCxnSpPr>
                      <p:cNvPr id="901" name="Straight Connector 900">
                        <a:extLst>
                          <a:ext uri="{FF2B5EF4-FFF2-40B4-BE49-F238E27FC236}">
                            <a16:creationId xmlns:a16="http://schemas.microsoft.com/office/drawing/2014/main" id="{AFC79276-83A7-B660-5384-61A30F66CA22}"/>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2" name="Straight Connector 901">
                        <a:extLst>
                          <a:ext uri="{FF2B5EF4-FFF2-40B4-BE49-F238E27FC236}">
                            <a16:creationId xmlns:a16="http://schemas.microsoft.com/office/drawing/2014/main" id="{9C65D642-B848-BD23-D0CB-B67B499741E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3" name="Straight Connector 902">
                        <a:extLst>
                          <a:ext uri="{FF2B5EF4-FFF2-40B4-BE49-F238E27FC236}">
                            <a16:creationId xmlns:a16="http://schemas.microsoft.com/office/drawing/2014/main" id="{75D45762-3C13-397F-9BDC-4D1BA51735C0}"/>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00" name="Oval 899">
                      <a:extLst>
                        <a:ext uri="{FF2B5EF4-FFF2-40B4-BE49-F238E27FC236}">
                          <a16:creationId xmlns:a16="http://schemas.microsoft.com/office/drawing/2014/main" id="{37C23E17-B634-8B1C-B5F4-4E94B479FB4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898" name="Oval 897">
                    <a:extLst>
                      <a:ext uri="{FF2B5EF4-FFF2-40B4-BE49-F238E27FC236}">
                        <a16:creationId xmlns:a16="http://schemas.microsoft.com/office/drawing/2014/main" id="{A7A808A1-029C-2FB1-7A3A-292C054A9B0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889" name="Group 888">
                  <a:extLst>
                    <a:ext uri="{FF2B5EF4-FFF2-40B4-BE49-F238E27FC236}">
                      <a16:creationId xmlns:a16="http://schemas.microsoft.com/office/drawing/2014/main" id="{E8D2C12F-7A90-287F-D74F-06C12B664B3F}"/>
                    </a:ext>
                  </a:extLst>
                </p:cNvPr>
                <p:cNvGrpSpPr/>
                <p:nvPr/>
              </p:nvGrpSpPr>
              <p:grpSpPr>
                <a:xfrm rot="21062191">
                  <a:off x="3411171" y="3522356"/>
                  <a:ext cx="152399" cy="169344"/>
                  <a:chOff x="3409476" y="3072160"/>
                  <a:chExt cx="184245" cy="256262"/>
                </a:xfrm>
              </p:grpSpPr>
              <p:grpSp>
                <p:nvGrpSpPr>
                  <p:cNvPr id="890" name="Group 889">
                    <a:extLst>
                      <a:ext uri="{FF2B5EF4-FFF2-40B4-BE49-F238E27FC236}">
                        <a16:creationId xmlns:a16="http://schemas.microsoft.com/office/drawing/2014/main" id="{A5C7EBAD-66CF-DC7F-26CA-2C97C6C1A3C9}"/>
                      </a:ext>
                    </a:extLst>
                  </p:cNvPr>
                  <p:cNvGrpSpPr/>
                  <p:nvPr/>
                </p:nvGrpSpPr>
                <p:grpSpPr>
                  <a:xfrm>
                    <a:off x="3429000" y="3072160"/>
                    <a:ext cx="164721" cy="197843"/>
                    <a:chOff x="3518300" y="2952750"/>
                    <a:chExt cx="164721" cy="197843"/>
                  </a:xfrm>
                </p:grpSpPr>
                <p:grpSp>
                  <p:nvGrpSpPr>
                    <p:cNvPr id="892" name="Group 891">
                      <a:extLst>
                        <a:ext uri="{FF2B5EF4-FFF2-40B4-BE49-F238E27FC236}">
                          <a16:creationId xmlns:a16="http://schemas.microsoft.com/office/drawing/2014/main" id="{5017E676-1209-DA83-B64C-CC55C28EF377}"/>
                        </a:ext>
                      </a:extLst>
                    </p:cNvPr>
                    <p:cNvGrpSpPr/>
                    <p:nvPr/>
                  </p:nvGrpSpPr>
                  <p:grpSpPr>
                    <a:xfrm rot="20886503">
                      <a:off x="3518300" y="3007579"/>
                      <a:ext cx="152400" cy="143014"/>
                      <a:chOff x="4648200" y="2369428"/>
                      <a:chExt cx="228600" cy="202322"/>
                    </a:xfrm>
                  </p:grpSpPr>
                  <p:cxnSp>
                    <p:nvCxnSpPr>
                      <p:cNvPr id="894" name="Straight Connector 893">
                        <a:extLst>
                          <a:ext uri="{FF2B5EF4-FFF2-40B4-BE49-F238E27FC236}">
                            <a16:creationId xmlns:a16="http://schemas.microsoft.com/office/drawing/2014/main" id="{7592A62C-B4C3-853B-40A3-3B9ABB587FA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5" name="Straight Connector 894">
                        <a:extLst>
                          <a:ext uri="{FF2B5EF4-FFF2-40B4-BE49-F238E27FC236}">
                            <a16:creationId xmlns:a16="http://schemas.microsoft.com/office/drawing/2014/main" id="{47F7B56A-661F-7C9B-A462-FF3E48EA227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6" name="Straight Connector 895">
                        <a:extLst>
                          <a:ext uri="{FF2B5EF4-FFF2-40B4-BE49-F238E27FC236}">
                            <a16:creationId xmlns:a16="http://schemas.microsoft.com/office/drawing/2014/main" id="{C4D2D25C-BA7C-A25B-BD9A-8415A672BC1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93" name="Oval 892">
                      <a:extLst>
                        <a:ext uri="{FF2B5EF4-FFF2-40B4-BE49-F238E27FC236}">
                          <a16:creationId xmlns:a16="http://schemas.microsoft.com/office/drawing/2014/main" id="{8D1E78FE-27C4-1562-120C-BC56D6E0D27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891" name="Oval 890">
                    <a:extLst>
                      <a:ext uri="{FF2B5EF4-FFF2-40B4-BE49-F238E27FC236}">
                        <a16:creationId xmlns:a16="http://schemas.microsoft.com/office/drawing/2014/main" id="{158AAF6F-562F-FA68-E506-D96D4582AC6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862" name="Group 861">
                <a:extLst>
                  <a:ext uri="{FF2B5EF4-FFF2-40B4-BE49-F238E27FC236}">
                    <a16:creationId xmlns:a16="http://schemas.microsoft.com/office/drawing/2014/main" id="{0B97C354-F4EC-6218-B49F-6BF7E83F43C3}"/>
                  </a:ext>
                </a:extLst>
              </p:cNvPr>
              <p:cNvGrpSpPr/>
              <p:nvPr/>
            </p:nvGrpSpPr>
            <p:grpSpPr>
              <a:xfrm rot="21062191">
                <a:off x="4924503" y="3514418"/>
                <a:ext cx="152399" cy="169344"/>
                <a:chOff x="3409476" y="3072160"/>
                <a:chExt cx="184245" cy="256262"/>
              </a:xfrm>
            </p:grpSpPr>
            <p:grpSp>
              <p:nvGrpSpPr>
                <p:cNvPr id="879" name="Group 878">
                  <a:extLst>
                    <a:ext uri="{FF2B5EF4-FFF2-40B4-BE49-F238E27FC236}">
                      <a16:creationId xmlns:a16="http://schemas.microsoft.com/office/drawing/2014/main" id="{F552C0C0-8783-8F62-59AC-3D46E7C3B41A}"/>
                    </a:ext>
                  </a:extLst>
                </p:cNvPr>
                <p:cNvGrpSpPr/>
                <p:nvPr/>
              </p:nvGrpSpPr>
              <p:grpSpPr>
                <a:xfrm>
                  <a:off x="3429000" y="3072160"/>
                  <a:ext cx="164721" cy="197843"/>
                  <a:chOff x="3518300" y="2952750"/>
                  <a:chExt cx="164721" cy="197843"/>
                </a:xfrm>
              </p:grpSpPr>
              <p:grpSp>
                <p:nvGrpSpPr>
                  <p:cNvPr id="881" name="Group 880">
                    <a:extLst>
                      <a:ext uri="{FF2B5EF4-FFF2-40B4-BE49-F238E27FC236}">
                        <a16:creationId xmlns:a16="http://schemas.microsoft.com/office/drawing/2014/main" id="{D1A9E9D4-F5C7-D952-4ACB-D276AF65D9C1}"/>
                      </a:ext>
                    </a:extLst>
                  </p:cNvPr>
                  <p:cNvGrpSpPr/>
                  <p:nvPr/>
                </p:nvGrpSpPr>
                <p:grpSpPr>
                  <a:xfrm rot="20886503">
                    <a:off x="3518300" y="3007579"/>
                    <a:ext cx="152400" cy="143014"/>
                    <a:chOff x="4648200" y="2369428"/>
                    <a:chExt cx="228600" cy="202322"/>
                  </a:xfrm>
                </p:grpSpPr>
                <p:cxnSp>
                  <p:nvCxnSpPr>
                    <p:cNvPr id="883" name="Straight Connector 882">
                      <a:extLst>
                        <a:ext uri="{FF2B5EF4-FFF2-40B4-BE49-F238E27FC236}">
                          <a16:creationId xmlns:a16="http://schemas.microsoft.com/office/drawing/2014/main" id="{BFD4D44E-C324-F367-F1B5-27E20AEEE6C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a:extLst>
                        <a:ext uri="{FF2B5EF4-FFF2-40B4-BE49-F238E27FC236}">
                          <a16:creationId xmlns:a16="http://schemas.microsoft.com/office/drawing/2014/main" id="{6D74B375-2BEC-60DB-2EB7-BE302019598F}"/>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5" name="Straight Connector 884">
                      <a:extLst>
                        <a:ext uri="{FF2B5EF4-FFF2-40B4-BE49-F238E27FC236}">
                          <a16:creationId xmlns:a16="http://schemas.microsoft.com/office/drawing/2014/main" id="{9C75CF52-655C-0710-13AA-5F152E5B600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82" name="Oval 881">
                    <a:extLst>
                      <a:ext uri="{FF2B5EF4-FFF2-40B4-BE49-F238E27FC236}">
                        <a16:creationId xmlns:a16="http://schemas.microsoft.com/office/drawing/2014/main" id="{C28BB939-D2A4-570F-4F08-393C893391B9}"/>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880" name="Oval 879">
                  <a:extLst>
                    <a:ext uri="{FF2B5EF4-FFF2-40B4-BE49-F238E27FC236}">
                      <a16:creationId xmlns:a16="http://schemas.microsoft.com/office/drawing/2014/main" id="{01BCEE58-67CC-2167-4549-F8B953CF8E0F}"/>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863" name="Group 862">
                <a:extLst>
                  <a:ext uri="{FF2B5EF4-FFF2-40B4-BE49-F238E27FC236}">
                    <a16:creationId xmlns:a16="http://schemas.microsoft.com/office/drawing/2014/main" id="{E7EAA9E1-906E-0B9C-A84A-32B53C47AA28}"/>
                  </a:ext>
                </a:extLst>
              </p:cNvPr>
              <p:cNvGrpSpPr/>
              <p:nvPr/>
            </p:nvGrpSpPr>
            <p:grpSpPr>
              <a:xfrm rot="21062191">
                <a:off x="4871636" y="3506481"/>
                <a:ext cx="152399" cy="169344"/>
                <a:chOff x="3409476" y="3072160"/>
                <a:chExt cx="184245" cy="256262"/>
              </a:xfrm>
            </p:grpSpPr>
            <p:grpSp>
              <p:nvGrpSpPr>
                <p:cNvPr id="872" name="Group 871">
                  <a:extLst>
                    <a:ext uri="{FF2B5EF4-FFF2-40B4-BE49-F238E27FC236}">
                      <a16:creationId xmlns:a16="http://schemas.microsoft.com/office/drawing/2014/main" id="{3DEC824C-96A6-A4D1-1E79-0F5387AFD37C}"/>
                    </a:ext>
                  </a:extLst>
                </p:cNvPr>
                <p:cNvGrpSpPr/>
                <p:nvPr/>
              </p:nvGrpSpPr>
              <p:grpSpPr>
                <a:xfrm>
                  <a:off x="3429000" y="3072160"/>
                  <a:ext cx="164721" cy="197843"/>
                  <a:chOff x="3518300" y="2952750"/>
                  <a:chExt cx="164721" cy="197843"/>
                </a:xfrm>
              </p:grpSpPr>
              <p:grpSp>
                <p:nvGrpSpPr>
                  <p:cNvPr id="874" name="Group 873">
                    <a:extLst>
                      <a:ext uri="{FF2B5EF4-FFF2-40B4-BE49-F238E27FC236}">
                        <a16:creationId xmlns:a16="http://schemas.microsoft.com/office/drawing/2014/main" id="{35014551-C3C2-29DD-B67E-AB7764C6E679}"/>
                      </a:ext>
                    </a:extLst>
                  </p:cNvPr>
                  <p:cNvGrpSpPr/>
                  <p:nvPr/>
                </p:nvGrpSpPr>
                <p:grpSpPr>
                  <a:xfrm rot="20886503">
                    <a:off x="3518300" y="3007579"/>
                    <a:ext cx="152400" cy="143014"/>
                    <a:chOff x="4648200" y="2369428"/>
                    <a:chExt cx="228600" cy="202322"/>
                  </a:xfrm>
                </p:grpSpPr>
                <p:cxnSp>
                  <p:nvCxnSpPr>
                    <p:cNvPr id="876" name="Straight Connector 875">
                      <a:extLst>
                        <a:ext uri="{FF2B5EF4-FFF2-40B4-BE49-F238E27FC236}">
                          <a16:creationId xmlns:a16="http://schemas.microsoft.com/office/drawing/2014/main" id="{CADC65C4-5C1E-8D77-BDC8-514EB0F1F7E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7" name="Straight Connector 876">
                      <a:extLst>
                        <a:ext uri="{FF2B5EF4-FFF2-40B4-BE49-F238E27FC236}">
                          <a16:creationId xmlns:a16="http://schemas.microsoft.com/office/drawing/2014/main" id="{4B36DC71-8ED9-4FF3-3118-2F5B7C1C159F}"/>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8" name="Straight Connector 877">
                      <a:extLst>
                        <a:ext uri="{FF2B5EF4-FFF2-40B4-BE49-F238E27FC236}">
                          <a16:creationId xmlns:a16="http://schemas.microsoft.com/office/drawing/2014/main" id="{CB21CD37-7BA0-F38E-28F1-6456BB2AFED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75" name="Oval 874">
                    <a:extLst>
                      <a:ext uri="{FF2B5EF4-FFF2-40B4-BE49-F238E27FC236}">
                        <a16:creationId xmlns:a16="http://schemas.microsoft.com/office/drawing/2014/main" id="{370338D1-5818-E506-7A82-9A4A8B5FAD7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873" name="Oval 872">
                  <a:extLst>
                    <a:ext uri="{FF2B5EF4-FFF2-40B4-BE49-F238E27FC236}">
                      <a16:creationId xmlns:a16="http://schemas.microsoft.com/office/drawing/2014/main" id="{F1E68A7A-D125-8191-5525-BE86ED65A38D}"/>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864" name="Group 863">
                <a:extLst>
                  <a:ext uri="{FF2B5EF4-FFF2-40B4-BE49-F238E27FC236}">
                    <a16:creationId xmlns:a16="http://schemas.microsoft.com/office/drawing/2014/main" id="{A1584EEA-CF72-C97D-E538-1CF33681E4BD}"/>
                  </a:ext>
                </a:extLst>
              </p:cNvPr>
              <p:cNvGrpSpPr/>
              <p:nvPr/>
            </p:nvGrpSpPr>
            <p:grpSpPr>
              <a:xfrm rot="21062191">
                <a:off x="4810586" y="3509093"/>
                <a:ext cx="152399" cy="169344"/>
                <a:chOff x="3409476" y="3072160"/>
                <a:chExt cx="184245" cy="256262"/>
              </a:xfrm>
            </p:grpSpPr>
            <p:grpSp>
              <p:nvGrpSpPr>
                <p:cNvPr id="865" name="Group 864">
                  <a:extLst>
                    <a:ext uri="{FF2B5EF4-FFF2-40B4-BE49-F238E27FC236}">
                      <a16:creationId xmlns:a16="http://schemas.microsoft.com/office/drawing/2014/main" id="{4DB32C2A-74B4-BAC6-B668-2F96A1457AC9}"/>
                    </a:ext>
                  </a:extLst>
                </p:cNvPr>
                <p:cNvGrpSpPr/>
                <p:nvPr/>
              </p:nvGrpSpPr>
              <p:grpSpPr>
                <a:xfrm>
                  <a:off x="3429000" y="3072160"/>
                  <a:ext cx="164721" cy="197843"/>
                  <a:chOff x="3518300" y="2952750"/>
                  <a:chExt cx="164721" cy="197843"/>
                </a:xfrm>
              </p:grpSpPr>
              <p:grpSp>
                <p:nvGrpSpPr>
                  <p:cNvPr id="867" name="Group 866">
                    <a:extLst>
                      <a:ext uri="{FF2B5EF4-FFF2-40B4-BE49-F238E27FC236}">
                        <a16:creationId xmlns:a16="http://schemas.microsoft.com/office/drawing/2014/main" id="{59D98040-DC60-82E9-2967-9AC244617548}"/>
                      </a:ext>
                    </a:extLst>
                  </p:cNvPr>
                  <p:cNvGrpSpPr/>
                  <p:nvPr/>
                </p:nvGrpSpPr>
                <p:grpSpPr>
                  <a:xfrm rot="20886503">
                    <a:off x="3518300" y="3007579"/>
                    <a:ext cx="152400" cy="143014"/>
                    <a:chOff x="4648200" y="2369428"/>
                    <a:chExt cx="228600" cy="202322"/>
                  </a:xfrm>
                </p:grpSpPr>
                <p:cxnSp>
                  <p:nvCxnSpPr>
                    <p:cNvPr id="869" name="Straight Connector 868">
                      <a:extLst>
                        <a:ext uri="{FF2B5EF4-FFF2-40B4-BE49-F238E27FC236}">
                          <a16:creationId xmlns:a16="http://schemas.microsoft.com/office/drawing/2014/main" id="{65B6E79E-FF44-1ED7-3B5F-3151565508DA}"/>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0" name="Straight Connector 869">
                      <a:extLst>
                        <a:ext uri="{FF2B5EF4-FFF2-40B4-BE49-F238E27FC236}">
                          <a16:creationId xmlns:a16="http://schemas.microsoft.com/office/drawing/2014/main" id="{FDC54E85-A881-EF4B-81BB-5F15C1F9BE9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1" name="Straight Connector 870">
                      <a:extLst>
                        <a:ext uri="{FF2B5EF4-FFF2-40B4-BE49-F238E27FC236}">
                          <a16:creationId xmlns:a16="http://schemas.microsoft.com/office/drawing/2014/main" id="{37DD54BA-0728-BFE1-D6CA-EC2374DD2AF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8" name="Oval 867">
                    <a:extLst>
                      <a:ext uri="{FF2B5EF4-FFF2-40B4-BE49-F238E27FC236}">
                        <a16:creationId xmlns:a16="http://schemas.microsoft.com/office/drawing/2014/main" id="{1A734D60-0EA1-1818-66D9-6DAC5273FAA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866" name="Oval 865">
                  <a:extLst>
                    <a:ext uri="{FF2B5EF4-FFF2-40B4-BE49-F238E27FC236}">
                      <a16:creationId xmlns:a16="http://schemas.microsoft.com/office/drawing/2014/main" id="{4FADF5BB-980A-A726-447E-59FCCB1A56EF}"/>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sp>
          <p:nvSpPr>
            <p:cNvPr id="1078" name="Rectangle 1077">
              <a:extLst>
                <a:ext uri="{FF2B5EF4-FFF2-40B4-BE49-F238E27FC236}">
                  <a16:creationId xmlns:a16="http://schemas.microsoft.com/office/drawing/2014/main" id="{89C381C2-5E41-5591-22D1-7A3E84B652FD}"/>
                </a:ext>
              </a:extLst>
            </p:cNvPr>
            <p:cNvSpPr/>
            <p:nvPr/>
          </p:nvSpPr>
          <p:spPr>
            <a:xfrm>
              <a:off x="7590400" y="5887597"/>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079" name="Rectangle 1078">
              <a:extLst>
                <a:ext uri="{FF2B5EF4-FFF2-40B4-BE49-F238E27FC236}">
                  <a16:creationId xmlns:a16="http://schemas.microsoft.com/office/drawing/2014/main" id="{72002361-118F-FF77-D9D3-3F1F6D59477B}"/>
                </a:ext>
              </a:extLst>
            </p:cNvPr>
            <p:cNvSpPr/>
            <p:nvPr/>
          </p:nvSpPr>
          <p:spPr>
            <a:xfrm>
              <a:off x="7584661" y="5714501"/>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080" name="Rectangle 1079">
              <a:extLst>
                <a:ext uri="{FF2B5EF4-FFF2-40B4-BE49-F238E27FC236}">
                  <a16:creationId xmlns:a16="http://schemas.microsoft.com/office/drawing/2014/main" id="{5E82B10F-5126-FF65-CFD3-7EEEA5D099E0}"/>
                </a:ext>
              </a:extLst>
            </p:cNvPr>
            <p:cNvSpPr/>
            <p:nvPr/>
          </p:nvSpPr>
          <p:spPr>
            <a:xfrm>
              <a:off x="7594833" y="5501108"/>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081" name="Rectangle 1080">
              <a:extLst>
                <a:ext uri="{FF2B5EF4-FFF2-40B4-BE49-F238E27FC236}">
                  <a16:creationId xmlns:a16="http://schemas.microsoft.com/office/drawing/2014/main" id="{86BE80E8-3D55-EE8E-510E-8F2E1CEC7438}"/>
                </a:ext>
              </a:extLst>
            </p:cNvPr>
            <p:cNvSpPr/>
            <p:nvPr/>
          </p:nvSpPr>
          <p:spPr>
            <a:xfrm>
              <a:off x="7595088" y="5283657"/>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1082" name="Rectangle 1081">
              <a:extLst>
                <a:ext uri="{FF2B5EF4-FFF2-40B4-BE49-F238E27FC236}">
                  <a16:creationId xmlns:a16="http://schemas.microsoft.com/office/drawing/2014/main" id="{44C846FD-AB1C-07E3-0E1F-0662B584A5ED}"/>
                </a:ext>
              </a:extLst>
            </p:cNvPr>
            <p:cNvSpPr/>
            <p:nvPr/>
          </p:nvSpPr>
          <p:spPr>
            <a:xfrm>
              <a:off x="7598792" y="4375122"/>
              <a:ext cx="1943694" cy="267888"/>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PEDOT:PSS </a:t>
              </a:r>
            </a:p>
          </p:txBody>
        </p:sp>
        <p:sp>
          <p:nvSpPr>
            <p:cNvPr id="1083" name="TextBox 1082">
              <a:extLst>
                <a:ext uri="{FF2B5EF4-FFF2-40B4-BE49-F238E27FC236}">
                  <a16:creationId xmlns:a16="http://schemas.microsoft.com/office/drawing/2014/main" id="{81C18FEC-4EE7-2761-AEA9-E3092F8C2923}"/>
                </a:ext>
              </a:extLst>
            </p:cNvPr>
            <p:cNvSpPr txBox="1"/>
            <p:nvPr/>
          </p:nvSpPr>
          <p:spPr>
            <a:xfrm>
              <a:off x="7980815" y="6094712"/>
              <a:ext cx="1183227" cy="276999"/>
            </a:xfrm>
            <a:prstGeom prst="rect">
              <a:avLst/>
            </a:prstGeom>
            <a:noFill/>
          </p:spPr>
          <p:txBody>
            <a:bodyPr wrap="square" rtlCol="0">
              <a:spAutoFit/>
            </a:bodyPr>
            <a:lstStyle/>
            <a:p>
              <a:r>
                <a:rPr lang="en-IN" sz="1200" dirty="0"/>
                <a:t>Whole Device</a:t>
              </a:r>
            </a:p>
          </p:txBody>
        </p:sp>
        <p:sp>
          <p:nvSpPr>
            <p:cNvPr id="1084" name="Rectangle 1083">
              <a:extLst>
                <a:ext uri="{FF2B5EF4-FFF2-40B4-BE49-F238E27FC236}">
                  <a16:creationId xmlns:a16="http://schemas.microsoft.com/office/drawing/2014/main" id="{B9924B68-776D-B856-1BE2-C6C0AE1911D3}"/>
                </a:ext>
              </a:extLst>
            </p:cNvPr>
            <p:cNvSpPr/>
            <p:nvPr/>
          </p:nvSpPr>
          <p:spPr>
            <a:xfrm>
              <a:off x="7288689" y="4101131"/>
              <a:ext cx="2526262" cy="2314314"/>
            </a:xfrm>
            <a:prstGeom prst="rect">
              <a:avLst/>
            </a:prstGeom>
            <a:noFill/>
            <a:ln>
              <a:solidFill>
                <a:srgbClr val="92D0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139" name="Rectangle 1138">
            <a:extLst>
              <a:ext uri="{FF2B5EF4-FFF2-40B4-BE49-F238E27FC236}">
                <a16:creationId xmlns:a16="http://schemas.microsoft.com/office/drawing/2014/main" id="{B206D176-243A-C5AC-7DDA-F56856B92577}"/>
              </a:ext>
            </a:extLst>
          </p:cNvPr>
          <p:cNvSpPr/>
          <p:nvPr/>
        </p:nvSpPr>
        <p:spPr>
          <a:xfrm>
            <a:off x="1327199" y="1392398"/>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41" name="Rectangle 1140">
            <a:extLst>
              <a:ext uri="{FF2B5EF4-FFF2-40B4-BE49-F238E27FC236}">
                <a16:creationId xmlns:a16="http://schemas.microsoft.com/office/drawing/2014/main" id="{A6B350EA-FE8C-950C-C72C-78F53562CAD5}"/>
              </a:ext>
            </a:extLst>
          </p:cNvPr>
          <p:cNvSpPr/>
          <p:nvPr/>
        </p:nvSpPr>
        <p:spPr>
          <a:xfrm>
            <a:off x="4419354" y="1399334"/>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43" name="Rectangle 1142">
            <a:extLst>
              <a:ext uri="{FF2B5EF4-FFF2-40B4-BE49-F238E27FC236}">
                <a16:creationId xmlns:a16="http://schemas.microsoft.com/office/drawing/2014/main" id="{48736F97-53D8-55C9-F089-5B73855C7724}"/>
              </a:ext>
            </a:extLst>
          </p:cNvPr>
          <p:cNvSpPr/>
          <p:nvPr/>
        </p:nvSpPr>
        <p:spPr>
          <a:xfrm>
            <a:off x="4413615" y="1226238"/>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45" name="Rectangle 1144">
            <a:extLst>
              <a:ext uri="{FF2B5EF4-FFF2-40B4-BE49-F238E27FC236}">
                <a16:creationId xmlns:a16="http://schemas.microsoft.com/office/drawing/2014/main" id="{F5BB5593-516F-F4EB-3EB5-9789441C0F34}"/>
              </a:ext>
            </a:extLst>
          </p:cNvPr>
          <p:cNvSpPr/>
          <p:nvPr/>
        </p:nvSpPr>
        <p:spPr>
          <a:xfrm>
            <a:off x="7801648" y="1392013"/>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47" name="Rectangle 1146">
            <a:extLst>
              <a:ext uri="{FF2B5EF4-FFF2-40B4-BE49-F238E27FC236}">
                <a16:creationId xmlns:a16="http://schemas.microsoft.com/office/drawing/2014/main" id="{98CAA247-5C26-88DA-DC50-5C03F5BBA8FD}"/>
              </a:ext>
            </a:extLst>
          </p:cNvPr>
          <p:cNvSpPr/>
          <p:nvPr/>
        </p:nvSpPr>
        <p:spPr>
          <a:xfrm>
            <a:off x="7795909" y="1218917"/>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49" name="Rectangle 1148">
            <a:extLst>
              <a:ext uri="{FF2B5EF4-FFF2-40B4-BE49-F238E27FC236}">
                <a16:creationId xmlns:a16="http://schemas.microsoft.com/office/drawing/2014/main" id="{BF779FF6-0A89-AABB-D06B-E7143FFF3CB3}"/>
              </a:ext>
            </a:extLst>
          </p:cNvPr>
          <p:cNvSpPr/>
          <p:nvPr/>
        </p:nvSpPr>
        <p:spPr>
          <a:xfrm>
            <a:off x="7806081" y="993764"/>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151" name="Rectangle 1150">
            <a:extLst>
              <a:ext uri="{FF2B5EF4-FFF2-40B4-BE49-F238E27FC236}">
                <a16:creationId xmlns:a16="http://schemas.microsoft.com/office/drawing/2014/main" id="{EEC46BF9-64BE-7888-4AC1-93C8385A07A0}"/>
              </a:ext>
            </a:extLst>
          </p:cNvPr>
          <p:cNvSpPr/>
          <p:nvPr/>
        </p:nvSpPr>
        <p:spPr>
          <a:xfrm>
            <a:off x="7853928" y="3391692"/>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53" name="Rectangle 1152">
            <a:extLst>
              <a:ext uri="{FF2B5EF4-FFF2-40B4-BE49-F238E27FC236}">
                <a16:creationId xmlns:a16="http://schemas.microsoft.com/office/drawing/2014/main" id="{04DEE77C-F07B-CD77-9685-26EE3125933C}"/>
              </a:ext>
            </a:extLst>
          </p:cNvPr>
          <p:cNvSpPr/>
          <p:nvPr/>
        </p:nvSpPr>
        <p:spPr>
          <a:xfrm>
            <a:off x="7848189" y="3218596"/>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55" name="Rectangle 1154">
            <a:extLst>
              <a:ext uri="{FF2B5EF4-FFF2-40B4-BE49-F238E27FC236}">
                <a16:creationId xmlns:a16="http://schemas.microsoft.com/office/drawing/2014/main" id="{0DDE8D92-8EE7-9379-318D-1C7783AAAA96}"/>
              </a:ext>
            </a:extLst>
          </p:cNvPr>
          <p:cNvSpPr/>
          <p:nvPr/>
        </p:nvSpPr>
        <p:spPr>
          <a:xfrm>
            <a:off x="7858361" y="3005203"/>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157" name="Rectangle 1156">
            <a:extLst>
              <a:ext uri="{FF2B5EF4-FFF2-40B4-BE49-F238E27FC236}">
                <a16:creationId xmlns:a16="http://schemas.microsoft.com/office/drawing/2014/main" id="{45893F9D-2C98-DC31-A0C8-89DB2DAB50E1}"/>
              </a:ext>
            </a:extLst>
          </p:cNvPr>
          <p:cNvSpPr/>
          <p:nvPr/>
        </p:nvSpPr>
        <p:spPr>
          <a:xfrm>
            <a:off x="7858616" y="2787752"/>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grpSp>
        <p:nvGrpSpPr>
          <p:cNvPr id="1169" name="Group 1168">
            <a:extLst>
              <a:ext uri="{FF2B5EF4-FFF2-40B4-BE49-F238E27FC236}">
                <a16:creationId xmlns:a16="http://schemas.microsoft.com/office/drawing/2014/main" id="{1F47649A-C8DA-8E1B-9BB6-D4A58F9C7977}"/>
              </a:ext>
            </a:extLst>
          </p:cNvPr>
          <p:cNvGrpSpPr/>
          <p:nvPr/>
        </p:nvGrpSpPr>
        <p:grpSpPr>
          <a:xfrm>
            <a:off x="4410720" y="2716043"/>
            <a:ext cx="1966670" cy="1016452"/>
            <a:chOff x="10624362" y="2057078"/>
            <a:chExt cx="1966670" cy="1016452"/>
          </a:xfrm>
        </p:grpSpPr>
        <p:sp>
          <p:nvSpPr>
            <p:cNvPr id="1160" name="Rectangle 1159">
              <a:extLst>
                <a:ext uri="{FF2B5EF4-FFF2-40B4-BE49-F238E27FC236}">
                  <a16:creationId xmlns:a16="http://schemas.microsoft.com/office/drawing/2014/main" id="{5E24410D-9F86-F9DF-CF86-8A445A323385}"/>
                </a:ext>
              </a:extLst>
            </p:cNvPr>
            <p:cNvSpPr/>
            <p:nvPr/>
          </p:nvSpPr>
          <p:spPr>
            <a:xfrm>
              <a:off x="10647703" y="2057078"/>
              <a:ext cx="1943329" cy="19473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sp>
          <p:nvSpPr>
            <p:cNvPr id="1162" name="Rectangle 1161">
              <a:extLst>
                <a:ext uri="{FF2B5EF4-FFF2-40B4-BE49-F238E27FC236}">
                  <a16:creationId xmlns:a16="http://schemas.microsoft.com/office/drawing/2014/main" id="{6EFB61E7-4147-2B55-78FA-36FD4787C687}"/>
                </a:ext>
              </a:extLst>
            </p:cNvPr>
            <p:cNvSpPr/>
            <p:nvPr/>
          </p:nvSpPr>
          <p:spPr>
            <a:xfrm>
              <a:off x="10630101" y="2880981"/>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64" name="Rectangle 1163">
              <a:extLst>
                <a:ext uri="{FF2B5EF4-FFF2-40B4-BE49-F238E27FC236}">
                  <a16:creationId xmlns:a16="http://schemas.microsoft.com/office/drawing/2014/main" id="{E328FA2B-361C-6E94-6E34-27A97FE4B170}"/>
                </a:ext>
              </a:extLst>
            </p:cNvPr>
            <p:cNvSpPr/>
            <p:nvPr/>
          </p:nvSpPr>
          <p:spPr>
            <a:xfrm>
              <a:off x="10624362" y="2707885"/>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66" name="Rectangle 1165">
              <a:extLst>
                <a:ext uri="{FF2B5EF4-FFF2-40B4-BE49-F238E27FC236}">
                  <a16:creationId xmlns:a16="http://schemas.microsoft.com/office/drawing/2014/main" id="{ADA2A762-BD43-28E2-94CB-4888474DC707}"/>
                </a:ext>
              </a:extLst>
            </p:cNvPr>
            <p:cNvSpPr/>
            <p:nvPr/>
          </p:nvSpPr>
          <p:spPr>
            <a:xfrm>
              <a:off x="10634534" y="2494492"/>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168" name="Rectangle 1167">
              <a:extLst>
                <a:ext uri="{FF2B5EF4-FFF2-40B4-BE49-F238E27FC236}">
                  <a16:creationId xmlns:a16="http://schemas.microsoft.com/office/drawing/2014/main" id="{B930A0D6-E115-C6CB-E60B-A08BED4E3398}"/>
                </a:ext>
              </a:extLst>
            </p:cNvPr>
            <p:cNvSpPr/>
            <p:nvPr/>
          </p:nvSpPr>
          <p:spPr>
            <a:xfrm>
              <a:off x="10634789" y="2277041"/>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grpSp>
      <p:grpSp>
        <p:nvGrpSpPr>
          <p:cNvPr id="1182" name="Group 1181">
            <a:extLst>
              <a:ext uri="{FF2B5EF4-FFF2-40B4-BE49-F238E27FC236}">
                <a16:creationId xmlns:a16="http://schemas.microsoft.com/office/drawing/2014/main" id="{26141D04-B718-5DB8-D844-2147CBCE36A9}"/>
              </a:ext>
            </a:extLst>
          </p:cNvPr>
          <p:cNvGrpSpPr/>
          <p:nvPr/>
        </p:nvGrpSpPr>
        <p:grpSpPr>
          <a:xfrm>
            <a:off x="1292352" y="2581311"/>
            <a:ext cx="1967034" cy="1211185"/>
            <a:chOff x="-485324" y="2804248"/>
            <a:chExt cx="1967034" cy="1211185"/>
          </a:xfrm>
        </p:grpSpPr>
        <p:sp>
          <p:nvSpPr>
            <p:cNvPr id="1171" name="Rectangle 1170">
              <a:extLst>
                <a:ext uri="{FF2B5EF4-FFF2-40B4-BE49-F238E27FC236}">
                  <a16:creationId xmlns:a16="http://schemas.microsoft.com/office/drawing/2014/main" id="{737310AA-54AE-A454-E842-C005DCAA5396}"/>
                </a:ext>
              </a:extLst>
            </p:cNvPr>
            <p:cNvSpPr/>
            <p:nvPr/>
          </p:nvSpPr>
          <p:spPr>
            <a:xfrm>
              <a:off x="-461983" y="2804248"/>
              <a:ext cx="1943693" cy="194733"/>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1173" name="Rectangle 1172">
              <a:extLst>
                <a:ext uri="{FF2B5EF4-FFF2-40B4-BE49-F238E27FC236}">
                  <a16:creationId xmlns:a16="http://schemas.microsoft.com/office/drawing/2014/main" id="{35CC34CE-AFF7-59E4-E9DF-715EEE339936}"/>
                </a:ext>
              </a:extLst>
            </p:cNvPr>
            <p:cNvSpPr/>
            <p:nvPr/>
          </p:nvSpPr>
          <p:spPr>
            <a:xfrm>
              <a:off x="-461983" y="2998981"/>
              <a:ext cx="1943329" cy="19473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sp>
          <p:nvSpPr>
            <p:cNvPr id="1175" name="Rectangle 1174">
              <a:extLst>
                <a:ext uri="{FF2B5EF4-FFF2-40B4-BE49-F238E27FC236}">
                  <a16:creationId xmlns:a16="http://schemas.microsoft.com/office/drawing/2014/main" id="{5F47D13E-2BD4-3256-46A1-22F88CFFB149}"/>
                </a:ext>
              </a:extLst>
            </p:cNvPr>
            <p:cNvSpPr/>
            <p:nvPr/>
          </p:nvSpPr>
          <p:spPr>
            <a:xfrm>
              <a:off x="-479585" y="3822884"/>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77" name="Rectangle 1176">
              <a:extLst>
                <a:ext uri="{FF2B5EF4-FFF2-40B4-BE49-F238E27FC236}">
                  <a16:creationId xmlns:a16="http://schemas.microsoft.com/office/drawing/2014/main" id="{878EEF80-9E6D-CC91-53AA-8B37944EA6CB}"/>
                </a:ext>
              </a:extLst>
            </p:cNvPr>
            <p:cNvSpPr/>
            <p:nvPr/>
          </p:nvSpPr>
          <p:spPr>
            <a:xfrm>
              <a:off x="-485324" y="3649788"/>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79" name="Rectangle 1178">
              <a:extLst>
                <a:ext uri="{FF2B5EF4-FFF2-40B4-BE49-F238E27FC236}">
                  <a16:creationId xmlns:a16="http://schemas.microsoft.com/office/drawing/2014/main" id="{3E8D16A9-D697-4075-B731-5D2108FE5429}"/>
                </a:ext>
              </a:extLst>
            </p:cNvPr>
            <p:cNvSpPr/>
            <p:nvPr/>
          </p:nvSpPr>
          <p:spPr>
            <a:xfrm>
              <a:off x="-475152" y="3436395"/>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181" name="Rectangle 1180">
              <a:extLst>
                <a:ext uri="{FF2B5EF4-FFF2-40B4-BE49-F238E27FC236}">
                  <a16:creationId xmlns:a16="http://schemas.microsoft.com/office/drawing/2014/main" id="{80A22AA1-7B3D-21DC-6A65-185B846B70C8}"/>
                </a:ext>
              </a:extLst>
            </p:cNvPr>
            <p:cNvSpPr/>
            <p:nvPr/>
          </p:nvSpPr>
          <p:spPr>
            <a:xfrm>
              <a:off x="-474897" y="3218944"/>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grpSp>
      <p:grpSp>
        <p:nvGrpSpPr>
          <p:cNvPr id="1184" name="Group 1183">
            <a:extLst>
              <a:ext uri="{FF2B5EF4-FFF2-40B4-BE49-F238E27FC236}">
                <a16:creationId xmlns:a16="http://schemas.microsoft.com/office/drawing/2014/main" id="{7B150F84-EF61-9170-1CFB-5C3592ACC162}"/>
              </a:ext>
            </a:extLst>
          </p:cNvPr>
          <p:cNvGrpSpPr/>
          <p:nvPr/>
        </p:nvGrpSpPr>
        <p:grpSpPr>
          <a:xfrm>
            <a:off x="1232935" y="4732883"/>
            <a:ext cx="2013142" cy="595517"/>
            <a:chOff x="3200045" y="3495115"/>
            <a:chExt cx="1876857" cy="517874"/>
          </a:xfrm>
        </p:grpSpPr>
        <p:sp>
          <p:nvSpPr>
            <p:cNvPr id="1192" name="Rectangle 1191">
              <a:extLst>
                <a:ext uri="{FF2B5EF4-FFF2-40B4-BE49-F238E27FC236}">
                  <a16:creationId xmlns:a16="http://schemas.microsoft.com/office/drawing/2014/main" id="{AE0FDCB5-DCF9-047B-E2DD-3A6CC9E8E7D5}"/>
                </a:ext>
              </a:extLst>
            </p:cNvPr>
            <p:cNvSpPr/>
            <p:nvPr/>
          </p:nvSpPr>
          <p:spPr>
            <a:xfrm>
              <a:off x="3246935" y="3674301"/>
              <a:ext cx="1812110" cy="1693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1193" name="Rectangle 1192">
              <a:extLst>
                <a:ext uri="{FF2B5EF4-FFF2-40B4-BE49-F238E27FC236}">
                  <a16:creationId xmlns:a16="http://schemas.microsoft.com/office/drawing/2014/main" id="{686BFE48-21EB-F5B4-6333-0E32B84E3BA1}"/>
                </a:ext>
              </a:extLst>
            </p:cNvPr>
            <p:cNvSpPr/>
            <p:nvPr/>
          </p:nvSpPr>
          <p:spPr>
            <a:xfrm>
              <a:off x="3246935" y="3843645"/>
              <a:ext cx="1811770" cy="16934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grpSp>
          <p:nvGrpSpPr>
            <p:cNvPr id="1194" name="Group 1193">
              <a:extLst>
                <a:ext uri="{FF2B5EF4-FFF2-40B4-BE49-F238E27FC236}">
                  <a16:creationId xmlns:a16="http://schemas.microsoft.com/office/drawing/2014/main" id="{62244CE5-2618-8AB2-77E0-383BEB00F29F}"/>
                </a:ext>
              </a:extLst>
            </p:cNvPr>
            <p:cNvGrpSpPr/>
            <p:nvPr/>
          </p:nvGrpSpPr>
          <p:grpSpPr>
            <a:xfrm>
              <a:off x="3200045" y="3500679"/>
              <a:ext cx="363525" cy="191021"/>
              <a:chOff x="3200045" y="3500679"/>
              <a:chExt cx="363525" cy="191021"/>
            </a:xfrm>
          </p:grpSpPr>
          <p:grpSp>
            <p:nvGrpSpPr>
              <p:cNvPr id="1384" name="Group 1383">
                <a:extLst>
                  <a:ext uri="{FF2B5EF4-FFF2-40B4-BE49-F238E27FC236}">
                    <a16:creationId xmlns:a16="http://schemas.microsoft.com/office/drawing/2014/main" id="{B3DC96E4-72D7-A79F-6CBB-682AD8A924B4}"/>
                  </a:ext>
                </a:extLst>
              </p:cNvPr>
              <p:cNvGrpSpPr/>
              <p:nvPr/>
            </p:nvGrpSpPr>
            <p:grpSpPr>
              <a:xfrm rot="21062191">
                <a:off x="3200045" y="3500679"/>
                <a:ext cx="152399" cy="169344"/>
                <a:chOff x="3409476" y="3072160"/>
                <a:chExt cx="184245" cy="256262"/>
              </a:xfrm>
            </p:grpSpPr>
            <p:grpSp>
              <p:nvGrpSpPr>
                <p:cNvPr id="1409" name="Group 1408">
                  <a:extLst>
                    <a:ext uri="{FF2B5EF4-FFF2-40B4-BE49-F238E27FC236}">
                      <a16:creationId xmlns:a16="http://schemas.microsoft.com/office/drawing/2014/main" id="{53BF453C-168C-0287-B568-DE1B1C222B92}"/>
                    </a:ext>
                  </a:extLst>
                </p:cNvPr>
                <p:cNvGrpSpPr/>
                <p:nvPr/>
              </p:nvGrpSpPr>
              <p:grpSpPr>
                <a:xfrm>
                  <a:off x="3429000" y="3072160"/>
                  <a:ext cx="164721" cy="197843"/>
                  <a:chOff x="3518300" y="2952750"/>
                  <a:chExt cx="164721" cy="197843"/>
                </a:xfrm>
              </p:grpSpPr>
              <p:grpSp>
                <p:nvGrpSpPr>
                  <p:cNvPr id="1411" name="Group 1410">
                    <a:extLst>
                      <a:ext uri="{FF2B5EF4-FFF2-40B4-BE49-F238E27FC236}">
                        <a16:creationId xmlns:a16="http://schemas.microsoft.com/office/drawing/2014/main" id="{38254EB9-FCB0-1B52-5D97-79F04B6551C7}"/>
                      </a:ext>
                    </a:extLst>
                  </p:cNvPr>
                  <p:cNvGrpSpPr/>
                  <p:nvPr/>
                </p:nvGrpSpPr>
                <p:grpSpPr>
                  <a:xfrm rot="20886503">
                    <a:off x="3518300" y="3007579"/>
                    <a:ext cx="152400" cy="143014"/>
                    <a:chOff x="4648200" y="2369428"/>
                    <a:chExt cx="228600" cy="202322"/>
                  </a:xfrm>
                </p:grpSpPr>
                <p:cxnSp>
                  <p:nvCxnSpPr>
                    <p:cNvPr id="1413" name="Straight Connector 1412">
                      <a:extLst>
                        <a:ext uri="{FF2B5EF4-FFF2-40B4-BE49-F238E27FC236}">
                          <a16:creationId xmlns:a16="http://schemas.microsoft.com/office/drawing/2014/main" id="{71CA886C-91C3-B73D-6207-EAB39550CE36}"/>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4" name="Straight Connector 1413">
                      <a:extLst>
                        <a:ext uri="{FF2B5EF4-FFF2-40B4-BE49-F238E27FC236}">
                          <a16:creationId xmlns:a16="http://schemas.microsoft.com/office/drawing/2014/main" id="{077656FD-84C9-A968-89ED-4AD73ABEF927}"/>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5" name="Straight Connector 1414">
                      <a:extLst>
                        <a:ext uri="{FF2B5EF4-FFF2-40B4-BE49-F238E27FC236}">
                          <a16:creationId xmlns:a16="http://schemas.microsoft.com/office/drawing/2014/main" id="{F0A2FE3C-06F7-BD99-5A48-9BEF445B2189}"/>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12" name="Oval 1411">
                    <a:extLst>
                      <a:ext uri="{FF2B5EF4-FFF2-40B4-BE49-F238E27FC236}">
                        <a16:creationId xmlns:a16="http://schemas.microsoft.com/office/drawing/2014/main" id="{5EA5DE19-7B45-609A-E120-5F58B31062A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10" name="Oval 1409">
                  <a:extLst>
                    <a:ext uri="{FF2B5EF4-FFF2-40B4-BE49-F238E27FC236}">
                      <a16:creationId xmlns:a16="http://schemas.microsoft.com/office/drawing/2014/main" id="{EA505484-F954-F0A9-6176-6FD91B0957D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85" name="Group 1384">
                <a:extLst>
                  <a:ext uri="{FF2B5EF4-FFF2-40B4-BE49-F238E27FC236}">
                    <a16:creationId xmlns:a16="http://schemas.microsoft.com/office/drawing/2014/main" id="{DDEF55AE-B367-3D18-C088-38D7EF5DC8C1}"/>
                  </a:ext>
                </a:extLst>
              </p:cNvPr>
              <p:cNvGrpSpPr/>
              <p:nvPr/>
            </p:nvGrpSpPr>
            <p:grpSpPr>
              <a:xfrm rot="21062191">
                <a:off x="3268154" y="3514739"/>
                <a:ext cx="152399" cy="169344"/>
                <a:chOff x="3409476" y="3072160"/>
                <a:chExt cx="184245" cy="256262"/>
              </a:xfrm>
            </p:grpSpPr>
            <p:grpSp>
              <p:nvGrpSpPr>
                <p:cNvPr id="1402" name="Group 1401">
                  <a:extLst>
                    <a:ext uri="{FF2B5EF4-FFF2-40B4-BE49-F238E27FC236}">
                      <a16:creationId xmlns:a16="http://schemas.microsoft.com/office/drawing/2014/main" id="{6D2B13D8-EEEA-B90A-86D1-6D1CB85D2BF5}"/>
                    </a:ext>
                  </a:extLst>
                </p:cNvPr>
                <p:cNvGrpSpPr/>
                <p:nvPr/>
              </p:nvGrpSpPr>
              <p:grpSpPr>
                <a:xfrm>
                  <a:off x="3429000" y="3072160"/>
                  <a:ext cx="164721" cy="197843"/>
                  <a:chOff x="3518300" y="2952750"/>
                  <a:chExt cx="164721" cy="197843"/>
                </a:xfrm>
              </p:grpSpPr>
              <p:grpSp>
                <p:nvGrpSpPr>
                  <p:cNvPr id="1404" name="Group 1403">
                    <a:extLst>
                      <a:ext uri="{FF2B5EF4-FFF2-40B4-BE49-F238E27FC236}">
                        <a16:creationId xmlns:a16="http://schemas.microsoft.com/office/drawing/2014/main" id="{E3A505F6-D079-8AF3-0329-944C053DCE65}"/>
                      </a:ext>
                    </a:extLst>
                  </p:cNvPr>
                  <p:cNvGrpSpPr/>
                  <p:nvPr/>
                </p:nvGrpSpPr>
                <p:grpSpPr>
                  <a:xfrm rot="20886503">
                    <a:off x="3518300" y="3007579"/>
                    <a:ext cx="152400" cy="143014"/>
                    <a:chOff x="4648200" y="2369428"/>
                    <a:chExt cx="228600" cy="202322"/>
                  </a:xfrm>
                </p:grpSpPr>
                <p:cxnSp>
                  <p:nvCxnSpPr>
                    <p:cNvPr id="1406" name="Straight Connector 1405">
                      <a:extLst>
                        <a:ext uri="{FF2B5EF4-FFF2-40B4-BE49-F238E27FC236}">
                          <a16:creationId xmlns:a16="http://schemas.microsoft.com/office/drawing/2014/main" id="{0DD07B6B-F723-E1D5-3EC4-90C18358DB2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7" name="Straight Connector 1406">
                      <a:extLst>
                        <a:ext uri="{FF2B5EF4-FFF2-40B4-BE49-F238E27FC236}">
                          <a16:creationId xmlns:a16="http://schemas.microsoft.com/office/drawing/2014/main" id="{DE221E33-631F-6915-BA98-14AEF774014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8" name="Straight Connector 1407">
                      <a:extLst>
                        <a:ext uri="{FF2B5EF4-FFF2-40B4-BE49-F238E27FC236}">
                          <a16:creationId xmlns:a16="http://schemas.microsoft.com/office/drawing/2014/main" id="{35598FB8-2F37-7AAD-7529-DD1136FD0DCD}"/>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05" name="Oval 1404">
                    <a:extLst>
                      <a:ext uri="{FF2B5EF4-FFF2-40B4-BE49-F238E27FC236}">
                        <a16:creationId xmlns:a16="http://schemas.microsoft.com/office/drawing/2014/main" id="{11E7BEA8-622E-CFE6-7D0C-2E018C456ED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03" name="Oval 1402">
                  <a:extLst>
                    <a:ext uri="{FF2B5EF4-FFF2-40B4-BE49-F238E27FC236}">
                      <a16:creationId xmlns:a16="http://schemas.microsoft.com/office/drawing/2014/main" id="{DCD0074C-0D0F-76C7-BB59-E7FE91FB6F59}"/>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86" name="Group 1385">
                <a:extLst>
                  <a:ext uri="{FF2B5EF4-FFF2-40B4-BE49-F238E27FC236}">
                    <a16:creationId xmlns:a16="http://schemas.microsoft.com/office/drawing/2014/main" id="{740167AB-A5E5-BCFB-864E-FD032481C3E1}"/>
                  </a:ext>
                </a:extLst>
              </p:cNvPr>
              <p:cNvGrpSpPr/>
              <p:nvPr/>
            </p:nvGrpSpPr>
            <p:grpSpPr>
              <a:xfrm rot="21062191">
                <a:off x="3347432" y="3522356"/>
                <a:ext cx="152399" cy="169344"/>
                <a:chOff x="3409476" y="3072160"/>
                <a:chExt cx="184245" cy="256262"/>
              </a:xfrm>
            </p:grpSpPr>
            <p:grpSp>
              <p:nvGrpSpPr>
                <p:cNvPr id="1395" name="Group 1394">
                  <a:extLst>
                    <a:ext uri="{FF2B5EF4-FFF2-40B4-BE49-F238E27FC236}">
                      <a16:creationId xmlns:a16="http://schemas.microsoft.com/office/drawing/2014/main" id="{A1BBFDDA-C604-808F-38F7-90F9A440F3EC}"/>
                    </a:ext>
                  </a:extLst>
                </p:cNvPr>
                <p:cNvGrpSpPr/>
                <p:nvPr/>
              </p:nvGrpSpPr>
              <p:grpSpPr>
                <a:xfrm>
                  <a:off x="3429000" y="3072160"/>
                  <a:ext cx="164721" cy="197843"/>
                  <a:chOff x="3518300" y="2952750"/>
                  <a:chExt cx="164721" cy="197843"/>
                </a:xfrm>
              </p:grpSpPr>
              <p:grpSp>
                <p:nvGrpSpPr>
                  <p:cNvPr id="1397" name="Group 1396">
                    <a:extLst>
                      <a:ext uri="{FF2B5EF4-FFF2-40B4-BE49-F238E27FC236}">
                        <a16:creationId xmlns:a16="http://schemas.microsoft.com/office/drawing/2014/main" id="{EE3BB707-03B0-75CE-0218-23AC6EAAD1FD}"/>
                      </a:ext>
                    </a:extLst>
                  </p:cNvPr>
                  <p:cNvGrpSpPr/>
                  <p:nvPr/>
                </p:nvGrpSpPr>
                <p:grpSpPr>
                  <a:xfrm rot="20886503">
                    <a:off x="3518300" y="3007579"/>
                    <a:ext cx="152400" cy="143014"/>
                    <a:chOff x="4648200" y="2369428"/>
                    <a:chExt cx="228600" cy="202322"/>
                  </a:xfrm>
                </p:grpSpPr>
                <p:cxnSp>
                  <p:nvCxnSpPr>
                    <p:cNvPr id="1399" name="Straight Connector 1398">
                      <a:extLst>
                        <a:ext uri="{FF2B5EF4-FFF2-40B4-BE49-F238E27FC236}">
                          <a16:creationId xmlns:a16="http://schemas.microsoft.com/office/drawing/2014/main" id="{DDCF298F-169F-64FF-9868-FA8DDDBA1F4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0" name="Straight Connector 1399">
                      <a:extLst>
                        <a:ext uri="{FF2B5EF4-FFF2-40B4-BE49-F238E27FC236}">
                          <a16:creationId xmlns:a16="http://schemas.microsoft.com/office/drawing/2014/main" id="{6AC0CEB2-646B-B0EE-5E3A-9012001A5C5D}"/>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1" name="Straight Connector 1400">
                      <a:extLst>
                        <a:ext uri="{FF2B5EF4-FFF2-40B4-BE49-F238E27FC236}">
                          <a16:creationId xmlns:a16="http://schemas.microsoft.com/office/drawing/2014/main" id="{5BB28872-38F8-B1A3-6ADB-8174BBB5C09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98" name="Oval 1397">
                    <a:extLst>
                      <a:ext uri="{FF2B5EF4-FFF2-40B4-BE49-F238E27FC236}">
                        <a16:creationId xmlns:a16="http://schemas.microsoft.com/office/drawing/2014/main" id="{37D89607-889D-3F8F-BDE6-D88F3FECBEF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96" name="Oval 1395">
                  <a:extLst>
                    <a:ext uri="{FF2B5EF4-FFF2-40B4-BE49-F238E27FC236}">
                      <a16:creationId xmlns:a16="http://schemas.microsoft.com/office/drawing/2014/main" id="{9A1F5069-3CE6-D385-ED43-D89EF0CCDDC4}"/>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87" name="Group 1386">
                <a:extLst>
                  <a:ext uri="{FF2B5EF4-FFF2-40B4-BE49-F238E27FC236}">
                    <a16:creationId xmlns:a16="http://schemas.microsoft.com/office/drawing/2014/main" id="{F592DA2A-A037-7803-4515-A919D9B6816A}"/>
                  </a:ext>
                </a:extLst>
              </p:cNvPr>
              <p:cNvGrpSpPr/>
              <p:nvPr/>
            </p:nvGrpSpPr>
            <p:grpSpPr>
              <a:xfrm rot="21062191">
                <a:off x="3411171" y="3522356"/>
                <a:ext cx="152399" cy="169344"/>
                <a:chOff x="3409476" y="3072160"/>
                <a:chExt cx="184245" cy="256262"/>
              </a:xfrm>
            </p:grpSpPr>
            <p:grpSp>
              <p:nvGrpSpPr>
                <p:cNvPr id="1388" name="Group 1387">
                  <a:extLst>
                    <a:ext uri="{FF2B5EF4-FFF2-40B4-BE49-F238E27FC236}">
                      <a16:creationId xmlns:a16="http://schemas.microsoft.com/office/drawing/2014/main" id="{BAA36E32-FFF6-7A8E-3D08-81B58688467E}"/>
                    </a:ext>
                  </a:extLst>
                </p:cNvPr>
                <p:cNvGrpSpPr/>
                <p:nvPr/>
              </p:nvGrpSpPr>
              <p:grpSpPr>
                <a:xfrm>
                  <a:off x="3429000" y="3072160"/>
                  <a:ext cx="164721" cy="197843"/>
                  <a:chOff x="3518300" y="2952750"/>
                  <a:chExt cx="164721" cy="197843"/>
                </a:xfrm>
              </p:grpSpPr>
              <p:grpSp>
                <p:nvGrpSpPr>
                  <p:cNvPr id="1390" name="Group 1389">
                    <a:extLst>
                      <a:ext uri="{FF2B5EF4-FFF2-40B4-BE49-F238E27FC236}">
                        <a16:creationId xmlns:a16="http://schemas.microsoft.com/office/drawing/2014/main" id="{7238A526-F75F-15F7-2EA5-E804EB6CCCCE}"/>
                      </a:ext>
                    </a:extLst>
                  </p:cNvPr>
                  <p:cNvGrpSpPr/>
                  <p:nvPr/>
                </p:nvGrpSpPr>
                <p:grpSpPr>
                  <a:xfrm rot="20886503">
                    <a:off x="3518300" y="3007579"/>
                    <a:ext cx="152400" cy="143014"/>
                    <a:chOff x="4648200" y="2369428"/>
                    <a:chExt cx="228600" cy="202322"/>
                  </a:xfrm>
                </p:grpSpPr>
                <p:cxnSp>
                  <p:nvCxnSpPr>
                    <p:cNvPr id="1392" name="Straight Connector 1391">
                      <a:extLst>
                        <a:ext uri="{FF2B5EF4-FFF2-40B4-BE49-F238E27FC236}">
                          <a16:creationId xmlns:a16="http://schemas.microsoft.com/office/drawing/2014/main" id="{6539C182-1F72-66FF-182B-EBB34D68112A}"/>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3" name="Straight Connector 1392">
                      <a:extLst>
                        <a:ext uri="{FF2B5EF4-FFF2-40B4-BE49-F238E27FC236}">
                          <a16:creationId xmlns:a16="http://schemas.microsoft.com/office/drawing/2014/main" id="{7070DA61-E406-8246-4669-62D09F3AA83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4" name="Straight Connector 1393">
                      <a:extLst>
                        <a:ext uri="{FF2B5EF4-FFF2-40B4-BE49-F238E27FC236}">
                          <a16:creationId xmlns:a16="http://schemas.microsoft.com/office/drawing/2014/main" id="{BDE38467-13B0-0761-23B3-F7B5F45C5EC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91" name="Oval 1390">
                    <a:extLst>
                      <a:ext uri="{FF2B5EF4-FFF2-40B4-BE49-F238E27FC236}">
                        <a16:creationId xmlns:a16="http://schemas.microsoft.com/office/drawing/2014/main" id="{338189AA-6D6E-F808-2BC4-D5D4D1ACD73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89" name="Oval 1388">
                  <a:extLst>
                    <a:ext uri="{FF2B5EF4-FFF2-40B4-BE49-F238E27FC236}">
                      <a16:creationId xmlns:a16="http://schemas.microsoft.com/office/drawing/2014/main" id="{7898C011-EB4F-E55A-1ED8-091DBD5CF2F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195" name="Group 1194">
              <a:extLst>
                <a:ext uri="{FF2B5EF4-FFF2-40B4-BE49-F238E27FC236}">
                  <a16:creationId xmlns:a16="http://schemas.microsoft.com/office/drawing/2014/main" id="{87C3A3B7-CABF-4FBD-E041-B391F839936D}"/>
                </a:ext>
              </a:extLst>
            </p:cNvPr>
            <p:cNvGrpSpPr/>
            <p:nvPr/>
          </p:nvGrpSpPr>
          <p:grpSpPr>
            <a:xfrm rot="21148269">
              <a:off x="3473596" y="3507710"/>
              <a:ext cx="363525" cy="191021"/>
              <a:chOff x="3200045" y="3500679"/>
              <a:chExt cx="363525" cy="191021"/>
            </a:xfrm>
          </p:grpSpPr>
          <p:grpSp>
            <p:nvGrpSpPr>
              <p:cNvPr id="1352" name="Group 1351">
                <a:extLst>
                  <a:ext uri="{FF2B5EF4-FFF2-40B4-BE49-F238E27FC236}">
                    <a16:creationId xmlns:a16="http://schemas.microsoft.com/office/drawing/2014/main" id="{E29DAF1D-7D0E-BDF7-873F-311AE58346BD}"/>
                  </a:ext>
                </a:extLst>
              </p:cNvPr>
              <p:cNvGrpSpPr/>
              <p:nvPr/>
            </p:nvGrpSpPr>
            <p:grpSpPr>
              <a:xfrm rot="21062191">
                <a:off x="3200045" y="3500679"/>
                <a:ext cx="152399" cy="169344"/>
                <a:chOff x="3409476" y="3072160"/>
                <a:chExt cx="184245" cy="256262"/>
              </a:xfrm>
            </p:grpSpPr>
            <p:grpSp>
              <p:nvGrpSpPr>
                <p:cNvPr id="1377" name="Group 1376">
                  <a:extLst>
                    <a:ext uri="{FF2B5EF4-FFF2-40B4-BE49-F238E27FC236}">
                      <a16:creationId xmlns:a16="http://schemas.microsoft.com/office/drawing/2014/main" id="{77289CAA-6171-DB09-99F3-4D9DD0F3F439}"/>
                    </a:ext>
                  </a:extLst>
                </p:cNvPr>
                <p:cNvGrpSpPr/>
                <p:nvPr/>
              </p:nvGrpSpPr>
              <p:grpSpPr>
                <a:xfrm>
                  <a:off x="3429000" y="3072160"/>
                  <a:ext cx="164721" cy="197843"/>
                  <a:chOff x="3518300" y="2952750"/>
                  <a:chExt cx="164721" cy="197843"/>
                </a:xfrm>
              </p:grpSpPr>
              <p:grpSp>
                <p:nvGrpSpPr>
                  <p:cNvPr id="1379" name="Group 1378">
                    <a:extLst>
                      <a:ext uri="{FF2B5EF4-FFF2-40B4-BE49-F238E27FC236}">
                        <a16:creationId xmlns:a16="http://schemas.microsoft.com/office/drawing/2014/main" id="{E4C7ADE1-880B-C75C-F687-498157899898}"/>
                      </a:ext>
                    </a:extLst>
                  </p:cNvPr>
                  <p:cNvGrpSpPr/>
                  <p:nvPr/>
                </p:nvGrpSpPr>
                <p:grpSpPr>
                  <a:xfrm rot="20886503">
                    <a:off x="3518300" y="3007579"/>
                    <a:ext cx="152400" cy="143014"/>
                    <a:chOff x="4648200" y="2369428"/>
                    <a:chExt cx="228600" cy="202322"/>
                  </a:xfrm>
                </p:grpSpPr>
                <p:cxnSp>
                  <p:nvCxnSpPr>
                    <p:cNvPr id="1381" name="Straight Connector 1380">
                      <a:extLst>
                        <a:ext uri="{FF2B5EF4-FFF2-40B4-BE49-F238E27FC236}">
                          <a16:creationId xmlns:a16="http://schemas.microsoft.com/office/drawing/2014/main" id="{2CC7EA0A-E8BF-9AD7-FEC5-FC1F5A3D5E41}"/>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2" name="Straight Connector 1381">
                      <a:extLst>
                        <a:ext uri="{FF2B5EF4-FFF2-40B4-BE49-F238E27FC236}">
                          <a16:creationId xmlns:a16="http://schemas.microsoft.com/office/drawing/2014/main" id="{12BC06A2-4E71-8217-B0E5-B3BDC3563C6D}"/>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3" name="Straight Connector 1382">
                      <a:extLst>
                        <a:ext uri="{FF2B5EF4-FFF2-40B4-BE49-F238E27FC236}">
                          <a16:creationId xmlns:a16="http://schemas.microsoft.com/office/drawing/2014/main" id="{96F9B86D-6F1F-3685-9143-AA79379631F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80" name="Oval 1379">
                    <a:extLst>
                      <a:ext uri="{FF2B5EF4-FFF2-40B4-BE49-F238E27FC236}">
                        <a16:creationId xmlns:a16="http://schemas.microsoft.com/office/drawing/2014/main" id="{6CE33EB6-EF61-8F70-739D-35461AF689E3}"/>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78" name="Oval 1377">
                  <a:extLst>
                    <a:ext uri="{FF2B5EF4-FFF2-40B4-BE49-F238E27FC236}">
                      <a16:creationId xmlns:a16="http://schemas.microsoft.com/office/drawing/2014/main" id="{F318391D-D1C9-9B8E-6F26-F06906CC06B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53" name="Group 1352">
                <a:extLst>
                  <a:ext uri="{FF2B5EF4-FFF2-40B4-BE49-F238E27FC236}">
                    <a16:creationId xmlns:a16="http://schemas.microsoft.com/office/drawing/2014/main" id="{4FF1468C-51DD-B2CD-BD05-1CFBBC384DBC}"/>
                  </a:ext>
                </a:extLst>
              </p:cNvPr>
              <p:cNvGrpSpPr/>
              <p:nvPr/>
            </p:nvGrpSpPr>
            <p:grpSpPr>
              <a:xfrm rot="21062191">
                <a:off x="3268154" y="3514739"/>
                <a:ext cx="152399" cy="169344"/>
                <a:chOff x="3409476" y="3072160"/>
                <a:chExt cx="184245" cy="256262"/>
              </a:xfrm>
            </p:grpSpPr>
            <p:grpSp>
              <p:nvGrpSpPr>
                <p:cNvPr id="1370" name="Group 1369">
                  <a:extLst>
                    <a:ext uri="{FF2B5EF4-FFF2-40B4-BE49-F238E27FC236}">
                      <a16:creationId xmlns:a16="http://schemas.microsoft.com/office/drawing/2014/main" id="{D2F075BD-CABD-9842-FE29-2C184FE2D1ED}"/>
                    </a:ext>
                  </a:extLst>
                </p:cNvPr>
                <p:cNvGrpSpPr/>
                <p:nvPr/>
              </p:nvGrpSpPr>
              <p:grpSpPr>
                <a:xfrm>
                  <a:off x="3429000" y="3072160"/>
                  <a:ext cx="164721" cy="197843"/>
                  <a:chOff x="3518300" y="2952750"/>
                  <a:chExt cx="164721" cy="197843"/>
                </a:xfrm>
              </p:grpSpPr>
              <p:grpSp>
                <p:nvGrpSpPr>
                  <p:cNvPr id="1372" name="Group 1371">
                    <a:extLst>
                      <a:ext uri="{FF2B5EF4-FFF2-40B4-BE49-F238E27FC236}">
                        <a16:creationId xmlns:a16="http://schemas.microsoft.com/office/drawing/2014/main" id="{C0F1033A-AE7E-31C7-9769-EFF249A6E5EC}"/>
                      </a:ext>
                    </a:extLst>
                  </p:cNvPr>
                  <p:cNvGrpSpPr/>
                  <p:nvPr/>
                </p:nvGrpSpPr>
                <p:grpSpPr>
                  <a:xfrm rot="20886503">
                    <a:off x="3518300" y="3007579"/>
                    <a:ext cx="152400" cy="143014"/>
                    <a:chOff x="4648200" y="2369428"/>
                    <a:chExt cx="228600" cy="202322"/>
                  </a:xfrm>
                </p:grpSpPr>
                <p:cxnSp>
                  <p:nvCxnSpPr>
                    <p:cNvPr id="1374" name="Straight Connector 1373">
                      <a:extLst>
                        <a:ext uri="{FF2B5EF4-FFF2-40B4-BE49-F238E27FC236}">
                          <a16:creationId xmlns:a16="http://schemas.microsoft.com/office/drawing/2014/main" id="{68E3EF01-6D6E-4581-3F10-3B6B73C45AF3}"/>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5" name="Straight Connector 1374">
                      <a:extLst>
                        <a:ext uri="{FF2B5EF4-FFF2-40B4-BE49-F238E27FC236}">
                          <a16:creationId xmlns:a16="http://schemas.microsoft.com/office/drawing/2014/main" id="{9654FFEC-2C82-7FA0-F7B6-8BCB0C3B6CE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6" name="Straight Connector 1375">
                      <a:extLst>
                        <a:ext uri="{FF2B5EF4-FFF2-40B4-BE49-F238E27FC236}">
                          <a16:creationId xmlns:a16="http://schemas.microsoft.com/office/drawing/2014/main" id="{47489DF0-68ED-340E-C178-7163D5D1EBA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73" name="Oval 1372">
                    <a:extLst>
                      <a:ext uri="{FF2B5EF4-FFF2-40B4-BE49-F238E27FC236}">
                        <a16:creationId xmlns:a16="http://schemas.microsoft.com/office/drawing/2014/main" id="{A69901E6-A95A-BCAC-BE4C-6FFB7935118B}"/>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71" name="Oval 1370">
                  <a:extLst>
                    <a:ext uri="{FF2B5EF4-FFF2-40B4-BE49-F238E27FC236}">
                      <a16:creationId xmlns:a16="http://schemas.microsoft.com/office/drawing/2014/main" id="{A77CCF42-45D2-8A04-70AD-4CB14B914C9C}"/>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54" name="Group 1353">
                <a:extLst>
                  <a:ext uri="{FF2B5EF4-FFF2-40B4-BE49-F238E27FC236}">
                    <a16:creationId xmlns:a16="http://schemas.microsoft.com/office/drawing/2014/main" id="{DE8558F5-536B-A8BE-29FB-01A075D83EB1}"/>
                  </a:ext>
                </a:extLst>
              </p:cNvPr>
              <p:cNvGrpSpPr/>
              <p:nvPr/>
            </p:nvGrpSpPr>
            <p:grpSpPr>
              <a:xfrm rot="21062191">
                <a:off x="3347432" y="3522356"/>
                <a:ext cx="152399" cy="169344"/>
                <a:chOff x="3409476" y="3072160"/>
                <a:chExt cx="184245" cy="256262"/>
              </a:xfrm>
            </p:grpSpPr>
            <p:grpSp>
              <p:nvGrpSpPr>
                <p:cNvPr id="1363" name="Group 1362">
                  <a:extLst>
                    <a:ext uri="{FF2B5EF4-FFF2-40B4-BE49-F238E27FC236}">
                      <a16:creationId xmlns:a16="http://schemas.microsoft.com/office/drawing/2014/main" id="{FC699415-AE8C-287C-9702-43BC9AED50F6}"/>
                    </a:ext>
                  </a:extLst>
                </p:cNvPr>
                <p:cNvGrpSpPr/>
                <p:nvPr/>
              </p:nvGrpSpPr>
              <p:grpSpPr>
                <a:xfrm>
                  <a:off x="3429000" y="3072160"/>
                  <a:ext cx="164721" cy="197843"/>
                  <a:chOff x="3518300" y="2952750"/>
                  <a:chExt cx="164721" cy="197843"/>
                </a:xfrm>
              </p:grpSpPr>
              <p:grpSp>
                <p:nvGrpSpPr>
                  <p:cNvPr id="1365" name="Group 1364">
                    <a:extLst>
                      <a:ext uri="{FF2B5EF4-FFF2-40B4-BE49-F238E27FC236}">
                        <a16:creationId xmlns:a16="http://schemas.microsoft.com/office/drawing/2014/main" id="{5259FFBC-3794-42A9-B62E-AB1016BD72A6}"/>
                      </a:ext>
                    </a:extLst>
                  </p:cNvPr>
                  <p:cNvGrpSpPr/>
                  <p:nvPr/>
                </p:nvGrpSpPr>
                <p:grpSpPr>
                  <a:xfrm rot="20886503">
                    <a:off x="3518300" y="3007579"/>
                    <a:ext cx="152400" cy="143014"/>
                    <a:chOff x="4648200" y="2369428"/>
                    <a:chExt cx="228600" cy="202322"/>
                  </a:xfrm>
                </p:grpSpPr>
                <p:cxnSp>
                  <p:nvCxnSpPr>
                    <p:cNvPr id="1367" name="Straight Connector 1366">
                      <a:extLst>
                        <a:ext uri="{FF2B5EF4-FFF2-40B4-BE49-F238E27FC236}">
                          <a16:creationId xmlns:a16="http://schemas.microsoft.com/office/drawing/2014/main" id="{385BE8FB-BE68-78DC-51FB-FBECCD19E9A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8" name="Straight Connector 1367">
                      <a:extLst>
                        <a:ext uri="{FF2B5EF4-FFF2-40B4-BE49-F238E27FC236}">
                          <a16:creationId xmlns:a16="http://schemas.microsoft.com/office/drawing/2014/main" id="{A292F626-F553-3BEC-CFE4-D73891F34DD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9" name="Straight Connector 1368">
                      <a:extLst>
                        <a:ext uri="{FF2B5EF4-FFF2-40B4-BE49-F238E27FC236}">
                          <a16:creationId xmlns:a16="http://schemas.microsoft.com/office/drawing/2014/main" id="{514435D8-B119-F332-AA9F-1AFD588CA6A2}"/>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66" name="Oval 1365">
                    <a:extLst>
                      <a:ext uri="{FF2B5EF4-FFF2-40B4-BE49-F238E27FC236}">
                        <a16:creationId xmlns:a16="http://schemas.microsoft.com/office/drawing/2014/main" id="{355045EA-CC4A-4DC2-9454-FD1A2F2AAB1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64" name="Oval 1363">
                  <a:extLst>
                    <a:ext uri="{FF2B5EF4-FFF2-40B4-BE49-F238E27FC236}">
                      <a16:creationId xmlns:a16="http://schemas.microsoft.com/office/drawing/2014/main" id="{BC61C0EF-E590-000C-A8D9-19D46A244788}"/>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55" name="Group 1354">
                <a:extLst>
                  <a:ext uri="{FF2B5EF4-FFF2-40B4-BE49-F238E27FC236}">
                    <a16:creationId xmlns:a16="http://schemas.microsoft.com/office/drawing/2014/main" id="{839E87C9-4396-7B68-A69F-D0C6995F9382}"/>
                  </a:ext>
                </a:extLst>
              </p:cNvPr>
              <p:cNvGrpSpPr/>
              <p:nvPr/>
            </p:nvGrpSpPr>
            <p:grpSpPr>
              <a:xfrm rot="21062191">
                <a:off x="3411171" y="3522356"/>
                <a:ext cx="152399" cy="169344"/>
                <a:chOff x="3409476" y="3072160"/>
                <a:chExt cx="184245" cy="256262"/>
              </a:xfrm>
            </p:grpSpPr>
            <p:grpSp>
              <p:nvGrpSpPr>
                <p:cNvPr id="1356" name="Group 1355">
                  <a:extLst>
                    <a:ext uri="{FF2B5EF4-FFF2-40B4-BE49-F238E27FC236}">
                      <a16:creationId xmlns:a16="http://schemas.microsoft.com/office/drawing/2014/main" id="{077AB8EF-89A8-39C1-497C-9292D670609D}"/>
                    </a:ext>
                  </a:extLst>
                </p:cNvPr>
                <p:cNvGrpSpPr/>
                <p:nvPr/>
              </p:nvGrpSpPr>
              <p:grpSpPr>
                <a:xfrm>
                  <a:off x="3429000" y="3072160"/>
                  <a:ext cx="164721" cy="197843"/>
                  <a:chOff x="3518300" y="2952750"/>
                  <a:chExt cx="164721" cy="197843"/>
                </a:xfrm>
              </p:grpSpPr>
              <p:grpSp>
                <p:nvGrpSpPr>
                  <p:cNvPr id="1358" name="Group 1357">
                    <a:extLst>
                      <a:ext uri="{FF2B5EF4-FFF2-40B4-BE49-F238E27FC236}">
                        <a16:creationId xmlns:a16="http://schemas.microsoft.com/office/drawing/2014/main" id="{13488C22-7096-3FEC-5CFA-20CA5441EF6A}"/>
                      </a:ext>
                    </a:extLst>
                  </p:cNvPr>
                  <p:cNvGrpSpPr/>
                  <p:nvPr/>
                </p:nvGrpSpPr>
                <p:grpSpPr>
                  <a:xfrm rot="20886503">
                    <a:off x="3518300" y="3007579"/>
                    <a:ext cx="152400" cy="143014"/>
                    <a:chOff x="4648200" y="2369428"/>
                    <a:chExt cx="228600" cy="202322"/>
                  </a:xfrm>
                </p:grpSpPr>
                <p:cxnSp>
                  <p:nvCxnSpPr>
                    <p:cNvPr id="1360" name="Straight Connector 1359">
                      <a:extLst>
                        <a:ext uri="{FF2B5EF4-FFF2-40B4-BE49-F238E27FC236}">
                          <a16:creationId xmlns:a16="http://schemas.microsoft.com/office/drawing/2014/main" id="{919E9572-ABB7-94F7-DADD-334452B55160}"/>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1" name="Straight Connector 1360">
                      <a:extLst>
                        <a:ext uri="{FF2B5EF4-FFF2-40B4-BE49-F238E27FC236}">
                          <a16:creationId xmlns:a16="http://schemas.microsoft.com/office/drawing/2014/main" id="{9342AE97-BA7C-6581-7004-46FAB151FAF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2" name="Straight Connector 1361">
                      <a:extLst>
                        <a:ext uri="{FF2B5EF4-FFF2-40B4-BE49-F238E27FC236}">
                          <a16:creationId xmlns:a16="http://schemas.microsoft.com/office/drawing/2014/main" id="{001B8F81-C950-EFD0-53CE-35A7604DB744}"/>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59" name="Oval 1358">
                    <a:extLst>
                      <a:ext uri="{FF2B5EF4-FFF2-40B4-BE49-F238E27FC236}">
                        <a16:creationId xmlns:a16="http://schemas.microsoft.com/office/drawing/2014/main" id="{0B94DAD2-535F-E8A8-D275-B0F239BF9D3B}"/>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57" name="Oval 1356">
                  <a:extLst>
                    <a:ext uri="{FF2B5EF4-FFF2-40B4-BE49-F238E27FC236}">
                      <a16:creationId xmlns:a16="http://schemas.microsoft.com/office/drawing/2014/main" id="{70091EBD-ADF0-F943-4CAE-1EBD70FA6FB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196" name="Group 1195">
              <a:extLst>
                <a:ext uri="{FF2B5EF4-FFF2-40B4-BE49-F238E27FC236}">
                  <a16:creationId xmlns:a16="http://schemas.microsoft.com/office/drawing/2014/main" id="{D0AF42E8-30BF-9632-5364-7A1D74C50ABA}"/>
                </a:ext>
              </a:extLst>
            </p:cNvPr>
            <p:cNvGrpSpPr/>
            <p:nvPr/>
          </p:nvGrpSpPr>
          <p:grpSpPr>
            <a:xfrm rot="21148269">
              <a:off x="3744893" y="3501399"/>
              <a:ext cx="363525" cy="191021"/>
              <a:chOff x="3200045" y="3500679"/>
              <a:chExt cx="363525" cy="191021"/>
            </a:xfrm>
          </p:grpSpPr>
          <p:grpSp>
            <p:nvGrpSpPr>
              <p:cNvPr id="1320" name="Group 1319">
                <a:extLst>
                  <a:ext uri="{FF2B5EF4-FFF2-40B4-BE49-F238E27FC236}">
                    <a16:creationId xmlns:a16="http://schemas.microsoft.com/office/drawing/2014/main" id="{2DB84E4B-65F1-6D75-DA8E-3732FC0049A8}"/>
                  </a:ext>
                </a:extLst>
              </p:cNvPr>
              <p:cNvGrpSpPr/>
              <p:nvPr/>
            </p:nvGrpSpPr>
            <p:grpSpPr>
              <a:xfrm rot="21062191">
                <a:off x="3200045" y="3500679"/>
                <a:ext cx="152399" cy="169344"/>
                <a:chOff x="3409476" y="3072160"/>
                <a:chExt cx="184245" cy="256262"/>
              </a:xfrm>
            </p:grpSpPr>
            <p:grpSp>
              <p:nvGrpSpPr>
                <p:cNvPr id="1345" name="Group 1344">
                  <a:extLst>
                    <a:ext uri="{FF2B5EF4-FFF2-40B4-BE49-F238E27FC236}">
                      <a16:creationId xmlns:a16="http://schemas.microsoft.com/office/drawing/2014/main" id="{9D1AE654-3626-D567-9622-EDCB1FA9AC41}"/>
                    </a:ext>
                  </a:extLst>
                </p:cNvPr>
                <p:cNvGrpSpPr/>
                <p:nvPr/>
              </p:nvGrpSpPr>
              <p:grpSpPr>
                <a:xfrm>
                  <a:off x="3429000" y="3072160"/>
                  <a:ext cx="164721" cy="197843"/>
                  <a:chOff x="3518300" y="2952750"/>
                  <a:chExt cx="164721" cy="197843"/>
                </a:xfrm>
              </p:grpSpPr>
              <p:grpSp>
                <p:nvGrpSpPr>
                  <p:cNvPr id="1347" name="Group 1346">
                    <a:extLst>
                      <a:ext uri="{FF2B5EF4-FFF2-40B4-BE49-F238E27FC236}">
                        <a16:creationId xmlns:a16="http://schemas.microsoft.com/office/drawing/2014/main" id="{68657F65-6F81-D597-3574-75DE1852E948}"/>
                      </a:ext>
                    </a:extLst>
                  </p:cNvPr>
                  <p:cNvGrpSpPr/>
                  <p:nvPr/>
                </p:nvGrpSpPr>
                <p:grpSpPr>
                  <a:xfrm rot="20886503">
                    <a:off x="3518300" y="3007579"/>
                    <a:ext cx="152400" cy="143014"/>
                    <a:chOff x="4648200" y="2369428"/>
                    <a:chExt cx="228600" cy="202322"/>
                  </a:xfrm>
                </p:grpSpPr>
                <p:cxnSp>
                  <p:nvCxnSpPr>
                    <p:cNvPr id="1349" name="Straight Connector 1348">
                      <a:extLst>
                        <a:ext uri="{FF2B5EF4-FFF2-40B4-BE49-F238E27FC236}">
                          <a16:creationId xmlns:a16="http://schemas.microsoft.com/office/drawing/2014/main" id="{367A61FA-34DB-9800-F915-34E95321320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0" name="Straight Connector 1349">
                      <a:extLst>
                        <a:ext uri="{FF2B5EF4-FFF2-40B4-BE49-F238E27FC236}">
                          <a16:creationId xmlns:a16="http://schemas.microsoft.com/office/drawing/2014/main" id="{9B817787-FC87-9B0B-BC92-BCA4000B926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1" name="Straight Connector 1350">
                      <a:extLst>
                        <a:ext uri="{FF2B5EF4-FFF2-40B4-BE49-F238E27FC236}">
                          <a16:creationId xmlns:a16="http://schemas.microsoft.com/office/drawing/2014/main" id="{DB6B97CF-3C9B-D820-AE60-292C8BCCCBB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8" name="Oval 1347">
                    <a:extLst>
                      <a:ext uri="{FF2B5EF4-FFF2-40B4-BE49-F238E27FC236}">
                        <a16:creationId xmlns:a16="http://schemas.microsoft.com/office/drawing/2014/main" id="{084EE25B-BD5E-233C-8B3F-6FD991507F6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46" name="Oval 1345">
                  <a:extLst>
                    <a:ext uri="{FF2B5EF4-FFF2-40B4-BE49-F238E27FC236}">
                      <a16:creationId xmlns:a16="http://schemas.microsoft.com/office/drawing/2014/main" id="{36E99923-E8E7-1C2E-1842-DC1359345E45}"/>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21" name="Group 1320">
                <a:extLst>
                  <a:ext uri="{FF2B5EF4-FFF2-40B4-BE49-F238E27FC236}">
                    <a16:creationId xmlns:a16="http://schemas.microsoft.com/office/drawing/2014/main" id="{E739B6FF-5C4C-8896-9C40-7309BC0EBAD6}"/>
                  </a:ext>
                </a:extLst>
              </p:cNvPr>
              <p:cNvGrpSpPr/>
              <p:nvPr/>
            </p:nvGrpSpPr>
            <p:grpSpPr>
              <a:xfrm rot="21062191">
                <a:off x="3268154" y="3514739"/>
                <a:ext cx="152399" cy="169344"/>
                <a:chOff x="3409476" y="3072160"/>
                <a:chExt cx="184245" cy="256262"/>
              </a:xfrm>
            </p:grpSpPr>
            <p:grpSp>
              <p:nvGrpSpPr>
                <p:cNvPr id="1338" name="Group 1337">
                  <a:extLst>
                    <a:ext uri="{FF2B5EF4-FFF2-40B4-BE49-F238E27FC236}">
                      <a16:creationId xmlns:a16="http://schemas.microsoft.com/office/drawing/2014/main" id="{1FA3FD8E-F5C1-7A22-248C-8ACFBC9969A3}"/>
                    </a:ext>
                  </a:extLst>
                </p:cNvPr>
                <p:cNvGrpSpPr/>
                <p:nvPr/>
              </p:nvGrpSpPr>
              <p:grpSpPr>
                <a:xfrm>
                  <a:off x="3429000" y="3072160"/>
                  <a:ext cx="164721" cy="197843"/>
                  <a:chOff x="3518300" y="2952750"/>
                  <a:chExt cx="164721" cy="197843"/>
                </a:xfrm>
              </p:grpSpPr>
              <p:grpSp>
                <p:nvGrpSpPr>
                  <p:cNvPr id="1340" name="Group 1339">
                    <a:extLst>
                      <a:ext uri="{FF2B5EF4-FFF2-40B4-BE49-F238E27FC236}">
                        <a16:creationId xmlns:a16="http://schemas.microsoft.com/office/drawing/2014/main" id="{FB49920E-E417-4556-3C9E-EE5962BFFDCF}"/>
                      </a:ext>
                    </a:extLst>
                  </p:cNvPr>
                  <p:cNvGrpSpPr/>
                  <p:nvPr/>
                </p:nvGrpSpPr>
                <p:grpSpPr>
                  <a:xfrm rot="20886503">
                    <a:off x="3518300" y="3007579"/>
                    <a:ext cx="152400" cy="143014"/>
                    <a:chOff x="4648200" y="2369428"/>
                    <a:chExt cx="228600" cy="202322"/>
                  </a:xfrm>
                </p:grpSpPr>
                <p:cxnSp>
                  <p:nvCxnSpPr>
                    <p:cNvPr id="1342" name="Straight Connector 1341">
                      <a:extLst>
                        <a:ext uri="{FF2B5EF4-FFF2-40B4-BE49-F238E27FC236}">
                          <a16:creationId xmlns:a16="http://schemas.microsoft.com/office/drawing/2014/main" id="{96563071-8CA6-BCE2-6D96-1BE77AD39DF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3" name="Straight Connector 1342">
                      <a:extLst>
                        <a:ext uri="{FF2B5EF4-FFF2-40B4-BE49-F238E27FC236}">
                          <a16:creationId xmlns:a16="http://schemas.microsoft.com/office/drawing/2014/main" id="{CABA4984-7DC8-6BF7-B3BE-84B0346909D2}"/>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4" name="Straight Connector 1343">
                      <a:extLst>
                        <a:ext uri="{FF2B5EF4-FFF2-40B4-BE49-F238E27FC236}">
                          <a16:creationId xmlns:a16="http://schemas.microsoft.com/office/drawing/2014/main" id="{8DC2EF9B-C42D-AD53-E1C3-A398D4F92F0F}"/>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1" name="Oval 1340">
                    <a:extLst>
                      <a:ext uri="{FF2B5EF4-FFF2-40B4-BE49-F238E27FC236}">
                        <a16:creationId xmlns:a16="http://schemas.microsoft.com/office/drawing/2014/main" id="{2E17EBC8-778C-B4B6-1CE0-F36518DBCA8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39" name="Oval 1338">
                  <a:extLst>
                    <a:ext uri="{FF2B5EF4-FFF2-40B4-BE49-F238E27FC236}">
                      <a16:creationId xmlns:a16="http://schemas.microsoft.com/office/drawing/2014/main" id="{76686B49-4CF2-A763-D4B0-A08B4844EDC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22" name="Group 1321">
                <a:extLst>
                  <a:ext uri="{FF2B5EF4-FFF2-40B4-BE49-F238E27FC236}">
                    <a16:creationId xmlns:a16="http://schemas.microsoft.com/office/drawing/2014/main" id="{BA4B1B9E-2E03-B76A-9CA8-53B5BAF20B8D}"/>
                  </a:ext>
                </a:extLst>
              </p:cNvPr>
              <p:cNvGrpSpPr/>
              <p:nvPr/>
            </p:nvGrpSpPr>
            <p:grpSpPr>
              <a:xfrm rot="21062191">
                <a:off x="3347432" y="3522356"/>
                <a:ext cx="152399" cy="169344"/>
                <a:chOff x="3409476" y="3072160"/>
                <a:chExt cx="184245" cy="256262"/>
              </a:xfrm>
            </p:grpSpPr>
            <p:grpSp>
              <p:nvGrpSpPr>
                <p:cNvPr id="1331" name="Group 1330">
                  <a:extLst>
                    <a:ext uri="{FF2B5EF4-FFF2-40B4-BE49-F238E27FC236}">
                      <a16:creationId xmlns:a16="http://schemas.microsoft.com/office/drawing/2014/main" id="{78D6D71D-E54A-2FDA-8215-939D554CE3ED}"/>
                    </a:ext>
                  </a:extLst>
                </p:cNvPr>
                <p:cNvGrpSpPr/>
                <p:nvPr/>
              </p:nvGrpSpPr>
              <p:grpSpPr>
                <a:xfrm>
                  <a:off x="3429000" y="3072160"/>
                  <a:ext cx="164721" cy="197843"/>
                  <a:chOff x="3518300" y="2952750"/>
                  <a:chExt cx="164721" cy="197843"/>
                </a:xfrm>
              </p:grpSpPr>
              <p:grpSp>
                <p:nvGrpSpPr>
                  <p:cNvPr id="1333" name="Group 1332">
                    <a:extLst>
                      <a:ext uri="{FF2B5EF4-FFF2-40B4-BE49-F238E27FC236}">
                        <a16:creationId xmlns:a16="http://schemas.microsoft.com/office/drawing/2014/main" id="{86D5C4DE-C8FD-A63E-A4EF-812823DDDDE9}"/>
                      </a:ext>
                    </a:extLst>
                  </p:cNvPr>
                  <p:cNvGrpSpPr/>
                  <p:nvPr/>
                </p:nvGrpSpPr>
                <p:grpSpPr>
                  <a:xfrm rot="20886503">
                    <a:off x="3518300" y="3007579"/>
                    <a:ext cx="152400" cy="143014"/>
                    <a:chOff x="4648200" y="2369428"/>
                    <a:chExt cx="228600" cy="202322"/>
                  </a:xfrm>
                </p:grpSpPr>
                <p:cxnSp>
                  <p:nvCxnSpPr>
                    <p:cNvPr id="1335" name="Straight Connector 1334">
                      <a:extLst>
                        <a:ext uri="{FF2B5EF4-FFF2-40B4-BE49-F238E27FC236}">
                          <a16:creationId xmlns:a16="http://schemas.microsoft.com/office/drawing/2014/main" id="{43E1788E-2B98-A78E-EF83-4E932EB3C15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6" name="Straight Connector 1335">
                      <a:extLst>
                        <a:ext uri="{FF2B5EF4-FFF2-40B4-BE49-F238E27FC236}">
                          <a16:creationId xmlns:a16="http://schemas.microsoft.com/office/drawing/2014/main" id="{3D62B1DB-5FCA-F141-2131-E6586B46673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7" name="Straight Connector 1336">
                      <a:extLst>
                        <a:ext uri="{FF2B5EF4-FFF2-40B4-BE49-F238E27FC236}">
                          <a16:creationId xmlns:a16="http://schemas.microsoft.com/office/drawing/2014/main" id="{851DFDA8-ACB9-10C2-4190-66D73A0F950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34" name="Oval 1333">
                    <a:extLst>
                      <a:ext uri="{FF2B5EF4-FFF2-40B4-BE49-F238E27FC236}">
                        <a16:creationId xmlns:a16="http://schemas.microsoft.com/office/drawing/2014/main" id="{7CB82E20-812E-B07C-FBEA-117544B0F50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32" name="Oval 1331">
                  <a:extLst>
                    <a:ext uri="{FF2B5EF4-FFF2-40B4-BE49-F238E27FC236}">
                      <a16:creationId xmlns:a16="http://schemas.microsoft.com/office/drawing/2014/main" id="{ABE00668-D035-4ACF-49AC-290F74A54BA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323" name="Group 1322">
                <a:extLst>
                  <a:ext uri="{FF2B5EF4-FFF2-40B4-BE49-F238E27FC236}">
                    <a16:creationId xmlns:a16="http://schemas.microsoft.com/office/drawing/2014/main" id="{9529212E-1594-37CB-7A2C-6EFE76136F35}"/>
                  </a:ext>
                </a:extLst>
              </p:cNvPr>
              <p:cNvGrpSpPr/>
              <p:nvPr/>
            </p:nvGrpSpPr>
            <p:grpSpPr>
              <a:xfrm rot="21062191">
                <a:off x="3411171" y="3522356"/>
                <a:ext cx="152399" cy="169344"/>
                <a:chOff x="3409476" y="3072160"/>
                <a:chExt cx="184245" cy="256262"/>
              </a:xfrm>
            </p:grpSpPr>
            <p:grpSp>
              <p:nvGrpSpPr>
                <p:cNvPr id="1324" name="Group 1323">
                  <a:extLst>
                    <a:ext uri="{FF2B5EF4-FFF2-40B4-BE49-F238E27FC236}">
                      <a16:creationId xmlns:a16="http://schemas.microsoft.com/office/drawing/2014/main" id="{F82E7353-9BFC-FDB8-ADF8-1CB74D30A967}"/>
                    </a:ext>
                  </a:extLst>
                </p:cNvPr>
                <p:cNvGrpSpPr/>
                <p:nvPr/>
              </p:nvGrpSpPr>
              <p:grpSpPr>
                <a:xfrm>
                  <a:off x="3429000" y="3072160"/>
                  <a:ext cx="164721" cy="197843"/>
                  <a:chOff x="3518300" y="2952750"/>
                  <a:chExt cx="164721" cy="197843"/>
                </a:xfrm>
              </p:grpSpPr>
              <p:grpSp>
                <p:nvGrpSpPr>
                  <p:cNvPr id="1326" name="Group 1325">
                    <a:extLst>
                      <a:ext uri="{FF2B5EF4-FFF2-40B4-BE49-F238E27FC236}">
                        <a16:creationId xmlns:a16="http://schemas.microsoft.com/office/drawing/2014/main" id="{CD0D919F-E3B5-7494-8765-81A4B27D7E72}"/>
                      </a:ext>
                    </a:extLst>
                  </p:cNvPr>
                  <p:cNvGrpSpPr/>
                  <p:nvPr/>
                </p:nvGrpSpPr>
                <p:grpSpPr>
                  <a:xfrm rot="20886503">
                    <a:off x="3518300" y="3007579"/>
                    <a:ext cx="152400" cy="143014"/>
                    <a:chOff x="4648200" y="2369428"/>
                    <a:chExt cx="228600" cy="202322"/>
                  </a:xfrm>
                </p:grpSpPr>
                <p:cxnSp>
                  <p:nvCxnSpPr>
                    <p:cNvPr id="1328" name="Straight Connector 1327">
                      <a:extLst>
                        <a:ext uri="{FF2B5EF4-FFF2-40B4-BE49-F238E27FC236}">
                          <a16:creationId xmlns:a16="http://schemas.microsoft.com/office/drawing/2014/main" id="{E02B74C5-EB46-76E7-6775-D916D381863A}"/>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9" name="Straight Connector 1328">
                      <a:extLst>
                        <a:ext uri="{FF2B5EF4-FFF2-40B4-BE49-F238E27FC236}">
                          <a16:creationId xmlns:a16="http://schemas.microsoft.com/office/drawing/2014/main" id="{49C4778D-CCBD-F200-3008-E74C29945D0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0" name="Straight Connector 1329">
                      <a:extLst>
                        <a:ext uri="{FF2B5EF4-FFF2-40B4-BE49-F238E27FC236}">
                          <a16:creationId xmlns:a16="http://schemas.microsoft.com/office/drawing/2014/main" id="{6404495F-9893-BD58-A8E5-8DBD430FFEE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27" name="Oval 1326">
                    <a:extLst>
                      <a:ext uri="{FF2B5EF4-FFF2-40B4-BE49-F238E27FC236}">
                        <a16:creationId xmlns:a16="http://schemas.microsoft.com/office/drawing/2014/main" id="{AFE9ED7B-E210-93D1-37A1-96C63432D63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25" name="Oval 1324">
                  <a:extLst>
                    <a:ext uri="{FF2B5EF4-FFF2-40B4-BE49-F238E27FC236}">
                      <a16:creationId xmlns:a16="http://schemas.microsoft.com/office/drawing/2014/main" id="{2CF2B36E-7A2E-8557-C7B3-39D735A44BD9}"/>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197" name="Group 1196">
              <a:extLst>
                <a:ext uri="{FF2B5EF4-FFF2-40B4-BE49-F238E27FC236}">
                  <a16:creationId xmlns:a16="http://schemas.microsoft.com/office/drawing/2014/main" id="{588E561B-E378-1BC2-5427-B76C5FCC4E2B}"/>
                </a:ext>
              </a:extLst>
            </p:cNvPr>
            <p:cNvGrpSpPr/>
            <p:nvPr/>
          </p:nvGrpSpPr>
          <p:grpSpPr>
            <a:xfrm rot="21148269">
              <a:off x="4009558" y="3504365"/>
              <a:ext cx="363525" cy="191021"/>
              <a:chOff x="3200045" y="3500679"/>
              <a:chExt cx="363525" cy="191021"/>
            </a:xfrm>
          </p:grpSpPr>
          <p:grpSp>
            <p:nvGrpSpPr>
              <p:cNvPr id="1288" name="Group 1287">
                <a:extLst>
                  <a:ext uri="{FF2B5EF4-FFF2-40B4-BE49-F238E27FC236}">
                    <a16:creationId xmlns:a16="http://schemas.microsoft.com/office/drawing/2014/main" id="{9F3D8892-3388-4385-0E0C-4241E3AA68A5}"/>
                  </a:ext>
                </a:extLst>
              </p:cNvPr>
              <p:cNvGrpSpPr/>
              <p:nvPr/>
            </p:nvGrpSpPr>
            <p:grpSpPr>
              <a:xfrm rot="21062191">
                <a:off x="3200045" y="3500679"/>
                <a:ext cx="152399" cy="169344"/>
                <a:chOff x="3409476" y="3072160"/>
                <a:chExt cx="184245" cy="256262"/>
              </a:xfrm>
            </p:grpSpPr>
            <p:grpSp>
              <p:nvGrpSpPr>
                <p:cNvPr id="1313" name="Group 1312">
                  <a:extLst>
                    <a:ext uri="{FF2B5EF4-FFF2-40B4-BE49-F238E27FC236}">
                      <a16:creationId xmlns:a16="http://schemas.microsoft.com/office/drawing/2014/main" id="{6F6B4991-63EB-C1BE-A499-2CA91A4C5498}"/>
                    </a:ext>
                  </a:extLst>
                </p:cNvPr>
                <p:cNvGrpSpPr/>
                <p:nvPr/>
              </p:nvGrpSpPr>
              <p:grpSpPr>
                <a:xfrm>
                  <a:off x="3429000" y="3072160"/>
                  <a:ext cx="164721" cy="197843"/>
                  <a:chOff x="3518300" y="2952750"/>
                  <a:chExt cx="164721" cy="197843"/>
                </a:xfrm>
              </p:grpSpPr>
              <p:grpSp>
                <p:nvGrpSpPr>
                  <p:cNvPr id="1315" name="Group 1314">
                    <a:extLst>
                      <a:ext uri="{FF2B5EF4-FFF2-40B4-BE49-F238E27FC236}">
                        <a16:creationId xmlns:a16="http://schemas.microsoft.com/office/drawing/2014/main" id="{CC756D0E-70FD-F642-6E7C-F48437CC0BCD}"/>
                      </a:ext>
                    </a:extLst>
                  </p:cNvPr>
                  <p:cNvGrpSpPr/>
                  <p:nvPr/>
                </p:nvGrpSpPr>
                <p:grpSpPr>
                  <a:xfrm rot="20886503">
                    <a:off x="3518300" y="3007579"/>
                    <a:ext cx="152400" cy="143014"/>
                    <a:chOff x="4648200" y="2369428"/>
                    <a:chExt cx="228600" cy="202322"/>
                  </a:xfrm>
                </p:grpSpPr>
                <p:cxnSp>
                  <p:nvCxnSpPr>
                    <p:cNvPr id="1317" name="Straight Connector 1316">
                      <a:extLst>
                        <a:ext uri="{FF2B5EF4-FFF2-40B4-BE49-F238E27FC236}">
                          <a16:creationId xmlns:a16="http://schemas.microsoft.com/office/drawing/2014/main" id="{CD1D89DE-BCE4-DAEF-AD2A-CC3390931F93}"/>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8" name="Straight Connector 1317">
                      <a:extLst>
                        <a:ext uri="{FF2B5EF4-FFF2-40B4-BE49-F238E27FC236}">
                          <a16:creationId xmlns:a16="http://schemas.microsoft.com/office/drawing/2014/main" id="{3475A436-E140-F659-4E58-6D762AC778A1}"/>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9" name="Straight Connector 1318">
                      <a:extLst>
                        <a:ext uri="{FF2B5EF4-FFF2-40B4-BE49-F238E27FC236}">
                          <a16:creationId xmlns:a16="http://schemas.microsoft.com/office/drawing/2014/main" id="{AD42802B-FF57-6542-D510-790D16044C80}"/>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16" name="Oval 1315">
                    <a:extLst>
                      <a:ext uri="{FF2B5EF4-FFF2-40B4-BE49-F238E27FC236}">
                        <a16:creationId xmlns:a16="http://schemas.microsoft.com/office/drawing/2014/main" id="{47AFF83A-64C3-3BE7-6851-9FE75DD00C4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14" name="Oval 1313">
                  <a:extLst>
                    <a:ext uri="{FF2B5EF4-FFF2-40B4-BE49-F238E27FC236}">
                      <a16:creationId xmlns:a16="http://schemas.microsoft.com/office/drawing/2014/main" id="{2DDBBD41-1148-14E8-93C7-FF509A04786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89" name="Group 1288">
                <a:extLst>
                  <a:ext uri="{FF2B5EF4-FFF2-40B4-BE49-F238E27FC236}">
                    <a16:creationId xmlns:a16="http://schemas.microsoft.com/office/drawing/2014/main" id="{8C2EB054-FD1C-4358-AF24-9A50D965B5E8}"/>
                  </a:ext>
                </a:extLst>
              </p:cNvPr>
              <p:cNvGrpSpPr/>
              <p:nvPr/>
            </p:nvGrpSpPr>
            <p:grpSpPr>
              <a:xfrm rot="21062191">
                <a:off x="3268154" y="3514739"/>
                <a:ext cx="152399" cy="169344"/>
                <a:chOff x="3409476" y="3072160"/>
                <a:chExt cx="184245" cy="256262"/>
              </a:xfrm>
            </p:grpSpPr>
            <p:grpSp>
              <p:nvGrpSpPr>
                <p:cNvPr id="1306" name="Group 1305">
                  <a:extLst>
                    <a:ext uri="{FF2B5EF4-FFF2-40B4-BE49-F238E27FC236}">
                      <a16:creationId xmlns:a16="http://schemas.microsoft.com/office/drawing/2014/main" id="{04324237-2469-4954-8AA2-0E99DCAA060A}"/>
                    </a:ext>
                  </a:extLst>
                </p:cNvPr>
                <p:cNvGrpSpPr/>
                <p:nvPr/>
              </p:nvGrpSpPr>
              <p:grpSpPr>
                <a:xfrm>
                  <a:off x="3429000" y="3072160"/>
                  <a:ext cx="164721" cy="197843"/>
                  <a:chOff x="3518300" y="2952750"/>
                  <a:chExt cx="164721" cy="197843"/>
                </a:xfrm>
              </p:grpSpPr>
              <p:grpSp>
                <p:nvGrpSpPr>
                  <p:cNvPr id="1308" name="Group 1307">
                    <a:extLst>
                      <a:ext uri="{FF2B5EF4-FFF2-40B4-BE49-F238E27FC236}">
                        <a16:creationId xmlns:a16="http://schemas.microsoft.com/office/drawing/2014/main" id="{0328F5D7-8C17-4BBB-AA0E-B9E66B983EBB}"/>
                      </a:ext>
                    </a:extLst>
                  </p:cNvPr>
                  <p:cNvGrpSpPr/>
                  <p:nvPr/>
                </p:nvGrpSpPr>
                <p:grpSpPr>
                  <a:xfrm rot="20886503">
                    <a:off x="3518300" y="3007579"/>
                    <a:ext cx="152400" cy="143014"/>
                    <a:chOff x="4648200" y="2369428"/>
                    <a:chExt cx="228600" cy="202322"/>
                  </a:xfrm>
                </p:grpSpPr>
                <p:cxnSp>
                  <p:nvCxnSpPr>
                    <p:cNvPr id="1310" name="Straight Connector 1309">
                      <a:extLst>
                        <a:ext uri="{FF2B5EF4-FFF2-40B4-BE49-F238E27FC236}">
                          <a16:creationId xmlns:a16="http://schemas.microsoft.com/office/drawing/2014/main" id="{4F1E1630-70E1-7306-52ED-0F1A3B3A74D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1" name="Straight Connector 1310">
                      <a:extLst>
                        <a:ext uri="{FF2B5EF4-FFF2-40B4-BE49-F238E27FC236}">
                          <a16:creationId xmlns:a16="http://schemas.microsoft.com/office/drawing/2014/main" id="{11EAF4CF-4475-625E-8ABF-C90E4924278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2" name="Straight Connector 1311">
                      <a:extLst>
                        <a:ext uri="{FF2B5EF4-FFF2-40B4-BE49-F238E27FC236}">
                          <a16:creationId xmlns:a16="http://schemas.microsoft.com/office/drawing/2014/main" id="{669120AA-50CF-3D21-0970-806BA8D1DD7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9" name="Oval 1308">
                    <a:extLst>
                      <a:ext uri="{FF2B5EF4-FFF2-40B4-BE49-F238E27FC236}">
                        <a16:creationId xmlns:a16="http://schemas.microsoft.com/office/drawing/2014/main" id="{6A5AE4F3-3CEF-55DB-01AD-DE223D1C1486}"/>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07" name="Oval 1306">
                  <a:extLst>
                    <a:ext uri="{FF2B5EF4-FFF2-40B4-BE49-F238E27FC236}">
                      <a16:creationId xmlns:a16="http://schemas.microsoft.com/office/drawing/2014/main" id="{7B594233-4E59-2646-6111-49D0C7FC368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90" name="Group 1289">
                <a:extLst>
                  <a:ext uri="{FF2B5EF4-FFF2-40B4-BE49-F238E27FC236}">
                    <a16:creationId xmlns:a16="http://schemas.microsoft.com/office/drawing/2014/main" id="{EF1E5097-365F-7012-F2FF-10872BE1A022}"/>
                  </a:ext>
                </a:extLst>
              </p:cNvPr>
              <p:cNvGrpSpPr/>
              <p:nvPr/>
            </p:nvGrpSpPr>
            <p:grpSpPr>
              <a:xfrm rot="21062191">
                <a:off x="3347432" y="3522356"/>
                <a:ext cx="152399" cy="169344"/>
                <a:chOff x="3409476" y="3072160"/>
                <a:chExt cx="184245" cy="256262"/>
              </a:xfrm>
            </p:grpSpPr>
            <p:grpSp>
              <p:nvGrpSpPr>
                <p:cNvPr id="1299" name="Group 1298">
                  <a:extLst>
                    <a:ext uri="{FF2B5EF4-FFF2-40B4-BE49-F238E27FC236}">
                      <a16:creationId xmlns:a16="http://schemas.microsoft.com/office/drawing/2014/main" id="{E00E1370-3D79-5AD4-91EB-3EDD3B2A4506}"/>
                    </a:ext>
                  </a:extLst>
                </p:cNvPr>
                <p:cNvGrpSpPr/>
                <p:nvPr/>
              </p:nvGrpSpPr>
              <p:grpSpPr>
                <a:xfrm>
                  <a:off x="3429000" y="3072160"/>
                  <a:ext cx="164721" cy="197843"/>
                  <a:chOff x="3518300" y="2952750"/>
                  <a:chExt cx="164721" cy="197843"/>
                </a:xfrm>
              </p:grpSpPr>
              <p:grpSp>
                <p:nvGrpSpPr>
                  <p:cNvPr id="1301" name="Group 1300">
                    <a:extLst>
                      <a:ext uri="{FF2B5EF4-FFF2-40B4-BE49-F238E27FC236}">
                        <a16:creationId xmlns:a16="http://schemas.microsoft.com/office/drawing/2014/main" id="{271E99B8-31AE-C43E-FEFD-353B33673373}"/>
                      </a:ext>
                    </a:extLst>
                  </p:cNvPr>
                  <p:cNvGrpSpPr/>
                  <p:nvPr/>
                </p:nvGrpSpPr>
                <p:grpSpPr>
                  <a:xfrm rot="20886503">
                    <a:off x="3518300" y="3007579"/>
                    <a:ext cx="152400" cy="143014"/>
                    <a:chOff x="4648200" y="2369428"/>
                    <a:chExt cx="228600" cy="202322"/>
                  </a:xfrm>
                </p:grpSpPr>
                <p:cxnSp>
                  <p:nvCxnSpPr>
                    <p:cNvPr id="1303" name="Straight Connector 1302">
                      <a:extLst>
                        <a:ext uri="{FF2B5EF4-FFF2-40B4-BE49-F238E27FC236}">
                          <a16:creationId xmlns:a16="http://schemas.microsoft.com/office/drawing/2014/main" id="{8D7F5B6A-A28A-2984-238B-674766E5519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4" name="Straight Connector 1303">
                      <a:extLst>
                        <a:ext uri="{FF2B5EF4-FFF2-40B4-BE49-F238E27FC236}">
                          <a16:creationId xmlns:a16="http://schemas.microsoft.com/office/drawing/2014/main" id="{B963E31F-A42C-40D8-67B5-177D960D1A77}"/>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5" name="Straight Connector 1304">
                      <a:extLst>
                        <a:ext uri="{FF2B5EF4-FFF2-40B4-BE49-F238E27FC236}">
                          <a16:creationId xmlns:a16="http://schemas.microsoft.com/office/drawing/2014/main" id="{1C9512D9-A036-0E40-C2D5-2BDBAC33BD10}"/>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2" name="Oval 1301">
                    <a:extLst>
                      <a:ext uri="{FF2B5EF4-FFF2-40B4-BE49-F238E27FC236}">
                        <a16:creationId xmlns:a16="http://schemas.microsoft.com/office/drawing/2014/main" id="{D3B23749-8A32-720B-82BA-E6960F06B4A7}"/>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300" name="Oval 1299">
                  <a:extLst>
                    <a:ext uri="{FF2B5EF4-FFF2-40B4-BE49-F238E27FC236}">
                      <a16:creationId xmlns:a16="http://schemas.microsoft.com/office/drawing/2014/main" id="{C7205E70-C522-F237-4CEF-44AA625B407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91" name="Group 1290">
                <a:extLst>
                  <a:ext uri="{FF2B5EF4-FFF2-40B4-BE49-F238E27FC236}">
                    <a16:creationId xmlns:a16="http://schemas.microsoft.com/office/drawing/2014/main" id="{167D1ACC-71E9-99F8-B224-B718972033B2}"/>
                  </a:ext>
                </a:extLst>
              </p:cNvPr>
              <p:cNvGrpSpPr/>
              <p:nvPr/>
            </p:nvGrpSpPr>
            <p:grpSpPr>
              <a:xfrm rot="21062191">
                <a:off x="3411171" y="3522356"/>
                <a:ext cx="152399" cy="169344"/>
                <a:chOff x="3409476" y="3072160"/>
                <a:chExt cx="184245" cy="256262"/>
              </a:xfrm>
            </p:grpSpPr>
            <p:grpSp>
              <p:nvGrpSpPr>
                <p:cNvPr id="1292" name="Group 1291">
                  <a:extLst>
                    <a:ext uri="{FF2B5EF4-FFF2-40B4-BE49-F238E27FC236}">
                      <a16:creationId xmlns:a16="http://schemas.microsoft.com/office/drawing/2014/main" id="{80E03891-EB33-CB0C-F54F-008A45CBEA1D}"/>
                    </a:ext>
                  </a:extLst>
                </p:cNvPr>
                <p:cNvGrpSpPr/>
                <p:nvPr/>
              </p:nvGrpSpPr>
              <p:grpSpPr>
                <a:xfrm>
                  <a:off x="3429000" y="3072160"/>
                  <a:ext cx="164721" cy="197843"/>
                  <a:chOff x="3518300" y="2952750"/>
                  <a:chExt cx="164721" cy="197843"/>
                </a:xfrm>
              </p:grpSpPr>
              <p:grpSp>
                <p:nvGrpSpPr>
                  <p:cNvPr id="1294" name="Group 1293">
                    <a:extLst>
                      <a:ext uri="{FF2B5EF4-FFF2-40B4-BE49-F238E27FC236}">
                        <a16:creationId xmlns:a16="http://schemas.microsoft.com/office/drawing/2014/main" id="{46561CB5-2833-5731-7905-6A65B858C82A}"/>
                      </a:ext>
                    </a:extLst>
                  </p:cNvPr>
                  <p:cNvGrpSpPr/>
                  <p:nvPr/>
                </p:nvGrpSpPr>
                <p:grpSpPr>
                  <a:xfrm rot="20886503">
                    <a:off x="3518300" y="3007579"/>
                    <a:ext cx="152400" cy="143014"/>
                    <a:chOff x="4648200" y="2369428"/>
                    <a:chExt cx="228600" cy="202322"/>
                  </a:xfrm>
                </p:grpSpPr>
                <p:cxnSp>
                  <p:nvCxnSpPr>
                    <p:cNvPr id="1296" name="Straight Connector 1295">
                      <a:extLst>
                        <a:ext uri="{FF2B5EF4-FFF2-40B4-BE49-F238E27FC236}">
                          <a16:creationId xmlns:a16="http://schemas.microsoft.com/office/drawing/2014/main" id="{88A17953-4FF5-858D-94DC-D140A44FB52F}"/>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7" name="Straight Connector 1296">
                      <a:extLst>
                        <a:ext uri="{FF2B5EF4-FFF2-40B4-BE49-F238E27FC236}">
                          <a16:creationId xmlns:a16="http://schemas.microsoft.com/office/drawing/2014/main" id="{FDB34FE3-D6F8-5C10-6B9E-CD796CBBBF6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8" name="Straight Connector 1297">
                      <a:extLst>
                        <a:ext uri="{FF2B5EF4-FFF2-40B4-BE49-F238E27FC236}">
                          <a16:creationId xmlns:a16="http://schemas.microsoft.com/office/drawing/2014/main" id="{1EBE1795-5E2E-25E5-63F0-14695DF1CD17}"/>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95" name="Oval 1294">
                    <a:extLst>
                      <a:ext uri="{FF2B5EF4-FFF2-40B4-BE49-F238E27FC236}">
                        <a16:creationId xmlns:a16="http://schemas.microsoft.com/office/drawing/2014/main" id="{28852224-8F9A-3FC9-F2F9-9F691336C4B0}"/>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93" name="Oval 1292">
                  <a:extLst>
                    <a:ext uri="{FF2B5EF4-FFF2-40B4-BE49-F238E27FC236}">
                      <a16:creationId xmlns:a16="http://schemas.microsoft.com/office/drawing/2014/main" id="{2A01CD23-93D5-F244-2E87-116BD22C57F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198" name="Group 1197">
              <a:extLst>
                <a:ext uri="{FF2B5EF4-FFF2-40B4-BE49-F238E27FC236}">
                  <a16:creationId xmlns:a16="http://schemas.microsoft.com/office/drawing/2014/main" id="{5DB90944-462F-68EE-42B2-B1ACB493349C}"/>
                </a:ext>
              </a:extLst>
            </p:cNvPr>
            <p:cNvGrpSpPr/>
            <p:nvPr/>
          </p:nvGrpSpPr>
          <p:grpSpPr>
            <a:xfrm rot="21148269">
              <a:off x="4270173" y="3500405"/>
              <a:ext cx="363525" cy="191021"/>
              <a:chOff x="3200045" y="3500679"/>
              <a:chExt cx="363525" cy="191021"/>
            </a:xfrm>
          </p:grpSpPr>
          <p:grpSp>
            <p:nvGrpSpPr>
              <p:cNvPr id="1256" name="Group 1255">
                <a:extLst>
                  <a:ext uri="{FF2B5EF4-FFF2-40B4-BE49-F238E27FC236}">
                    <a16:creationId xmlns:a16="http://schemas.microsoft.com/office/drawing/2014/main" id="{9524262A-4CB3-3270-845F-907C04A20753}"/>
                  </a:ext>
                </a:extLst>
              </p:cNvPr>
              <p:cNvGrpSpPr/>
              <p:nvPr/>
            </p:nvGrpSpPr>
            <p:grpSpPr>
              <a:xfrm rot="21062191">
                <a:off x="3200045" y="3500679"/>
                <a:ext cx="152399" cy="169344"/>
                <a:chOff x="3409476" y="3072160"/>
                <a:chExt cx="184245" cy="256262"/>
              </a:xfrm>
            </p:grpSpPr>
            <p:grpSp>
              <p:nvGrpSpPr>
                <p:cNvPr id="1281" name="Group 1280">
                  <a:extLst>
                    <a:ext uri="{FF2B5EF4-FFF2-40B4-BE49-F238E27FC236}">
                      <a16:creationId xmlns:a16="http://schemas.microsoft.com/office/drawing/2014/main" id="{960709E2-FE5B-8ECA-F028-A7440385F0D4}"/>
                    </a:ext>
                  </a:extLst>
                </p:cNvPr>
                <p:cNvGrpSpPr/>
                <p:nvPr/>
              </p:nvGrpSpPr>
              <p:grpSpPr>
                <a:xfrm>
                  <a:off x="3429000" y="3072160"/>
                  <a:ext cx="164721" cy="197843"/>
                  <a:chOff x="3518300" y="2952750"/>
                  <a:chExt cx="164721" cy="197843"/>
                </a:xfrm>
              </p:grpSpPr>
              <p:grpSp>
                <p:nvGrpSpPr>
                  <p:cNvPr id="1283" name="Group 1282">
                    <a:extLst>
                      <a:ext uri="{FF2B5EF4-FFF2-40B4-BE49-F238E27FC236}">
                        <a16:creationId xmlns:a16="http://schemas.microsoft.com/office/drawing/2014/main" id="{B0E66623-ADDB-3707-9225-CA78B9AD462A}"/>
                      </a:ext>
                    </a:extLst>
                  </p:cNvPr>
                  <p:cNvGrpSpPr/>
                  <p:nvPr/>
                </p:nvGrpSpPr>
                <p:grpSpPr>
                  <a:xfrm rot="20886503">
                    <a:off x="3518300" y="3007579"/>
                    <a:ext cx="152400" cy="143014"/>
                    <a:chOff x="4648200" y="2369428"/>
                    <a:chExt cx="228600" cy="202322"/>
                  </a:xfrm>
                </p:grpSpPr>
                <p:cxnSp>
                  <p:nvCxnSpPr>
                    <p:cNvPr id="1285" name="Straight Connector 1284">
                      <a:extLst>
                        <a:ext uri="{FF2B5EF4-FFF2-40B4-BE49-F238E27FC236}">
                          <a16:creationId xmlns:a16="http://schemas.microsoft.com/office/drawing/2014/main" id="{31656C1B-1526-98EE-B980-B826B3835CF9}"/>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6" name="Straight Connector 1285">
                      <a:extLst>
                        <a:ext uri="{FF2B5EF4-FFF2-40B4-BE49-F238E27FC236}">
                          <a16:creationId xmlns:a16="http://schemas.microsoft.com/office/drawing/2014/main" id="{D4D8034C-6C5F-0CC7-A367-01BAD047D6F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7" name="Straight Connector 1286">
                      <a:extLst>
                        <a:ext uri="{FF2B5EF4-FFF2-40B4-BE49-F238E27FC236}">
                          <a16:creationId xmlns:a16="http://schemas.microsoft.com/office/drawing/2014/main" id="{C7DEAFE2-C73A-EF93-2118-16ECC993F71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84" name="Oval 1283">
                    <a:extLst>
                      <a:ext uri="{FF2B5EF4-FFF2-40B4-BE49-F238E27FC236}">
                        <a16:creationId xmlns:a16="http://schemas.microsoft.com/office/drawing/2014/main" id="{2F992AF7-76F7-527A-62F7-85848C13C8D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82" name="Oval 1281">
                  <a:extLst>
                    <a:ext uri="{FF2B5EF4-FFF2-40B4-BE49-F238E27FC236}">
                      <a16:creationId xmlns:a16="http://schemas.microsoft.com/office/drawing/2014/main" id="{CB6BDE72-8DB7-9A59-F672-4544FA4FB9C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57" name="Group 1256">
                <a:extLst>
                  <a:ext uri="{FF2B5EF4-FFF2-40B4-BE49-F238E27FC236}">
                    <a16:creationId xmlns:a16="http://schemas.microsoft.com/office/drawing/2014/main" id="{CD61FD1C-D4F5-0803-EE7E-0478F1D9FACA}"/>
                  </a:ext>
                </a:extLst>
              </p:cNvPr>
              <p:cNvGrpSpPr/>
              <p:nvPr/>
            </p:nvGrpSpPr>
            <p:grpSpPr>
              <a:xfrm rot="21062191">
                <a:off x="3268154" y="3514739"/>
                <a:ext cx="152399" cy="169344"/>
                <a:chOff x="3409476" y="3072160"/>
                <a:chExt cx="184245" cy="256262"/>
              </a:xfrm>
            </p:grpSpPr>
            <p:grpSp>
              <p:nvGrpSpPr>
                <p:cNvPr id="1274" name="Group 1273">
                  <a:extLst>
                    <a:ext uri="{FF2B5EF4-FFF2-40B4-BE49-F238E27FC236}">
                      <a16:creationId xmlns:a16="http://schemas.microsoft.com/office/drawing/2014/main" id="{494E0552-10F3-9EE6-F4B5-8A8F8841B4BB}"/>
                    </a:ext>
                  </a:extLst>
                </p:cNvPr>
                <p:cNvGrpSpPr/>
                <p:nvPr/>
              </p:nvGrpSpPr>
              <p:grpSpPr>
                <a:xfrm>
                  <a:off x="3429000" y="3072160"/>
                  <a:ext cx="164721" cy="197843"/>
                  <a:chOff x="3518300" y="2952750"/>
                  <a:chExt cx="164721" cy="197843"/>
                </a:xfrm>
              </p:grpSpPr>
              <p:grpSp>
                <p:nvGrpSpPr>
                  <p:cNvPr id="1276" name="Group 1275">
                    <a:extLst>
                      <a:ext uri="{FF2B5EF4-FFF2-40B4-BE49-F238E27FC236}">
                        <a16:creationId xmlns:a16="http://schemas.microsoft.com/office/drawing/2014/main" id="{0418CD1B-305C-3794-F775-8D3D7FAC3049}"/>
                      </a:ext>
                    </a:extLst>
                  </p:cNvPr>
                  <p:cNvGrpSpPr/>
                  <p:nvPr/>
                </p:nvGrpSpPr>
                <p:grpSpPr>
                  <a:xfrm rot="20886503">
                    <a:off x="3518300" y="3007579"/>
                    <a:ext cx="152400" cy="143014"/>
                    <a:chOff x="4648200" y="2369428"/>
                    <a:chExt cx="228600" cy="202322"/>
                  </a:xfrm>
                </p:grpSpPr>
                <p:cxnSp>
                  <p:nvCxnSpPr>
                    <p:cNvPr id="1278" name="Straight Connector 1277">
                      <a:extLst>
                        <a:ext uri="{FF2B5EF4-FFF2-40B4-BE49-F238E27FC236}">
                          <a16:creationId xmlns:a16="http://schemas.microsoft.com/office/drawing/2014/main" id="{3CA053A8-AE35-54CF-A4E0-B88DC9DB51A7}"/>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9" name="Straight Connector 1278">
                      <a:extLst>
                        <a:ext uri="{FF2B5EF4-FFF2-40B4-BE49-F238E27FC236}">
                          <a16:creationId xmlns:a16="http://schemas.microsoft.com/office/drawing/2014/main" id="{E49CF581-D059-A65E-FE15-20163C478EBC}"/>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0" name="Straight Connector 1279">
                      <a:extLst>
                        <a:ext uri="{FF2B5EF4-FFF2-40B4-BE49-F238E27FC236}">
                          <a16:creationId xmlns:a16="http://schemas.microsoft.com/office/drawing/2014/main" id="{FA2F171F-3F3E-8CC5-ED2F-CB5EC1CC0E19}"/>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7" name="Oval 1276">
                    <a:extLst>
                      <a:ext uri="{FF2B5EF4-FFF2-40B4-BE49-F238E27FC236}">
                        <a16:creationId xmlns:a16="http://schemas.microsoft.com/office/drawing/2014/main" id="{5FF3B063-C847-3CD8-8648-5A75D755BEE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75" name="Oval 1274">
                  <a:extLst>
                    <a:ext uri="{FF2B5EF4-FFF2-40B4-BE49-F238E27FC236}">
                      <a16:creationId xmlns:a16="http://schemas.microsoft.com/office/drawing/2014/main" id="{D88B19CE-D324-5769-1290-7E0BC25EB96D}"/>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58" name="Group 1257">
                <a:extLst>
                  <a:ext uri="{FF2B5EF4-FFF2-40B4-BE49-F238E27FC236}">
                    <a16:creationId xmlns:a16="http://schemas.microsoft.com/office/drawing/2014/main" id="{9DE4F141-E210-E86E-8DF6-0AFEF09E0B3B}"/>
                  </a:ext>
                </a:extLst>
              </p:cNvPr>
              <p:cNvGrpSpPr/>
              <p:nvPr/>
            </p:nvGrpSpPr>
            <p:grpSpPr>
              <a:xfrm rot="21062191">
                <a:off x="3347432" y="3522356"/>
                <a:ext cx="152399" cy="169344"/>
                <a:chOff x="3409476" y="3072160"/>
                <a:chExt cx="184245" cy="256262"/>
              </a:xfrm>
            </p:grpSpPr>
            <p:grpSp>
              <p:nvGrpSpPr>
                <p:cNvPr id="1267" name="Group 1266">
                  <a:extLst>
                    <a:ext uri="{FF2B5EF4-FFF2-40B4-BE49-F238E27FC236}">
                      <a16:creationId xmlns:a16="http://schemas.microsoft.com/office/drawing/2014/main" id="{1EFBBB6D-EAE6-FC4B-9B58-9539D46C10E4}"/>
                    </a:ext>
                  </a:extLst>
                </p:cNvPr>
                <p:cNvGrpSpPr/>
                <p:nvPr/>
              </p:nvGrpSpPr>
              <p:grpSpPr>
                <a:xfrm>
                  <a:off x="3429000" y="3072160"/>
                  <a:ext cx="164721" cy="197843"/>
                  <a:chOff x="3518300" y="2952750"/>
                  <a:chExt cx="164721" cy="197843"/>
                </a:xfrm>
              </p:grpSpPr>
              <p:grpSp>
                <p:nvGrpSpPr>
                  <p:cNvPr id="1269" name="Group 1268">
                    <a:extLst>
                      <a:ext uri="{FF2B5EF4-FFF2-40B4-BE49-F238E27FC236}">
                        <a16:creationId xmlns:a16="http://schemas.microsoft.com/office/drawing/2014/main" id="{00EE2BAC-CF8F-55F8-B562-85ED44B94A44}"/>
                      </a:ext>
                    </a:extLst>
                  </p:cNvPr>
                  <p:cNvGrpSpPr/>
                  <p:nvPr/>
                </p:nvGrpSpPr>
                <p:grpSpPr>
                  <a:xfrm rot="20886503">
                    <a:off x="3518300" y="3007579"/>
                    <a:ext cx="152400" cy="143014"/>
                    <a:chOff x="4648200" y="2369428"/>
                    <a:chExt cx="228600" cy="202322"/>
                  </a:xfrm>
                </p:grpSpPr>
                <p:cxnSp>
                  <p:nvCxnSpPr>
                    <p:cNvPr id="1271" name="Straight Connector 1270">
                      <a:extLst>
                        <a:ext uri="{FF2B5EF4-FFF2-40B4-BE49-F238E27FC236}">
                          <a16:creationId xmlns:a16="http://schemas.microsoft.com/office/drawing/2014/main" id="{00751DA1-DAEF-0D66-6C96-CAD512190E77}"/>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2" name="Straight Connector 1271">
                      <a:extLst>
                        <a:ext uri="{FF2B5EF4-FFF2-40B4-BE49-F238E27FC236}">
                          <a16:creationId xmlns:a16="http://schemas.microsoft.com/office/drawing/2014/main" id="{BB7CB076-0F15-F497-3D4C-325EE863A272}"/>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3" name="Straight Connector 1272">
                      <a:extLst>
                        <a:ext uri="{FF2B5EF4-FFF2-40B4-BE49-F238E27FC236}">
                          <a16:creationId xmlns:a16="http://schemas.microsoft.com/office/drawing/2014/main" id="{438A2966-1A66-4414-3C29-2AB50EBC11A5}"/>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0" name="Oval 1269">
                    <a:extLst>
                      <a:ext uri="{FF2B5EF4-FFF2-40B4-BE49-F238E27FC236}">
                        <a16:creationId xmlns:a16="http://schemas.microsoft.com/office/drawing/2014/main" id="{BDAB5336-0BC7-246E-A061-9E1E8C9F01B6}"/>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68" name="Oval 1267">
                  <a:extLst>
                    <a:ext uri="{FF2B5EF4-FFF2-40B4-BE49-F238E27FC236}">
                      <a16:creationId xmlns:a16="http://schemas.microsoft.com/office/drawing/2014/main" id="{7218ABE5-D098-BCA4-F724-EFF63DAB02D8}"/>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59" name="Group 1258">
                <a:extLst>
                  <a:ext uri="{FF2B5EF4-FFF2-40B4-BE49-F238E27FC236}">
                    <a16:creationId xmlns:a16="http://schemas.microsoft.com/office/drawing/2014/main" id="{FD31D592-5EA0-8299-E8D7-6C105C019B9F}"/>
                  </a:ext>
                </a:extLst>
              </p:cNvPr>
              <p:cNvGrpSpPr/>
              <p:nvPr/>
            </p:nvGrpSpPr>
            <p:grpSpPr>
              <a:xfrm rot="21062191">
                <a:off x="3411171" y="3522356"/>
                <a:ext cx="152399" cy="169344"/>
                <a:chOff x="3409476" y="3072160"/>
                <a:chExt cx="184245" cy="256262"/>
              </a:xfrm>
            </p:grpSpPr>
            <p:grpSp>
              <p:nvGrpSpPr>
                <p:cNvPr id="1260" name="Group 1259">
                  <a:extLst>
                    <a:ext uri="{FF2B5EF4-FFF2-40B4-BE49-F238E27FC236}">
                      <a16:creationId xmlns:a16="http://schemas.microsoft.com/office/drawing/2014/main" id="{655CDE37-8173-50B7-464E-F1B3225F3552}"/>
                    </a:ext>
                  </a:extLst>
                </p:cNvPr>
                <p:cNvGrpSpPr/>
                <p:nvPr/>
              </p:nvGrpSpPr>
              <p:grpSpPr>
                <a:xfrm>
                  <a:off x="3429000" y="3072160"/>
                  <a:ext cx="164721" cy="197843"/>
                  <a:chOff x="3518300" y="2952750"/>
                  <a:chExt cx="164721" cy="197843"/>
                </a:xfrm>
              </p:grpSpPr>
              <p:grpSp>
                <p:nvGrpSpPr>
                  <p:cNvPr id="1262" name="Group 1261">
                    <a:extLst>
                      <a:ext uri="{FF2B5EF4-FFF2-40B4-BE49-F238E27FC236}">
                        <a16:creationId xmlns:a16="http://schemas.microsoft.com/office/drawing/2014/main" id="{29519692-2CF2-02D3-BD12-FF28FF123506}"/>
                      </a:ext>
                    </a:extLst>
                  </p:cNvPr>
                  <p:cNvGrpSpPr/>
                  <p:nvPr/>
                </p:nvGrpSpPr>
                <p:grpSpPr>
                  <a:xfrm rot="20886503">
                    <a:off x="3518300" y="3007579"/>
                    <a:ext cx="152400" cy="143014"/>
                    <a:chOff x="4648200" y="2369428"/>
                    <a:chExt cx="228600" cy="202322"/>
                  </a:xfrm>
                </p:grpSpPr>
                <p:cxnSp>
                  <p:nvCxnSpPr>
                    <p:cNvPr id="1264" name="Straight Connector 1263">
                      <a:extLst>
                        <a:ext uri="{FF2B5EF4-FFF2-40B4-BE49-F238E27FC236}">
                          <a16:creationId xmlns:a16="http://schemas.microsoft.com/office/drawing/2014/main" id="{BB194BA3-FD36-9F18-13D5-5C5F57747DBB}"/>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5" name="Straight Connector 1264">
                      <a:extLst>
                        <a:ext uri="{FF2B5EF4-FFF2-40B4-BE49-F238E27FC236}">
                          <a16:creationId xmlns:a16="http://schemas.microsoft.com/office/drawing/2014/main" id="{E43BAFAB-D68C-2816-6526-0BA1344A1A7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6" name="Straight Connector 1265">
                      <a:extLst>
                        <a:ext uri="{FF2B5EF4-FFF2-40B4-BE49-F238E27FC236}">
                          <a16:creationId xmlns:a16="http://schemas.microsoft.com/office/drawing/2014/main" id="{377FB001-D7ED-D99F-4CF3-94522847BAB5}"/>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63" name="Oval 1262">
                    <a:extLst>
                      <a:ext uri="{FF2B5EF4-FFF2-40B4-BE49-F238E27FC236}">
                        <a16:creationId xmlns:a16="http://schemas.microsoft.com/office/drawing/2014/main" id="{3CC38B75-A717-9255-F2DA-188A1E55081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61" name="Oval 1260">
                  <a:extLst>
                    <a:ext uri="{FF2B5EF4-FFF2-40B4-BE49-F238E27FC236}">
                      <a16:creationId xmlns:a16="http://schemas.microsoft.com/office/drawing/2014/main" id="{D0F1F77C-0E27-5847-8C68-BF90BD9B267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199" name="Group 1198">
              <a:extLst>
                <a:ext uri="{FF2B5EF4-FFF2-40B4-BE49-F238E27FC236}">
                  <a16:creationId xmlns:a16="http://schemas.microsoft.com/office/drawing/2014/main" id="{D193497C-C5EA-C201-F1CE-E67CD3E6591D}"/>
                </a:ext>
              </a:extLst>
            </p:cNvPr>
            <p:cNvGrpSpPr/>
            <p:nvPr/>
          </p:nvGrpSpPr>
          <p:grpSpPr>
            <a:xfrm rot="21148269">
              <a:off x="4534280" y="3495115"/>
              <a:ext cx="363525" cy="191021"/>
              <a:chOff x="3200045" y="3500679"/>
              <a:chExt cx="363525" cy="191021"/>
            </a:xfrm>
          </p:grpSpPr>
          <p:grpSp>
            <p:nvGrpSpPr>
              <p:cNvPr id="1224" name="Group 1223">
                <a:extLst>
                  <a:ext uri="{FF2B5EF4-FFF2-40B4-BE49-F238E27FC236}">
                    <a16:creationId xmlns:a16="http://schemas.microsoft.com/office/drawing/2014/main" id="{27805B73-183F-8C65-ECC5-86902F7CA10F}"/>
                  </a:ext>
                </a:extLst>
              </p:cNvPr>
              <p:cNvGrpSpPr/>
              <p:nvPr/>
            </p:nvGrpSpPr>
            <p:grpSpPr>
              <a:xfrm rot="21062191">
                <a:off x="3200045" y="3500679"/>
                <a:ext cx="152399" cy="169344"/>
                <a:chOff x="3409476" y="3072160"/>
                <a:chExt cx="184245" cy="256262"/>
              </a:xfrm>
            </p:grpSpPr>
            <p:grpSp>
              <p:nvGrpSpPr>
                <p:cNvPr id="1249" name="Group 1248">
                  <a:extLst>
                    <a:ext uri="{FF2B5EF4-FFF2-40B4-BE49-F238E27FC236}">
                      <a16:creationId xmlns:a16="http://schemas.microsoft.com/office/drawing/2014/main" id="{A5062C32-299D-0562-A9C4-1852CE377772}"/>
                    </a:ext>
                  </a:extLst>
                </p:cNvPr>
                <p:cNvGrpSpPr/>
                <p:nvPr/>
              </p:nvGrpSpPr>
              <p:grpSpPr>
                <a:xfrm>
                  <a:off x="3429000" y="3072160"/>
                  <a:ext cx="164721" cy="197843"/>
                  <a:chOff x="3518300" y="2952750"/>
                  <a:chExt cx="164721" cy="197843"/>
                </a:xfrm>
              </p:grpSpPr>
              <p:grpSp>
                <p:nvGrpSpPr>
                  <p:cNvPr id="1251" name="Group 1250">
                    <a:extLst>
                      <a:ext uri="{FF2B5EF4-FFF2-40B4-BE49-F238E27FC236}">
                        <a16:creationId xmlns:a16="http://schemas.microsoft.com/office/drawing/2014/main" id="{15B98E87-1C92-7542-E7D8-90557327A849}"/>
                      </a:ext>
                    </a:extLst>
                  </p:cNvPr>
                  <p:cNvGrpSpPr/>
                  <p:nvPr/>
                </p:nvGrpSpPr>
                <p:grpSpPr>
                  <a:xfrm rot="20886503">
                    <a:off x="3518300" y="3007579"/>
                    <a:ext cx="152400" cy="143014"/>
                    <a:chOff x="4648200" y="2369428"/>
                    <a:chExt cx="228600" cy="202322"/>
                  </a:xfrm>
                </p:grpSpPr>
                <p:cxnSp>
                  <p:nvCxnSpPr>
                    <p:cNvPr id="1253" name="Straight Connector 1252">
                      <a:extLst>
                        <a:ext uri="{FF2B5EF4-FFF2-40B4-BE49-F238E27FC236}">
                          <a16:creationId xmlns:a16="http://schemas.microsoft.com/office/drawing/2014/main" id="{CB74A496-2C56-C599-BF35-D984555D30C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4" name="Straight Connector 1253">
                      <a:extLst>
                        <a:ext uri="{FF2B5EF4-FFF2-40B4-BE49-F238E27FC236}">
                          <a16:creationId xmlns:a16="http://schemas.microsoft.com/office/drawing/2014/main" id="{932DBE71-845E-E774-F4DF-A182D55AB02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5" name="Straight Connector 1254">
                      <a:extLst>
                        <a:ext uri="{FF2B5EF4-FFF2-40B4-BE49-F238E27FC236}">
                          <a16:creationId xmlns:a16="http://schemas.microsoft.com/office/drawing/2014/main" id="{C22B40A2-681D-B2B0-E16C-E03D68DE59C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52" name="Oval 1251">
                    <a:extLst>
                      <a:ext uri="{FF2B5EF4-FFF2-40B4-BE49-F238E27FC236}">
                        <a16:creationId xmlns:a16="http://schemas.microsoft.com/office/drawing/2014/main" id="{4E3600E8-CEA1-0A67-4D55-4F26432C60D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50" name="Oval 1249">
                  <a:extLst>
                    <a:ext uri="{FF2B5EF4-FFF2-40B4-BE49-F238E27FC236}">
                      <a16:creationId xmlns:a16="http://schemas.microsoft.com/office/drawing/2014/main" id="{C03CF5C1-58DD-4572-A4E6-FD80632D238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25" name="Group 1224">
                <a:extLst>
                  <a:ext uri="{FF2B5EF4-FFF2-40B4-BE49-F238E27FC236}">
                    <a16:creationId xmlns:a16="http://schemas.microsoft.com/office/drawing/2014/main" id="{0B04FF10-5C26-0361-D400-45E8E0EE9548}"/>
                  </a:ext>
                </a:extLst>
              </p:cNvPr>
              <p:cNvGrpSpPr/>
              <p:nvPr/>
            </p:nvGrpSpPr>
            <p:grpSpPr>
              <a:xfrm rot="21062191">
                <a:off x="3268154" y="3514739"/>
                <a:ext cx="152399" cy="169344"/>
                <a:chOff x="3409476" y="3072160"/>
                <a:chExt cx="184245" cy="256262"/>
              </a:xfrm>
            </p:grpSpPr>
            <p:grpSp>
              <p:nvGrpSpPr>
                <p:cNvPr id="1242" name="Group 1241">
                  <a:extLst>
                    <a:ext uri="{FF2B5EF4-FFF2-40B4-BE49-F238E27FC236}">
                      <a16:creationId xmlns:a16="http://schemas.microsoft.com/office/drawing/2014/main" id="{8ECED839-7AD9-8D97-9DA4-E71B9186A5EB}"/>
                    </a:ext>
                  </a:extLst>
                </p:cNvPr>
                <p:cNvGrpSpPr/>
                <p:nvPr/>
              </p:nvGrpSpPr>
              <p:grpSpPr>
                <a:xfrm>
                  <a:off x="3429000" y="3072160"/>
                  <a:ext cx="164721" cy="197843"/>
                  <a:chOff x="3518300" y="2952750"/>
                  <a:chExt cx="164721" cy="197843"/>
                </a:xfrm>
              </p:grpSpPr>
              <p:grpSp>
                <p:nvGrpSpPr>
                  <p:cNvPr id="1244" name="Group 1243">
                    <a:extLst>
                      <a:ext uri="{FF2B5EF4-FFF2-40B4-BE49-F238E27FC236}">
                        <a16:creationId xmlns:a16="http://schemas.microsoft.com/office/drawing/2014/main" id="{48744EA3-EB9A-ECAA-A156-2D9E98337001}"/>
                      </a:ext>
                    </a:extLst>
                  </p:cNvPr>
                  <p:cNvGrpSpPr/>
                  <p:nvPr/>
                </p:nvGrpSpPr>
                <p:grpSpPr>
                  <a:xfrm rot="20886503">
                    <a:off x="3518300" y="3007579"/>
                    <a:ext cx="152400" cy="143014"/>
                    <a:chOff x="4648200" y="2369428"/>
                    <a:chExt cx="228600" cy="202322"/>
                  </a:xfrm>
                </p:grpSpPr>
                <p:cxnSp>
                  <p:nvCxnSpPr>
                    <p:cNvPr id="1246" name="Straight Connector 1245">
                      <a:extLst>
                        <a:ext uri="{FF2B5EF4-FFF2-40B4-BE49-F238E27FC236}">
                          <a16:creationId xmlns:a16="http://schemas.microsoft.com/office/drawing/2014/main" id="{EE6FA79D-9DE6-19D3-1EA3-6CD93B37E24D}"/>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7" name="Straight Connector 1246">
                      <a:extLst>
                        <a:ext uri="{FF2B5EF4-FFF2-40B4-BE49-F238E27FC236}">
                          <a16:creationId xmlns:a16="http://schemas.microsoft.com/office/drawing/2014/main" id="{B7519C28-5EDF-34AC-6068-6CD4AF696371}"/>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8" name="Straight Connector 1247">
                      <a:extLst>
                        <a:ext uri="{FF2B5EF4-FFF2-40B4-BE49-F238E27FC236}">
                          <a16:creationId xmlns:a16="http://schemas.microsoft.com/office/drawing/2014/main" id="{E427C6DC-D30B-2047-E7D0-4B20AD4E28CA}"/>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45" name="Oval 1244">
                    <a:extLst>
                      <a:ext uri="{FF2B5EF4-FFF2-40B4-BE49-F238E27FC236}">
                        <a16:creationId xmlns:a16="http://schemas.microsoft.com/office/drawing/2014/main" id="{79D70AC5-5017-D7B0-44DF-630239CED83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43" name="Oval 1242">
                  <a:extLst>
                    <a:ext uri="{FF2B5EF4-FFF2-40B4-BE49-F238E27FC236}">
                      <a16:creationId xmlns:a16="http://schemas.microsoft.com/office/drawing/2014/main" id="{21326CB2-CC60-8985-6EAD-014AF4858155}"/>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26" name="Group 1225">
                <a:extLst>
                  <a:ext uri="{FF2B5EF4-FFF2-40B4-BE49-F238E27FC236}">
                    <a16:creationId xmlns:a16="http://schemas.microsoft.com/office/drawing/2014/main" id="{50378F3F-2801-55ED-16E3-DE5407A8A7FA}"/>
                  </a:ext>
                </a:extLst>
              </p:cNvPr>
              <p:cNvGrpSpPr/>
              <p:nvPr/>
            </p:nvGrpSpPr>
            <p:grpSpPr>
              <a:xfrm rot="21062191">
                <a:off x="3347432" y="3522356"/>
                <a:ext cx="152399" cy="169344"/>
                <a:chOff x="3409476" y="3072160"/>
                <a:chExt cx="184245" cy="256262"/>
              </a:xfrm>
            </p:grpSpPr>
            <p:grpSp>
              <p:nvGrpSpPr>
                <p:cNvPr id="1235" name="Group 1234">
                  <a:extLst>
                    <a:ext uri="{FF2B5EF4-FFF2-40B4-BE49-F238E27FC236}">
                      <a16:creationId xmlns:a16="http://schemas.microsoft.com/office/drawing/2014/main" id="{FF6C969C-E2E2-B0F7-2B9D-A0538C66D074}"/>
                    </a:ext>
                  </a:extLst>
                </p:cNvPr>
                <p:cNvGrpSpPr/>
                <p:nvPr/>
              </p:nvGrpSpPr>
              <p:grpSpPr>
                <a:xfrm>
                  <a:off x="3429000" y="3072160"/>
                  <a:ext cx="164721" cy="197843"/>
                  <a:chOff x="3518300" y="2952750"/>
                  <a:chExt cx="164721" cy="197843"/>
                </a:xfrm>
              </p:grpSpPr>
              <p:grpSp>
                <p:nvGrpSpPr>
                  <p:cNvPr id="1237" name="Group 1236">
                    <a:extLst>
                      <a:ext uri="{FF2B5EF4-FFF2-40B4-BE49-F238E27FC236}">
                        <a16:creationId xmlns:a16="http://schemas.microsoft.com/office/drawing/2014/main" id="{9A2DED19-9011-3867-9E37-F12F503ED7DC}"/>
                      </a:ext>
                    </a:extLst>
                  </p:cNvPr>
                  <p:cNvGrpSpPr/>
                  <p:nvPr/>
                </p:nvGrpSpPr>
                <p:grpSpPr>
                  <a:xfrm rot="20886503">
                    <a:off x="3518300" y="3007579"/>
                    <a:ext cx="152400" cy="143014"/>
                    <a:chOff x="4648200" y="2369428"/>
                    <a:chExt cx="228600" cy="202322"/>
                  </a:xfrm>
                </p:grpSpPr>
                <p:cxnSp>
                  <p:nvCxnSpPr>
                    <p:cNvPr id="1239" name="Straight Connector 1238">
                      <a:extLst>
                        <a:ext uri="{FF2B5EF4-FFF2-40B4-BE49-F238E27FC236}">
                          <a16:creationId xmlns:a16="http://schemas.microsoft.com/office/drawing/2014/main" id="{196068BA-F682-8B69-0797-C19F1834FF4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0" name="Straight Connector 1239">
                      <a:extLst>
                        <a:ext uri="{FF2B5EF4-FFF2-40B4-BE49-F238E27FC236}">
                          <a16:creationId xmlns:a16="http://schemas.microsoft.com/office/drawing/2014/main" id="{485B0FD3-F78A-8DEB-B77A-CC4C9FAA49D5}"/>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1" name="Straight Connector 1240">
                      <a:extLst>
                        <a:ext uri="{FF2B5EF4-FFF2-40B4-BE49-F238E27FC236}">
                          <a16:creationId xmlns:a16="http://schemas.microsoft.com/office/drawing/2014/main" id="{229499F6-65C6-8D1E-6CA8-67B8178636C2}"/>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38" name="Oval 1237">
                    <a:extLst>
                      <a:ext uri="{FF2B5EF4-FFF2-40B4-BE49-F238E27FC236}">
                        <a16:creationId xmlns:a16="http://schemas.microsoft.com/office/drawing/2014/main" id="{99B12697-DA95-BFF3-7BF2-A3F399CCF61C}"/>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36" name="Oval 1235">
                  <a:extLst>
                    <a:ext uri="{FF2B5EF4-FFF2-40B4-BE49-F238E27FC236}">
                      <a16:creationId xmlns:a16="http://schemas.microsoft.com/office/drawing/2014/main" id="{BFB9F5DA-9763-A19F-5DEC-3B65EC4D769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27" name="Group 1226">
                <a:extLst>
                  <a:ext uri="{FF2B5EF4-FFF2-40B4-BE49-F238E27FC236}">
                    <a16:creationId xmlns:a16="http://schemas.microsoft.com/office/drawing/2014/main" id="{65317800-260A-EECD-AAB2-568E705341DF}"/>
                  </a:ext>
                </a:extLst>
              </p:cNvPr>
              <p:cNvGrpSpPr/>
              <p:nvPr/>
            </p:nvGrpSpPr>
            <p:grpSpPr>
              <a:xfrm rot="21062191">
                <a:off x="3411171" y="3522356"/>
                <a:ext cx="152399" cy="169344"/>
                <a:chOff x="3409476" y="3072160"/>
                <a:chExt cx="184245" cy="256262"/>
              </a:xfrm>
            </p:grpSpPr>
            <p:grpSp>
              <p:nvGrpSpPr>
                <p:cNvPr id="1228" name="Group 1227">
                  <a:extLst>
                    <a:ext uri="{FF2B5EF4-FFF2-40B4-BE49-F238E27FC236}">
                      <a16:creationId xmlns:a16="http://schemas.microsoft.com/office/drawing/2014/main" id="{13332876-8479-68DF-FE1D-CE2964AC1A32}"/>
                    </a:ext>
                  </a:extLst>
                </p:cNvPr>
                <p:cNvGrpSpPr/>
                <p:nvPr/>
              </p:nvGrpSpPr>
              <p:grpSpPr>
                <a:xfrm>
                  <a:off x="3429000" y="3072160"/>
                  <a:ext cx="164721" cy="197843"/>
                  <a:chOff x="3518300" y="2952750"/>
                  <a:chExt cx="164721" cy="197843"/>
                </a:xfrm>
              </p:grpSpPr>
              <p:grpSp>
                <p:nvGrpSpPr>
                  <p:cNvPr id="1230" name="Group 1229">
                    <a:extLst>
                      <a:ext uri="{FF2B5EF4-FFF2-40B4-BE49-F238E27FC236}">
                        <a16:creationId xmlns:a16="http://schemas.microsoft.com/office/drawing/2014/main" id="{8855C831-BAC3-742B-181B-1B81DC108A02}"/>
                      </a:ext>
                    </a:extLst>
                  </p:cNvPr>
                  <p:cNvGrpSpPr/>
                  <p:nvPr/>
                </p:nvGrpSpPr>
                <p:grpSpPr>
                  <a:xfrm rot="20886503">
                    <a:off x="3518300" y="3007579"/>
                    <a:ext cx="152400" cy="143014"/>
                    <a:chOff x="4648200" y="2369428"/>
                    <a:chExt cx="228600" cy="202322"/>
                  </a:xfrm>
                </p:grpSpPr>
                <p:cxnSp>
                  <p:nvCxnSpPr>
                    <p:cNvPr id="1232" name="Straight Connector 1231">
                      <a:extLst>
                        <a:ext uri="{FF2B5EF4-FFF2-40B4-BE49-F238E27FC236}">
                          <a16:creationId xmlns:a16="http://schemas.microsoft.com/office/drawing/2014/main" id="{17519C3C-FD40-4A41-569B-5D32D6D9177F}"/>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3" name="Straight Connector 1232">
                      <a:extLst>
                        <a:ext uri="{FF2B5EF4-FFF2-40B4-BE49-F238E27FC236}">
                          <a16:creationId xmlns:a16="http://schemas.microsoft.com/office/drawing/2014/main" id="{1FAE77AB-CAF8-D30B-2B77-0E43A3B8AE6D}"/>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4" name="Straight Connector 1233">
                      <a:extLst>
                        <a:ext uri="{FF2B5EF4-FFF2-40B4-BE49-F238E27FC236}">
                          <a16:creationId xmlns:a16="http://schemas.microsoft.com/office/drawing/2014/main" id="{DEDB0C08-984E-EAE9-4715-BECEAD4F98D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31" name="Oval 1230">
                    <a:extLst>
                      <a:ext uri="{FF2B5EF4-FFF2-40B4-BE49-F238E27FC236}">
                        <a16:creationId xmlns:a16="http://schemas.microsoft.com/office/drawing/2014/main" id="{5CD55BC2-ADCC-DBF0-3FCC-E809086C421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29" name="Oval 1228">
                  <a:extLst>
                    <a:ext uri="{FF2B5EF4-FFF2-40B4-BE49-F238E27FC236}">
                      <a16:creationId xmlns:a16="http://schemas.microsoft.com/office/drawing/2014/main" id="{A45A62ED-3ED0-20D0-7DCF-30835F87B8C1}"/>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200" name="Group 1199">
              <a:extLst>
                <a:ext uri="{FF2B5EF4-FFF2-40B4-BE49-F238E27FC236}">
                  <a16:creationId xmlns:a16="http://schemas.microsoft.com/office/drawing/2014/main" id="{A60F5A96-57A4-8DEE-87AF-CAD6E7C94332}"/>
                </a:ext>
              </a:extLst>
            </p:cNvPr>
            <p:cNvGrpSpPr/>
            <p:nvPr/>
          </p:nvGrpSpPr>
          <p:grpSpPr>
            <a:xfrm rot="21062191">
              <a:off x="4924503" y="3514418"/>
              <a:ext cx="152399" cy="169344"/>
              <a:chOff x="3409476" y="3072160"/>
              <a:chExt cx="184245" cy="256262"/>
            </a:xfrm>
          </p:grpSpPr>
          <p:grpSp>
            <p:nvGrpSpPr>
              <p:cNvPr id="1217" name="Group 1216">
                <a:extLst>
                  <a:ext uri="{FF2B5EF4-FFF2-40B4-BE49-F238E27FC236}">
                    <a16:creationId xmlns:a16="http://schemas.microsoft.com/office/drawing/2014/main" id="{413AC450-075C-9AF2-575E-5978133AF584}"/>
                  </a:ext>
                </a:extLst>
              </p:cNvPr>
              <p:cNvGrpSpPr/>
              <p:nvPr/>
            </p:nvGrpSpPr>
            <p:grpSpPr>
              <a:xfrm>
                <a:off x="3429000" y="3072160"/>
                <a:ext cx="164721" cy="197843"/>
                <a:chOff x="3518300" y="2952750"/>
                <a:chExt cx="164721" cy="197843"/>
              </a:xfrm>
            </p:grpSpPr>
            <p:grpSp>
              <p:nvGrpSpPr>
                <p:cNvPr id="1219" name="Group 1218">
                  <a:extLst>
                    <a:ext uri="{FF2B5EF4-FFF2-40B4-BE49-F238E27FC236}">
                      <a16:creationId xmlns:a16="http://schemas.microsoft.com/office/drawing/2014/main" id="{D33B995B-2ABA-C735-4CBD-355AAA09D98C}"/>
                    </a:ext>
                  </a:extLst>
                </p:cNvPr>
                <p:cNvGrpSpPr/>
                <p:nvPr/>
              </p:nvGrpSpPr>
              <p:grpSpPr>
                <a:xfrm rot="20886503">
                  <a:off x="3518300" y="3007579"/>
                  <a:ext cx="152400" cy="143014"/>
                  <a:chOff x="4648200" y="2369428"/>
                  <a:chExt cx="228600" cy="202322"/>
                </a:xfrm>
              </p:grpSpPr>
              <p:cxnSp>
                <p:nvCxnSpPr>
                  <p:cNvPr id="1221" name="Straight Connector 1220">
                    <a:extLst>
                      <a:ext uri="{FF2B5EF4-FFF2-40B4-BE49-F238E27FC236}">
                        <a16:creationId xmlns:a16="http://schemas.microsoft.com/office/drawing/2014/main" id="{E34CBFBF-830A-6378-D9E6-066ADD4E424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2" name="Straight Connector 1221">
                    <a:extLst>
                      <a:ext uri="{FF2B5EF4-FFF2-40B4-BE49-F238E27FC236}">
                        <a16:creationId xmlns:a16="http://schemas.microsoft.com/office/drawing/2014/main" id="{C3D3FCBF-39C3-38AC-6AEE-0935B52F2C4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3" name="Straight Connector 1222">
                    <a:extLst>
                      <a:ext uri="{FF2B5EF4-FFF2-40B4-BE49-F238E27FC236}">
                        <a16:creationId xmlns:a16="http://schemas.microsoft.com/office/drawing/2014/main" id="{1995603D-AF9B-6476-491B-63D867D3EF3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20" name="Oval 1219">
                  <a:extLst>
                    <a:ext uri="{FF2B5EF4-FFF2-40B4-BE49-F238E27FC236}">
                      <a16:creationId xmlns:a16="http://schemas.microsoft.com/office/drawing/2014/main" id="{A8C5166C-8F80-D3A4-5797-03588BF3A899}"/>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18" name="Oval 1217">
                <a:extLst>
                  <a:ext uri="{FF2B5EF4-FFF2-40B4-BE49-F238E27FC236}">
                    <a16:creationId xmlns:a16="http://schemas.microsoft.com/office/drawing/2014/main" id="{4C12F849-D0C1-CE5A-A7F6-FB0DCB3102B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01" name="Group 1200">
              <a:extLst>
                <a:ext uri="{FF2B5EF4-FFF2-40B4-BE49-F238E27FC236}">
                  <a16:creationId xmlns:a16="http://schemas.microsoft.com/office/drawing/2014/main" id="{F19308EF-2F57-DC54-8C6A-18489DECDC63}"/>
                </a:ext>
              </a:extLst>
            </p:cNvPr>
            <p:cNvGrpSpPr/>
            <p:nvPr/>
          </p:nvGrpSpPr>
          <p:grpSpPr>
            <a:xfrm rot="21062191">
              <a:off x="4871636" y="3506481"/>
              <a:ext cx="152399" cy="169344"/>
              <a:chOff x="3409476" y="3072160"/>
              <a:chExt cx="184245" cy="256262"/>
            </a:xfrm>
          </p:grpSpPr>
          <p:grpSp>
            <p:nvGrpSpPr>
              <p:cNvPr id="1210" name="Group 1209">
                <a:extLst>
                  <a:ext uri="{FF2B5EF4-FFF2-40B4-BE49-F238E27FC236}">
                    <a16:creationId xmlns:a16="http://schemas.microsoft.com/office/drawing/2014/main" id="{8CF5FC6D-3EB1-E411-6229-494B7E6B6AF6}"/>
                  </a:ext>
                </a:extLst>
              </p:cNvPr>
              <p:cNvGrpSpPr/>
              <p:nvPr/>
            </p:nvGrpSpPr>
            <p:grpSpPr>
              <a:xfrm>
                <a:off x="3429000" y="3072160"/>
                <a:ext cx="164721" cy="197843"/>
                <a:chOff x="3518300" y="2952750"/>
                <a:chExt cx="164721" cy="197843"/>
              </a:xfrm>
            </p:grpSpPr>
            <p:grpSp>
              <p:nvGrpSpPr>
                <p:cNvPr id="1212" name="Group 1211">
                  <a:extLst>
                    <a:ext uri="{FF2B5EF4-FFF2-40B4-BE49-F238E27FC236}">
                      <a16:creationId xmlns:a16="http://schemas.microsoft.com/office/drawing/2014/main" id="{8BCBADCF-20EC-7ED6-D913-C6FC3033B4AE}"/>
                    </a:ext>
                  </a:extLst>
                </p:cNvPr>
                <p:cNvGrpSpPr/>
                <p:nvPr/>
              </p:nvGrpSpPr>
              <p:grpSpPr>
                <a:xfrm rot="20886503">
                  <a:off x="3518300" y="3007579"/>
                  <a:ext cx="152400" cy="143014"/>
                  <a:chOff x="4648200" y="2369428"/>
                  <a:chExt cx="228600" cy="202322"/>
                </a:xfrm>
              </p:grpSpPr>
              <p:cxnSp>
                <p:nvCxnSpPr>
                  <p:cNvPr id="1214" name="Straight Connector 1213">
                    <a:extLst>
                      <a:ext uri="{FF2B5EF4-FFF2-40B4-BE49-F238E27FC236}">
                        <a16:creationId xmlns:a16="http://schemas.microsoft.com/office/drawing/2014/main" id="{D0214E1D-9B08-016E-CD3D-CE92C5F6B43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5" name="Straight Connector 1214">
                    <a:extLst>
                      <a:ext uri="{FF2B5EF4-FFF2-40B4-BE49-F238E27FC236}">
                        <a16:creationId xmlns:a16="http://schemas.microsoft.com/office/drawing/2014/main" id="{C68579A9-3861-50E4-B9BD-67ADCACA041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6" name="Straight Connector 1215">
                    <a:extLst>
                      <a:ext uri="{FF2B5EF4-FFF2-40B4-BE49-F238E27FC236}">
                        <a16:creationId xmlns:a16="http://schemas.microsoft.com/office/drawing/2014/main" id="{34E1BFF8-039A-B577-B75F-B1CA1B5B101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13" name="Oval 1212">
                  <a:extLst>
                    <a:ext uri="{FF2B5EF4-FFF2-40B4-BE49-F238E27FC236}">
                      <a16:creationId xmlns:a16="http://schemas.microsoft.com/office/drawing/2014/main" id="{5F476635-1CD2-1E2D-9388-E5DD99AC512C}"/>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11" name="Oval 1210">
                <a:extLst>
                  <a:ext uri="{FF2B5EF4-FFF2-40B4-BE49-F238E27FC236}">
                    <a16:creationId xmlns:a16="http://schemas.microsoft.com/office/drawing/2014/main" id="{8D5BADEF-4A3C-E816-D9A0-DA5559972754}"/>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202" name="Group 1201">
              <a:extLst>
                <a:ext uri="{FF2B5EF4-FFF2-40B4-BE49-F238E27FC236}">
                  <a16:creationId xmlns:a16="http://schemas.microsoft.com/office/drawing/2014/main" id="{7460BBDC-57EC-0993-7558-E4F2B26075A1}"/>
                </a:ext>
              </a:extLst>
            </p:cNvPr>
            <p:cNvGrpSpPr/>
            <p:nvPr/>
          </p:nvGrpSpPr>
          <p:grpSpPr>
            <a:xfrm rot="21062191">
              <a:off x="4810586" y="3509093"/>
              <a:ext cx="152399" cy="169344"/>
              <a:chOff x="3409476" y="3072160"/>
              <a:chExt cx="184245" cy="256262"/>
            </a:xfrm>
          </p:grpSpPr>
          <p:grpSp>
            <p:nvGrpSpPr>
              <p:cNvPr id="1203" name="Group 1202">
                <a:extLst>
                  <a:ext uri="{FF2B5EF4-FFF2-40B4-BE49-F238E27FC236}">
                    <a16:creationId xmlns:a16="http://schemas.microsoft.com/office/drawing/2014/main" id="{6A7DE6FA-7F28-A37A-5E85-C7C639F08C3B}"/>
                  </a:ext>
                </a:extLst>
              </p:cNvPr>
              <p:cNvGrpSpPr/>
              <p:nvPr/>
            </p:nvGrpSpPr>
            <p:grpSpPr>
              <a:xfrm>
                <a:off x="3429000" y="3072160"/>
                <a:ext cx="164721" cy="197843"/>
                <a:chOff x="3518300" y="2952750"/>
                <a:chExt cx="164721" cy="197843"/>
              </a:xfrm>
            </p:grpSpPr>
            <p:grpSp>
              <p:nvGrpSpPr>
                <p:cNvPr id="1205" name="Group 1204">
                  <a:extLst>
                    <a:ext uri="{FF2B5EF4-FFF2-40B4-BE49-F238E27FC236}">
                      <a16:creationId xmlns:a16="http://schemas.microsoft.com/office/drawing/2014/main" id="{ADCAF775-C782-CBD0-7F1B-D3C921910432}"/>
                    </a:ext>
                  </a:extLst>
                </p:cNvPr>
                <p:cNvGrpSpPr/>
                <p:nvPr/>
              </p:nvGrpSpPr>
              <p:grpSpPr>
                <a:xfrm rot="20886503">
                  <a:off x="3518300" y="3007579"/>
                  <a:ext cx="152400" cy="143014"/>
                  <a:chOff x="4648200" y="2369428"/>
                  <a:chExt cx="228600" cy="202322"/>
                </a:xfrm>
              </p:grpSpPr>
              <p:cxnSp>
                <p:nvCxnSpPr>
                  <p:cNvPr id="1207" name="Straight Connector 1206">
                    <a:extLst>
                      <a:ext uri="{FF2B5EF4-FFF2-40B4-BE49-F238E27FC236}">
                        <a16:creationId xmlns:a16="http://schemas.microsoft.com/office/drawing/2014/main" id="{334CF3E9-991A-2FB8-D04F-08EBE745FFB2}"/>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8" name="Straight Connector 1207">
                    <a:extLst>
                      <a:ext uri="{FF2B5EF4-FFF2-40B4-BE49-F238E27FC236}">
                        <a16:creationId xmlns:a16="http://schemas.microsoft.com/office/drawing/2014/main" id="{9CE1056B-0445-8D00-E60C-DECBC10D04A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9" name="Straight Connector 1208">
                    <a:extLst>
                      <a:ext uri="{FF2B5EF4-FFF2-40B4-BE49-F238E27FC236}">
                        <a16:creationId xmlns:a16="http://schemas.microsoft.com/office/drawing/2014/main" id="{DE567CD0-1ABC-7BD2-B699-B9E9CDB4BC04}"/>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06" name="Oval 1205">
                  <a:extLst>
                    <a:ext uri="{FF2B5EF4-FFF2-40B4-BE49-F238E27FC236}">
                      <a16:creationId xmlns:a16="http://schemas.microsoft.com/office/drawing/2014/main" id="{1245A089-7EB2-4F06-1F94-949D4E091AD7}"/>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204" name="Oval 1203">
                <a:extLst>
                  <a:ext uri="{FF2B5EF4-FFF2-40B4-BE49-F238E27FC236}">
                    <a16:creationId xmlns:a16="http://schemas.microsoft.com/office/drawing/2014/main" id="{C758333D-7733-F36E-1149-27FB02ACF69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sp>
        <p:nvSpPr>
          <p:cNvPr id="1185" name="Rectangle 1184">
            <a:extLst>
              <a:ext uri="{FF2B5EF4-FFF2-40B4-BE49-F238E27FC236}">
                <a16:creationId xmlns:a16="http://schemas.microsoft.com/office/drawing/2014/main" id="{1C30BE52-419A-D4D3-CB9C-9264E7E1FF34}"/>
              </a:ext>
            </a:extLst>
          </p:cNvPr>
          <p:cNvSpPr/>
          <p:nvPr/>
        </p:nvSpPr>
        <p:spPr>
          <a:xfrm>
            <a:off x="1263939" y="5978294"/>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186" name="Rectangle 1185">
            <a:extLst>
              <a:ext uri="{FF2B5EF4-FFF2-40B4-BE49-F238E27FC236}">
                <a16:creationId xmlns:a16="http://schemas.microsoft.com/office/drawing/2014/main" id="{999D10F5-1A75-3CA8-DBCB-BF9463770291}"/>
              </a:ext>
            </a:extLst>
          </p:cNvPr>
          <p:cNvSpPr/>
          <p:nvPr/>
        </p:nvSpPr>
        <p:spPr>
          <a:xfrm>
            <a:off x="1259889" y="5784474"/>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187" name="Rectangle 1186">
            <a:extLst>
              <a:ext uri="{FF2B5EF4-FFF2-40B4-BE49-F238E27FC236}">
                <a16:creationId xmlns:a16="http://schemas.microsoft.com/office/drawing/2014/main" id="{C0C0E2A6-368A-E118-4925-9B15305B9C17}"/>
              </a:ext>
            </a:extLst>
          </p:cNvPr>
          <p:cNvSpPr/>
          <p:nvPr/>
        </p:nvSpPr>
        <p:spPr>
          <a:xfrm>
            <a:off x="1270061" y="5571081"/>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188" name="Rectangle 1187">
            <a:extLst>
              <a:ext uri="{FF2B5EF4-FFF2-40B4-BE49-F238E27FC236}">
                <a16:creationId xmlns:a16="http://schemas.microsoft.com/office/drawing/2014/main" id="{52A3B10A-575A-CD0C-E3E9-44DFAA9DA1BA}"/>
              </a:ext>
            </a:extLst>
          </p:cNvPr>
          <p:cNvSpPr/>
          <p:nvPr/>
        </p:nvSpPr>
        <p:spPr>
          <a:xfrm>
            <a:off x="1270316" y="5353630"/>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grpSp>
        <p:nvGrpSpPr>
          <p:cNvPr id="1417" name="Group 1416">
            <a:extLst>
              <a:ext uri="{FF2B5EF4-FFF2-40B4-BE49-F238E27FC236}">
                <a16:creationId xmlns:a16="http://schemas.microsoft.com/office/drawing/2014/main" id="{836503D0-F286-2785-A684-F620A3B79F62}"/>
              </a:ext>
            </a:extLst>
          </p:cNvPr>
          <p:cNvGrpSpPr/>
          <p:nvPr/>
        </p:nvGrpSpPr>
        <p:grpSpPr>
          <a:xfrm>
            <a:off x="4388090" y="4741354"/>
            <a:ext cx="2013142" cy="595517"/>
            <a:chOff x="3200045" y="3495115"/>
            <a:chExt cx="1876857" cy="517874"/>
          </a:xfrm>
        </p:grpSpPr>
        <p:sp>
          <p:nvSpPr>
            <p:cNvPr id="1425" name="Rectangle 1424">
              <a:extLst>
                <a:ext uri="{FF2B5EF4-FFF2-40B4-BE49-F238E27FC236}">
                  <a16:creationId xmlns:a16="http://schemas.microsoft.com/office/drawing/2014/main" id="{D3F049C1-29C0-38B1-79B0-D1C9BC9B889A}"/>
                </a:ext>
              </a:extLst>
            </p:cNvPr>
            <p:cNvSpPr/>
            <p:nvPr/>
          </p:nvSpPr>
          <p:spPr>
            <a:xfrm>
              <a:off x="3246935" y="3674301"/>
              <a:ext cx="1812110" cy="1693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1426" name="Rectangle 1425">
              <a:extLst>
                <a:ext uri="{FF2B5EF4-FFF2-40B4-BE49-F238E27FC236}">
                  <a16:creationId xmlns:a16="http://schemas.microsoft.com/office/drawing/2014/main" id="{24844964-ABF8-1E1A-13C2-57C1D91E6E20}"/>
                </a:ext>
              </a:extLst>
            </p:cNvPr>
            <p:cNvSpPr/>
            <p:nvPr/>
          </p:nvSpPr>
          <p:spPr>
            <a:xfrm>
              <a:off x="3246935" y="3843645"/>
              <a:ext cx="1811770" cy="16934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HOMO-</a:t>
              </a:r>
              <a:r>
                <a:rPr lang="en-IN" sz="1400" dirty="0" err="1">
                  <a:solidFill>
                    <a:schemeClr val="tx1"/>
                  </a:solidFill>
                </a:rPr>
                <a:t>gDPPTz</a:t>
              </a:r>
              <a:endParaRPr lang="en-IN" sz="1400" dirty="0">
                <a:solidFill>
                  <a:schemeClr val="tx1"/>
                </a:solidFill>
              </a:endParaRPr>
            </a:p>
          </p:txBody>
        </p:sp>
        <p:grpSp>
          <p:nvGrpSpPr>
            <p:cNvPr id="1427" name="Group 1426">
              <a:extLst>
                <a:ext uri="{FF2B5EF4-FFF2-40B4-BE49-F238E27FC236}">
                  <a16:creationId xmlns:a16="http://schemas.microsoft.com/office/drawing/2014/main" id="{18A32DF6-DACB-0E03-3EB1-D5A2FE9FEA42}"/>
                </a:ext>
              </a:extLst>
            </p:cNvPr>
            <p:cNvGrpSpPr/>
            <p:nvPr/>
          </p:nvGrpSpPr>
          <p:grpSpPr>
            <a:xfrm>
              <a:off x="3200045" y="3500679"/>
              <a:ext cx="363525" cy="191021"/>
              <a:chOff x="3200045" y="3500679"/>
              <a:chExt cx="363525" cy="191021"/>
            </a:xfrm>
          </p:grpSpPr>
          <p:grpSp>
            <p:nvGrpSpPr>
              <p:cNvPr id="1617" name="Group 1616">
                <a:extLst>
                  <a:ext uri="{FF2B5EF4-FFF2-40B4-BE49-F238E27FC236}">
                    <a16:creationId xmlns:a16="http://schemas.microsoft.com/office/drawing/2014/main" id="{9A4A2416-2506-57F8-F49C-63CA55BD800C}"/>
                  </a:ext>
                </a:extLst>
              </p:cNvPr>
              <p:cNvGrpSpPr/>
              <p:nvPr/>
            </p:nvGrpSpPr>
            <p:grpSpPr>
              <a:xfrm rot="21062191">
                <a:off x="3200045" y="3500679"/>
                <a:ext cx="152399" cy="169344"/>
                <a:chOff x="3409476" y="3072160"/>
                <a:chExt cx="184245" cy="256262"/>
              </a:xfrm>
            </p:grpSpPr>
            <p:grpSp>
              <p:nvGrpSpPr>
                <p:cNvPr id="1642" name="Group 1641">
                  <a:extLst>
                    <a:ext uri="{FF2B5EF4-FFF2-40B4-BE49-F238E27FC236}">
                      <a16:creationId xmlns:a16="http://schemas.microsoft.com/office/drawing/2014/main" id="{B4995A19-8781-3182-C7C0-588DDD3A8ED7}"/>
                    </a:ext>
                  </a:extLst>
                </p:cNvPr>
                <p:cNvGrpSpPr/>
                <p:nvPr/>
              </p:nvGrpSpPr>
              <p:grpSpPr>
                <a:xfrm>
                  <a:off x="3429000" y="3072160"/>
                  <a:ext cx="164721" cy="197843"/>
                  <a:chOff x="3518300" y="2952750"/>
                  <a:chExt cx="164721" cy="197843"/>
                </a:xfrm>
              </p:grpSpPr>
              <p:grpSp>
                <p:nvGrpSpPr>
                  <p:cNvPr id="1644" name="Group 1643">
                    <a:extLst>
                      <a:ext uri="{FF2B5EF4-FFF2-40B4-BE49-F238E27FC236}">
                        <a16:creationId xmlns:a16="http://schemas.microsoft.com/office/drawing/2014/main" id="{52842CAA-63A9-7E9D-8752-1A502AD86089}"/>
                      </a:ext>
                    </a:extLst>
                  </p:cNvPr>
                  <p:cNvGrpSpPr/>
                  <p:nvPr/>
                </p:nvGrpSpPr>
                <p:grpSpPr>
                  <a:xfrm rot="20886503">
                    <a:off x="3518300" y="3007579"/>
                    <a:ext cx="152400" cy="143014"/>
                    <a:chOff x="4648200" y="2369428"/>
                    <a:chExt cx="228600" cy="202322"/>
                  </a:xfrm>
                </p:grpSpPr>
                <p:cxnSp>
                  <p:nvCxnSpPr>
                    <p:cNvPr id="1646" name="Straight Connector 1645">
                      <a:extLst>
                        <a:ext uri="{FF2B5EF4-FFF2-40B4-BE49-F238E27FC236}">
                          <a16:creationId xmlns:a16="http://schemas.microsoft.com/office/drawing/2014/main" id="{2F7AB178-E5DF-FE30-6B06-4575DB87EC5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7" name="Straight Connector 1646">
                      <a:extLst>
                        <a:ext uri="{FF2B5EF4-FFF2-40B4-BE49-F238E27FC236}">
                          <a16:creationId xmlns:a16="http://schemas.microsoft.com/office/drawing/2014/main" id="{ECED6964-DA7E-382D-900B-88A1A45C10EE}"/>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8" name="Straight Connector 1647">
                      <a:extLst>
                        <a:ext uri="{FF2B5EF4-FFF2-40B4-BE49-F238E27FC236}">
                          <a16:creationId xmlns:a16="http://schemas.microsoft.com/office/drawing/2014/main" id="{E2F826E4-62C5-7EFD-8210-F83D3B1978A2}"/>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45" name="Oval 1644">
                    <a:extLst>
                      <a:ext uri="{FF2B5EF4-FFF2-40B4-BE49-F238E27FC236}">
                        <a16:creationId xmlns:a16="http://schemas.microsoft.com/office/drawing/2014/main" id="{0190F622-D9DA-3FF7-A34C-45803E00A16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43" name="Oval 1642">
                  <a:extLst>
                    <a:ext uri="{FF2B5EF4-FFF2-40B4-BE49-F238E27FC236}">
                      <a16:creationId xmlns:a16="http://schemas.microsoft.com/office/drawing/2014/main" id="{EA8B2B48-EDF1-38DC-20D9-9AE674AB2EC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618" name="Group 1617">
                <a:extLst>
                  <a:ext uri="{FF2B5EF4-FFF2-40B4-BE49-F238E27FC236}">
                    <a16:creationId xmlns:a16="http://schemas.microsoft.com/office/drawing/2014/main" id="{03ED4F11-D965-C516-46E8-CCAF48086AC1}"/>
                  </a:ext>
                </a:extLst>
              </p:cNvPr>
              <p:cNvGrpSpPr/>
              <p:nvPr/>
            </p:nvGrpSpPr>
            <p:grpSpPr>
              <a:xfrm rot="21062191">
                <a:off x="3268154" y="3514739"/>
                <a:ext cx="152399" cy="169344"/>
                <a:chOff x="3409476" y="3072160"/>
                <a:chExt cx="184245" cy="256262"/>
              </a:xfrm>
            </p:grpSpPr>
            <p:grpSp>
              <p:nvGrpSpPr>
                <p:cNvPr id="1635" name="Group 1634">
                  <a:extLst>
                    <a:ext uri="{FF2B5EF4-FFF2-40B4-BE49-F238E27FC236}">
                      <a16:creationId xmlns:a16="http://schemas.microsoft.com/office/drawing/2014/main" id="{5B9FF2CF-184F-CD76-31C4-D59ECD1B4925}"/>
                    </a:ext>
                  </a:extLst>
                </p:cNvPr>
                <p:cNvGrpSpPr/>
                <p:nvPr/>
              </p:nvGrpSpPr>
              <p:grpSpPr>
                <a:xfrm>
                  <a:off x="3429000" y="3072160"/>
                  <a:ext cx="164721" cy="197843"/>
                  <a:chOff x="3518300" y="2952750"/>
                  <a:chExt cx="164721" cy="197843"/>
                </a:xfrm>
              </p:grpSpPr>
              <p:grpSp>
                <p:nvGrpSpPr>
                  <p:cNvPr id="1637" name="Group 1636">
                    <a:extLst>
                      <a:ext uri="{FF2B5EF4-FFF2-40B4-BE49-F238E27FC236}">
                        <a16:creationId xmlns:a16="http://schemas.microsoft.com/office/drawing/2014/main" id="{87378379-F041-701A-FEDE-FAFDB7CB756C}"/>
                      </a:ext>
                    </a:extLst>
                  </p:cNvPr>
                  <p:cNvGrpSpPr/>
                  <p:nvPr/>
                </p:nvGrpSpPr>
                <p:grpSpPr>
                  <a:xfrm rot="20886503">
                    <a:off x="3518300" y="3007579"/>
                    <a:ext cx="152400" cy="143014"/>
                    <a:chOff x="4648200" y="2369428"/>
                    <a:chExt cx="228600" cy="202322"/>
                  </a:xfrm>
                </p:grpSpPr>
                <p:cxnSp>
                  <p:nvCxnSpPr>
                    <p:cNvPr id="1639" name="Straight Connector 1638">
                      <a:extLst>
                        <a:ext uri="{FF2B5EF4-FFF2-40B4-BE49-F238E27FC236}">
                          <a16:creationId xmlns:a16="http://schemas.microsoft.com/office/drawing/2014/main" id="{FEDB7AD0-7082-8AF7-9751-44C40B52FAEB}"/>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0" name="Straight Connector 1639">
                      <a:extLst>
                        <a:ext uri="{FF2B5EF4-FFF2-40B4-BE49-F238E27FC236}">
                          <a16:creationId xmlns:a16="http://schemas.microsoft.com/office/drawing/2014/main" id="{A682A116-AC15-B575-1C53-42462127FFDF}"/>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1" name="Straight Connector 1640">
                      <a:extLst>
                        <a:ext uri="{FF2B5EF4-FFF2-40B4-BE49-F238E27FC236}">
                          <a16:creationId xmlns:a16="http://schemas.microsoft.com/office/drawing/2014/main" id="{31194FB3-B643-C15D-36E2-B6AC41FFE02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38" name="Oval 1637">
                    <a:extLst>
                      <a:ext uri="{FF2B5EF4-FFF2-40B4-BE49-F238E27FC236}">
                        <a16:creationId xmlns:a16="http://schemas.microsoft.com/office/drawing/2014/main" id="{B42D56B6-BFEF-FF59-DF80-E3F01C4A7C7E}"/>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36" name="Oval 1635">
                  <a:extLst>
                    <a:ext uri="{FF2B5EF4-FFF2-40B4-BE49-F238E27FC236}">
                      <a16:creationId xmlns:a16="http://schemas.microsoft.com/office/drawing/2014/main" id="{C776035A-9EE9-81D0-D19B-AE8D86606AF9}"/>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619" name="Group 1618">
                <a:extLst>
                  <a:ext uri="{FF2B5EF4-FFF2-40B4-BE49-F238E27FC236}">
                    <a16:creationId xmlns:a16="http://schemas.microsoft.com/office/drawing/2014/main" id="{9FA6D4BA-C841-3D8F-BFB9-0829B61D2F14}"/>
                  </a:ext>
                </a:extLst>
              </p:cNvPr>
              <p:cNvGrpSpPr/>
              <p:nvPr/>
            </p:nvGrpSpPr>
            <p:grpSpPr>
              <a:xfrm rot="21062191">
                <a:off x="3347432" y="3522356"/>
                <a:ext cx="152399" cy="169344"/>
                <a:chOff x="3409476" y="3072160"/>
                <a:chExt cx="184245" cy="256262"/>
              </a:xfrm>
            </p:grpSpPr>
            <p:grpSp>
              <p:nvGrpSpPr>
                <p:cNvPr id="1628" name="Group 1627">
                  <a:extLst>
                    <a:ext uri="{FF2B5EF4-FFF2-40B4-BE49-F238E27FC236}">
                      <a16:creationId xmlns:a16="http://schemas.microsoft.com/office/drawing/2014/main" id="{2E242748-615E-43C2-196F-E69FE6869CC2}"/>
                    </a:ext>
                  </a:extLst>
                </p:cNvPr>
                <p:cNvGrpSpPr/>
                <p:nvPr/>
              </p:nvGrpSpPr>
              <p:grpSpPr>
                <a:xfrm>
                  <a:off x="3429000" y="3072160"/>
                  <a:ext cx="164721" cy="197843"/>
                  <a:chOff x="3518300" y="2952750"/>
                  <a:chExt cx="164721" cy="197843"/>
                </a:xfrm>
              </p:grpSpPr>
              <p:grpSp>
                <p:nvGrpSpPr>
                  <p:cNvPr id="1630" name="Group 1629">
                    <a:extLst>
                      <a:ext uri="{FF2B5EF4-FFF2-40B4-BE49-F238E27FC236}">
                        <a16:creationId xmlns:a16="http://schemas.microsoft.com/office/drawing/2014/main" id="{324182D0-34D0-8970-94C9-0EACF4C3A03E}"/>
                      </a:ext>
                    </a:extLst>
                  </p:cNvPr>
                  <p:cNvGrpSpPr/>
                  <p:nvPr/>
                </p:nvGrpSpPr>
                <p:grpSpPr>
                  <a:xfrm rot="20886503">
                    <a:off x="3518300" y="3007579"/>
                    <a:ext cx="152400" cy="143014"/>
                    <a:chOff x="4648200" y="2369428"/>
                    <a:chExt cx="228600" cy="202322"/>
                  </a:xfrm>
                </p:grpSpPr>
                <p:cxnSp>
                  <p:nvCxnSpPr>
                    <p:cNvPr id="1632" name="Straight Connector 1631">
                      <a:extLst>
                        <a:ext uri="{FF2B5EF4-FFF2-40B4-BE49-F238E27FC236}">
                          <a16:creationId xmlns:a16="http://schemas.microsoft.com/office/drawing/2014/main" id="{7E06B7CF-49F1-AC90-DA18-7AD88415021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3" name="Straight Connector 1632">
                      <a:extLst>
                        <a:ext uri="{FF2B5EF4-FFF2-40B4-BE49-F238E27FC236}">
                          <a16:creationId xmlns:a16="http://schemas.microsoft.com/office/drawing/2014/main" id="{AA7B68F5-E404-83D5-9B83-4AB04E62E87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4" name="Straight Connector 1633">
                      <a:extLst>
                        <a:ext uri="{FF2B5EF4-FFF2-40B4-BE49-F238E27FC236}">
                          <a16:creationId xmlns:a16="http://schemas.microsoft.com/office/drawing/2014/main" id="{6F55D3D3-A1C6-9ABD-2A69-F79FC098F1A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31" name="Oval 1630">
                    <a:extLst>
                      <a:ext uri="{FF2B5EF4-FFF2-40B4-BE49-F238E27FC236}">
                        <a16:creationId xmlns:a16="http://schemas.microsoft.com/office/drawing/2014/main" id="{0F737210-A4CB-8CA2-CC7A-C9D14CB7A6E6}"/>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29" name="Oval 1628">
                  <a:extLst>
                    <a:ext uri="{FF2B5EF4-FFF2-40B4-BE49-F238E27FC236}">
                      <a16:creationId xmlns:a16="http://schemas.microsoft.com/office/drawing/2014/main" id="{29951A6E-AFCB-D7A9-EA63-95D2B8762918}"/>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620" name="Group 1619">
                <a:extLst>
                  <a:ext uri="{FF2B5EF4-FFF2-40B4-BE49-F238E27FC236}">
                    <a16:creationId xmlns:a16="http://schemas.microsoft.com/office/drawing/2014/main" id="{30DFBFB3-61A8-C879-760D-55D0C0E37B0F}"/>
                  </a:ext>
                </a:extLst>
              </p:cNvPr>
              <p:cNvGrpSpPr/>
              <p:nvPr/>
            </p:nvGrpSpPr>
            <p:grpSpPr>
              <a:xfrm rot="21062191">
                <a:off x="3411171" y="3522356"/>
                <a:ext cx="152399" cy="169344"/>
                <a:chOff x="3409476" y="3072160"/>
                <a:chExt cx="184245" cy="256262"/>
              </a:xfrm>
            </p:grpSpPr>
            <p:grpSp>
              <p:nvGrpSpPr>
                <p:cNvPr id="1621" name="Group 1620">
                  <a:extLst>
                    <a:ext uri="{FF2B5EF4-FFF2-40B4-BE49-F238E27FC236}">
                      <a16:creationId xmlns:a16="http://schemas.microsoft.com/office/drawing/2014/main" id="{94438132-7DDB-E3FF-EEAE-BCB9E03E41A5}"/>
                    </a:ext>
                  </a:extLst>
                </p:cNvPr>
                <p:cNvGrpSpPr/>
                <p:nvPr/>
              </p:nvGrpSpPr>
              <p:grpSpPr>
                <a:xfrm>
                  <a:off x="3429000" y="3072160"/>
                  <a:ext cx="164721" cy="197843"/>
                  <a:chOff x="3518300" y="2952750"/>
                  <a:chExt cx="164721" cy="197843"/>
                </a:xfrm>
              </p:grpSpPr>
              <p:grpSp>
                <p:nvGrpSpPr>
                  <p:cNvPr id="1623" name="Group 1622">
                    <a:extLst>
                      <a:ext uri="{FF2B5EF4-FFF2-40B4-BE49-F238E27FC236}">
                        <a16:creationId xmlns:a16="http://schemas.microsoft.com/office/drawing/2014/main" id="{D45A0848-DB17-E949-F6D5-8C9E03E54202}"/>
                      </a:ext>
                    </a:extLst>
                  </p:cNvPr>
                  <p:cNvGrpSpPr/>
                  <p:nvPr/>
                </p:nvGrpSpPr>
                <p:grpSpPr>
                  <a:xfrm rot="20886503">
                    <a:off x="3518300" y="3007579"/>
                    <a:ext cx="152400" cy="143014"/>
                    <a:chOff x="4648200" y="2369428"/>
                    <a:chExt cx="228600" cy="202322"/>
                  </a:xfrm>
                </p:grpSpPr>
                <p:cxnSp>
                  <p:nvCxnSpPr>
                    <p:cNvPr id="1625" name="Straight Connector 1624">
                      <a:extLst>
                        <a:ext uri="{FF2B5EF4-FFF2-40B4-BE49-F238E27FC236}">
                          <a16:creationId xmlns:a16="http://schemas.microsoft.com/office/drawing/2014/main" id="{3FA45F84-57CC-8BD2-E97C-BDA21BAB6E42}"/>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6" name="Straight Connector 1625">
                      <a:extLst>
                        <a:ext uri="{FF2B5EF4-FFF2-40B4-BE49-F238E27FC236}">
                          <a16:creationId xmlns:a16="http://schemas.microsoft.com/office/drawing/2014/main" id="{899D7727-0B1F-C528-8459-AE230276315D}"/>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7" name="Straight Connector 1626">
                      <a:extLst>
                        <a:ext uri="{FF2B5EF4-FFF2-40B4-BE49-F238E27FC236}">
                          <a16:creationId xmlns:a16="http://schemas.microsoft.com/office/drawing/2014/main" id="{CBA5A58E-C34A-E5AE-63B9-9C1E6454DF8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24" name="Oval 1623">
                    <a:extLst>
                      <a:ext uri="{FF2B5EF4-FFF2-40B4-BE49-F238E27FC236}">
                        <a16:creationId xmlns:a16="http://schemas.microsoft.com/office/drawing/2014/main" id="{D5C4F06A-CC02-2832-28E1-52FACF72CA9E}"/>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22" name="Oval 1621">
                  <a:extLst>
                    <a:ext uri="{FF2B5EF4-FFF2-40B4-BE49-F238E27FC236}">
                      <a16:creationId xmlns:a16="http://schemas.microsoft.com/office/drawing/2014/main" id="{5422B7D5-D874-6801-032E-6C7876393F51}"/>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28" name="Group 1427">
              <a:extLst>
                <a:ext uri="{FF2B5EF4-FFF2-40B4-BE49-F238E27FC236}">
                  <a16:creationId xmlns:a16="http://schemas.microsoft.com/office/drawing/2014/main" id="{DEA32821-88F5-4036-7F3B-1C992CC9A455}"/>
                </a:ext>
              </a:extLst>
            </p:cNvPr>
            <p:cNvGrpSpPr/>
            <p:nvPr/>
          </p:nvGrpSpPr>
          <p:grpSpPr>
            <a:xfrm rot="21148269">
              <a:off x="3473596" y="3507710"/>
              <a:ext cx="363525" cy="191021"/>
              <a:chOff x="3200045" y="3500679"/>
              <a:chExt cx="363525" cy="191021"/>
            </a:xfrm>
          </p:grpSpPr>
          <p:grpSp>
            <p:nvGrpSpPr>
              <p:cNvPr id="1585" name="Group 1584">
                <a:extLst>
                  <a:ext uri="{FF2B5EF4-FFF2-40B4-BE49-F238E27FC236}">
                    <a16:creationId xmlns:a16="http://schemas.microsoft.com/office/drawing/2014/main" id="{85A1C491-9180-A4F2-5BB3-BEB1386DEC29}"/>
                  </a:ext>
                </a:extLst>
              </p:cNvPr>
              <p:cNvGrpSpPr/>
              <p:nvPr/>
            </p:nvGrpSpPr>
            <p:grpSpPr>
              <a:xfrm rot="21062191">
                <a:off x="3200045" y="3500679"/>
                <a:ext cx="152399" cy="169344"/>
                <a:chOff x="3409476" y="3072160"/>
                <a:chExt cx="184245" cy="256262"/>
              </a:xfrm>
            </p:grpSpPr>
            <p:grpSp>
              <p:nvGrpSpPr>
                <p:cNvPr id="1610" name="Group 1609">
                  <a:extLst>
                    <a:ext uri="{FF2B5EF4-FFF2-40B4-BE49-F238E27FC236}">
                      <a16:creationId xmlns:a16="http://schemas.microsoft.com/office/drawing/2014/main" id="{985F894F-6239-EA97-9BCA-6E01B726ABFE}"/>
                    </a:ext>
                  </a:extLst>
                </p:cNvPr>
                <p:cNvGrpSpPr/>
                <p:nvPr/>
              </p:nvGrpSpPr>
              <p:grpSpPr>
                <a:xfrm>
                  <a:off x="3429000" y="3072160"/>
                  <a:ext cx="164721" cy="197843"/>
                  <a:chOff x="3518300" y="2952750"/>
                  <a:chExt cx="164721" cy="197843"/>
                </a:xfrm>
              </p:grpSpPr>
              <p:grpSp>
                <p:nvGrpSpPr>
                  <p:cNvPr id="1612" name="Group 1611">
                    <a:extLst>
                      <a:ext uri="{FF2B5EF4-FFF2-40B4-BE49-F238E27FC236}">
                        <a16:creationId xmlns:a16="http://schemas.microsoft.com/office/drawing/2014/main" id="{B47AA164-024C-CB36-7577-644DB1664406}"/>
                      </a:ext>
                    </a:extLst>
                  </p:cNvPr>
                  <p:cNvGrpSpPr/>
                  <p:nvPr/>
                </p:nvGrpSpPr>
                <p:grpSpPr>
                  <a:xfrm rot="20886503">
                    <a:off x="3518300" y="3007579"/>
                    <a:ext cx="152400" cy="143014"/>
                    <a:chOff x="4648200" y="2369428"/>
                    <a:chExt cx="228600" cy="202322"/>
                  </a:xfrm>
                </p:grpSpPr>
                <p:cxnSp>
                  <p:nvCxnSpPr>
                    <p:cNvPr id="1614" name="Straight Connector 1613">
                      <a:extLst>
                        <a:ext uri="{FF2B5EF4-FFF2-40B4-BE49-F238E27FC236}">
                          <a16:creationId xmlns:a16="http://schemas.microsoft.com/office/drawing/2014/main" id="{5A177D98-FCED-BB99-A0DD-1B6B992DD49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5" name="Straight Connector 1614">
                      <a:extLst>
                        <a:ext uri="{FF2B5EF4-FFF2-40B4-BE49-F238E27FC236}">
                          <a16:creationId xmlns:a16="http://schemas.microsoft.com/office/drawing/2014/main" id="{95009D63-A57D-94BA-C450-D5728E3B0383}"/>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6" name="Straight Connector 1615">
                      <a:extLst>
                        <a:ext uri="{FF2B5EF4-FFF2-40B4-BE49-F238E27FC236}">
                          <a16:creationId xmlns:a16="http://schemas.microsoft.com/office/drawing/2014/main" id="{81F111E0-5CC9-134E-4EAA-860E1B200060}"/>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13" name="Oval 1612">
                    <a:extLst>
                      <a:ext uri="{FF2B5EF4-FFF2-40B4-BE49-F238E27FC236}">
                        <a16:creationId xmlns:a16="http://schemas.microsoft.com/office/drawing/2014/main" id="{0E8B1E4C-E4F7-8CF2-DF35-3D9BDEDB058E}"/>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11" name="Oval 1610">
                  <a:extLst>
                    <a:ext uri="{FF2B5EF4-FFF2-40B4-BE49-F238E27FC236}">
                      <a16:creationId xmlns:a16="http://schemas.microsoft.com/office/drawing/2014/main" id="{D0186EC4-CD67-B4AB-D87B-87F748331011}"/>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86" name="Group 1585">
                <a:extLst>
                  <a:ext uri="{FF2B5EF4-FFF2-40B4-BE49-F238E27FC236}">
                    <a16:creationId xmlns:a16="http://schemas.microsoft.com/office/drawing/2014/main" id="{167C38FF-392A-7C50-549F-925B74F6786F}"/>
                  </a:ext>
                </a:extLst>
              </p:cNvPr>
              <p:cNvGrpSpPr/>
              <p:nvPr/>
            </p:nvGrpSpPr>
            <p:grpSpPr>
              <a:xfrm rot="21062191">
                <a:off x="3268154" y="3514739"/>
                <a:ext cx="152399" cy="169344"/>
                <a:chOff x="3409476" y="3072160"/>
                <a:chExt cx="184245" cy="256262"/>
              </a:xfrm>
            </p:grpSpPr>
            <p:grpSp>
              <p:nvGrpSpPr>
                <p:cNvPr id="1603" name="Group 1602">
                  <a:extLst>
                    <a:ext uri="{FF2B5EF4-FFF2-40B4-BE49-F238E27FC236}">
                      <a16:creationId xmlns:a16="http://schemas.microsoft.com/office/drawing/2014/main" id="{627AC215-CDCB-D1FF-B6DC-3481DE97DCC5}"/>
                    </a:ext>
                  </a:extLst>
                </p:cNvPr>
                <p:cNvGrpSpPr/>
                <p:nvPr/>
              </p:nvGrpSpPr>
              <p:grpSpPr>
                <a:xfrm>
                  <a:off x="3429000" y="3072160"/>
                  <a:ext cx="164721" cy="197843"/>
                  <a:chOff x="3518300" y="2952750"/>
                  <a:chExt cx="164721" cy="197843"/>
                </a:xfrm>
              </p:grpSpPr>
              <p:grpSp>
                <p:nvGrpSpPr>
                  <p:cNvPr id="1605" name="Group 1604">
                    <a:extLst>
                      <a:ext uri="{FF2B5EF4-FFF2-40B4-BE49-F238E27FC236}">
                        <a16:creationId xmlns:a16="http://schemas.microsoft.com/office/drawing/2014/main" id="{613CA416-6A5E-DEB9-15FB-912AD11CC04B}"/>
                      </a:ext>
                    </a:extLst>
                  </p:cNvPr>
                  <p:cNvGrpSpPr/>
                  <p:nvPr/>
                </p:nvGrpSpPr>
                <p:grpSpPr>
                  <a:xfrm rot="20886503">
                    <a:off x="3518300" y="3007579"/>
                    <a:ext cx="152400" cy="143014"/>
                    <a:chOff x="4648200" y="2369428"/>
                    <a:chExt cx="228600" cy="202322"/>
                  </a:xfrm>
                </p:grpSpPr>
                <p:cxnSp>
                  <p:nvCxnSpPr>
                    <p:cNvPr id="1607" name="Straight Connector 1606">
                      <a:extLst>
                        <a:ext uri="{FF2B5EF4-FFF2-40B4-BE49-F238E27FC236}">
                          <a16:creationId xmlns:a16="http://schemas.microsoft.com/office/drawing/2014/main" id="{70460ACA-2341-FDB5-61E0-5CF268DC60D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8" name="Straight Connector 1607">
                      <a:extLst>
                        <a:ext uri="{FF2B5EF4-FFF2-40B4-BE49-F238E27FC236}">
                          <a16:creationId xmlns:a16="http://schemas.microsoft.com/office/drawing/2014/main" id="{C110F15F-B222-05B6-B1F5-D2FC21671D9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9" name="Straight Connector 1608">
                      <a:extLst>
                        <a:ext uri="{FF2B5EF4-FFF2-40B4-BE49-F238E27FC236}">
                          <a16:creationId xmlns:a16="http://schemas.microsoft.com/office/drawing/2014/main" id="{CC49CC4D-E1E0-7F9A-6AF1-CAC9056BADBD}"/>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06" name="Oval 1605">
                    <a:extLst>
                      <a:ext uri="{FF2B5EF4-FFF2-40B4-BE49-F238E27FC236}">
                        <a16:creationId xmlns:a16="http://schemas.microsoft.com/office/drawing/2014/main" id="{20E87E6C-4187-2DB1-1A4D-F6CEA51A594A}"/>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604" name="Oval 1603">
                  <a:extLst>
                    <a:ext uri="{FF2B5EF4-FFF2-40B4-BE49-F238E27FC236}">
                      <a16:creationId xmlns:a16="http://schemas.microsoft.com/office/drawing/2014/main" id="{19705E4F-1479-4042-720D-8313AC9C2299}"/>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87" name="Group 1586">
                <a:extLst>
                  <a:ext uri="{FF2B5EF4-FFF2-40B4-BE49-F238E27FC236}">
                    <a16:creationId xmlns:a16="http://schemas.microsoft.com/office/drawing/2014/main" id="{90760EFF-9359-8D9B-101C-BD2AACB8FDCC}"/>
                  </a:ext>
                </a:extLst>
              </p:cNvPr>
              <p:cNvGrpSpPr/>
              <p:nvPr/>
            </p:nvGrpSpPr>
            <p:grpSpPr>
              <a:xfrm rot="21062191">
                <a:off x="3347432" y="3522356"/>
                <a:ext cx="152399" cy="169344"/>
                <a:chOff x="3409476" y="3072160"/>
                <a:chExt cx="184245" cy="256262"/>
              </a:xfrm>
            </p:grpSpPr>
            <p:grpSp>
              <p:nvGrpSpPr>
                <p:cNvPr id="1596" name="Group 1595">
                  <a:extLst>
                    <a:ext uri="{FF2B5EF4-FFF2-40B4-BE49-F238E27FC236}">
                      <a16:creationId xmlns:a16="http://schemas.microsoft.com/office/drawing/2014/main" id="{DE70E742-2231-30CE-61A9-5BC95497D67A}"/>
                    </a:ext>
                  </a:extLst>
                </p:cNvPr>
                <p:cNvGrpSpPr/>
                <p:nvPr/>
              </p:nvGrpSpPr>
              <p:grpSpPr>
                <a:xfrm>
                  <a:off x="3429000" y="3072160"/>
                  <a:ext cx="164721" cy="197843"/>
                  <a:chOff x="3518300" y="2952750"/>
                  <a:chExt cx="164721" cy="197843"/>
                </a:xfrm>
              </p:grpSpPr>
              <p:grpSp>
                <p:nvGrpSpPr>
                  <p:cNvPr id="1598" name="Group 1597">
                    <a:extLst>
                      <a:ext uri="{FF2B5EF4-FFF2-40B4-BE49-F238E27FC236}">
                        <a16:creationId xmlns:a16="http://schemas.microsoft.com/office/drawing/2014/main" id="{8AEBB4CC-C8C5-6DFC-49E5-DC8E303289BA}"/>
                      </a:ext>
                    </a:extLst>
                  </p:cNvPr>
                  <p:cNvGrpSpPr/>
                  <p:nvPr/>
                </p:nvGrpSpPr>
                <p:grpSpPr>
                  <a:xfrm rot="20886503">
                    <a:off x="3518300" y="3007579"/>
                    <a:ext cx="152400" cy="143014"/>
                    <a:chOff x="4648200" y="2369428"/>
                    <a:chExt cx="228600" cy="202322"/>
                  </a:xfrm>
                </p:grpSpPr>
                <p:cxnSp>
                  <p:nvCxnSpPr>
                    <p:cNvPr id="1600" name="Straight Connector 1599">
                      <a:extLst>
                        <a:ext uri="{FF2B5EF4-FFF2-40B4-BE49-F238E27FC236}">
                          <a16:creationId xmlns:a16="http://schemas.microsoft.com/office/drawing/2014/main" id="{8A600E48-9CE2-FAA3-F18E-224F7903BCAF}"/>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1" name="Straight Connector 1600">
                      <a:extLst>
                        <a:ext uri="{FF2B5EF4-FFF2-40B4-BE49-F238E27FC236}">
                          <a16:creationId xmlns:a16="http://schemas.microsoft.com/office/drawing/2014/main" id="{60B13D7C-D317-92B1-49C5-A47D74E72BE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2" name="Straight Connector 1601">
                      <a:extLst>
                        <a:ext uri="{FF2B5EF4-FFF2-40B4-BE49-F238E27FC236}">
                          <a16:creationId xmlns:a16="http://schemas.microsoft.com/office/drawing/2014/main" id="{3A979C35-64AC-49BF-65B9-BADC3C737227}"/>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99" name="Oval 1598">
                    <a:extLst>
                      <a:ext uri="{FF2B5EF4-FFF2-40B4-BE49-F238E27FC236}">
                        <a16:creationId xmlns:a16="http://schemas.microsoft.com/office/drawing/2014/main" id="{9E411F52-25E2-033F-B864-E75CD38B2FDE}"/>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97" name="Oval 1596">
                  <a:extLst>
                    <a:ext uri="{FF2B5EF4-FFF2-40B4-BE49-F238E27FC236}">
                      <a16:creationId xmlns:a16="http://schemas.microsoft.com/office/drawing/2014/main" id="{0E92C7B4-796A-599C-040E-69FF02D3272C}"/>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88" name="Group 1587">
                <a:extLst>
                  <a:ext uri="{FF2B5EF4-FFF2-40B4-BE49-F238E27FC236}">
                    <a16:creationId xmlns:a16="http://schemas.microsoft.com/office/drawing/2014/main" id="{B9D84CA1-E294-1BC5-39E9-AF40D1DCC795}"/>
                  </a:ext>
                </a:extLst>
              </p:cNvPr>
              <p:cNvGrpSpPr/>
              <p:nvPr/>
            </p:nvGrpSpPr>
            <p:grpSpPr>
              <a:xfrm rot="21062191">
                <a:off x="3411171" y="3522356"/>
                <a:ext cx="152399" cy="169344"/>
                <a:chOff x="3409476" y="3072160"/>
                <a:chExt cx="184245" cy="256262"/>
              </a:xfrm>
            </p:grpSpPr>
            <p:grpSp>
              <p:nvGrpSpPr>
                <p:cNvPr id="1589" name="Group 1588">
                  <a:extLst>
                    <a:ext uri="{FF2B5EF4-FFF2-40B4-BE49-F238E27FC236}">
                      <a16:creationId xmlns:a16="http://schemas.microsoft.com/office/drawing/2014/main" id="{F766061E-0B22-86A4-D3DB-FE7F7CE568AC}"/>
                    </a:ext>
                  </a:extLst>
                </p:cNvPr>
                <p:cNvGrpSpPr/>
                <p:nvPr/>
              </p:nvGrpSpPr>
              <p:grpSpPr>
                <a:xfrm>
                  <a:off x="3429000" y="3072160"/>
                  <a:ext cx="164721" cy="197843"/>
                  <a:chOff x="3518300" y="2952750"/>
                  <a:chExt cx="164721" cy="197843"/>
                </a:xfrm>
              </p:grpSpPr>
              <p:grpSp>
                <p:nvGrpSpPr>
                  <p:cNvPr id="1591" name="Group 1590">
                    <a:extLst>
                      <a:ext uri="{FF2B5EF4-FFF2-40B4-BE49-F238E27FC236}">
                        <a16:creationId xmlns:a16="http://schemas.microsoft.com/office/drawing/2014/main" id="{9BDF23D1-DD0F-F37F-8C7E-46711BD46D79}"/>
                      </a:ext>
                    </a:extLst>
                  </p:cNvPr>
                  <p:cNvGrpSpPr/>
                  <p:nvPr/>
                </p:nvGrpSpPr>
                <p:grpSpPr>
                  <a:xfrm rot="20886503">
                    <a:off x="3518300" y="3007579"/>
                    <a:ext cx="152400" cy="143014"/>
                    <a:chOff x="4648200" y="2369428"/>
                    <a:chExt cx="228600" cy="202322"/>
                  </a:xfrm>
                </p:grpSpPr>
                <p:cxnSp>
                  <p:nvCxnSpPr>
                    <p:cNvPr id="1593" name="Straight Connector 1592">
                      <a:extLst>
                        <a:ext uri="{FF2B5EF4-FFF2-40B4-BE49-F238E27FC236}">
                          <a16:creationId xmlns:a16="http://schemas.microsoft.com/office/drawing/2014/main" id="{9FBC83E1-6343-A6AD-9353-FE9D8515172F}"/>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4" name="Straight Connector 1593">
                      <a:extLst>
                        <a:ext uri="{FF2B5EF4-FFF2-40B4-BE49-F238E27FC236}">
                          <a16:creationId xmlns:a16="http://schemas.microsoft.com/office/drawing/2014/main" id="{7AC6FB38-BA71-B700-90F1-2A52BBDA4412}"/>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5" name="Straight Connector 1594">
                      <a:extLst>
                        <a:ext uri="{FF2B5EF4-FFF2-40B4-BE49-F238E27FC236}">
                          <a16:creationId xmlns:a16="http://schemas.microsoft.com/office/drawing/2014/main" id="{0CDC0D21-2369-8398-3736-5784FFEAF91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92" name="Oval 1591">
                    <a:extLst>
                      <a:ext uri="{FF2B5EF4-FFF2-40B4-BE49-F238E27FC236}">
                        <a16:creationId xmlns:a16="http://schemas.microsoft.com/office/drawing/2014/main" id="{63B0A282-05B5-A6A6-904E-A802F41F6EC4}"/>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90" name="Oval 1589">
                  <a:extLst>
                    <a:ext uri="{FF2B5EF4-FFF2-40B4-BE49-F238E27FC236}">
                      <a16:creationId xmlns:a16="http://schemas.microsoft.com/office/drawing/2014/main" id="{910CE1FF-C70F-5329-CAFE-B9C647F9121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29" name="Group 1428">
              <a:extLst>
                <a:ext uri="{FF2B5EF4-FFF2-40B4-BE49-F238E27FC236}">
                  <a16:creationId xmlns:a16="http://schemas.microsoft.com/office/drawing/2014/main" id="{6EF25EB6-C777-452A-8D03-97A83756ACE3}"/>
                </a:ext>
              </a:extLst>
            </p:cNvPr>
            <p:cNvGrpSpPr/>
            <p:nvPr/>
          </p:nvGrpSpPr>
          <p:grpSpPr>
            <a:xfrm rot="21148269">
              <a:off x="3744893" y="3501399"/>
              <a:ext cx="363525" cy="191021"/>
              <a:chOff x="3200045" y="3500679"/>
              <a:chExt cx="363525" cy="191021"/>
            </a:xfrm>
          </p:grpSpPr>
          <p:grpSp>
            <p:nvGrpSpPr>
              <p:cNvPr id="1553" name="Group 1552">
                <a:extLst>
                  <a:ext uri="{FF2B5EF4-FFF2-40B4-BE49-F238E27FC236}">
                    <a16:creationId xmlns:a16="http://schemas.microsoft.com/office/drawing/2014/main" id="{0347EC93-7286-ADED-8A47-F0918232FF82}"/>
                  </a:ext>
                </a:extLst>
              </p:cNvPr>
              <p:cNvGrpSpPr/>
              <p:nvPr/>
            </p:nvGrpSpPr>
            <p:grpSpPr>
              <a:xfrm rot="21062191">
                <a:off x="3200045" y="3500679"/>
                <a:ext cx="152399" cy="169344"/>
                <a:chOff x="3409476" y="3072160"/>
                <a:chExt cx="184245" cy="256262"/>
              </a:xfrm>
            </p:grpSpPr>
            <p:grpSp>
              <p:nvGrpSpPr>
                <p:cNvPr id="1578" name="Group 1577">
                  <a:extLst>
                    <a:ext uri="{FF2B5EF4-FFF2-40B4-BE49-F238E27FC236}">
                      <a16:creationId xmlns:a16="http://schemas.microsoft.com/office/drawing/2014/main" id="{AE1BE9E7-6FA9-58AC-363F-185A2AF21AEB}"/>
                    </a:ext>
                  </a:extLst>
                </p:cNvPr>
                <p:cNvGrpSpPr/>
                <p:nvPr/>
              </p:nvGrpSpPr>
              <p:grpSpPr>
                <a:xfrm>
                  <a:off x="3429000" y="3072160"/>
                  <a:ext cx="164721" cy="197843"/>
                  <a:chOff x="3518300" y="2952750"/>
                  <a:chExt cx="164721" cy="197843"/>
                </a:xfrm>
              </p:grpSpPr>
              <p:grpSp>
                <p:nvGrpSpPr>
                  <p:cNvPr id="1580" name="Group 1579">
                    <a:extLst>
                      <a:ext uri="{FF2B5EF4-FFF2-40B4-BE49-F238E27FC236}">
                        <a16:creationId xmlns:a16="http://schemas.microsoft.com/office/drawing/2014/main" id="{63D87600-6959-F0EF-2AC6-75B13C49ACA9}"/>
                      </a:ext>
                    </a:extLst>
                  </p:cNvPr>
                  <p:cNvGrpSpPr/>
                  <p:nvPr/>
                </p:nvGrpSpPr>
                <p:grpSpPr>
                  <a:xfrm rot="20886503">
                    <a:off x="3518300" y="3007579"/>
                    <a:ext cx="152400" cy="143014"/>
                    <a:chOff x="4648200" y="2369428"/>
                    <a:chExt cx="228600" cy="202322"/>
                  </a:xfrm>
                </p:grpSpPr>
                <p:cxnSp>
                  <p:nvCxnSpPr>
                    <p:cNvPr id="1582" name="Straight Connector 1581">
                      <a:extLst>
                        <a:ext uri="{FF2B5EF4-FFF2-40B4-BE49-F238E27FC236}">
                          <a16:creationId xmlns:a16="http://schemas.microsoft.com/office/drawing/2014/main" id="{954C3B6A-3D6D-C865-5F06-4B12BB26FFE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3" name="Straight Connector 1582">
                      <a:extLst>
                        <a:ext uri="{FF2B5EF4-FFF2-40B4-BE49-F238E27FC236}">
                          <a16:creationId xmlns:a16="http://schemas.microsoft.com/office/drawing/2014/main" id="{C48C0706-00B8-8A86-C547-9B2582E5B3A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4" name="Straight Connector 1583">
                      <a:extLst>
                        <a:ext uri="{FF2B5EF4-FFF2-40B4-BE49-F238E27FC236}">
                          <a16:creationId xmlns:a16="http://schemas.microsoft.com/office/drawing/2014/main" id="{D464770A-8EED-3622-EBBA-A07473B2336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81" name="Oval 1580">
                    <a:extLst>
                      <a:ext uri="{FF2B5EF4-FFF2-40B4-BE49-F238E27FC236}">
                        <a16:creationId xmlns:a16="http://schemas.microsoft.com/office/drawing/2014/main" id="{D9C7A04A-BB59-92F6-6DE3-F5C4B0D08708}"/>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79" name="Oval 1578">
                  <a:extLst>
                    <a:ext uri="{FF2B5EF4-FFF2-40B4-BE49-F238E27FC236}">
                      <a16:creationId xmlns:a16="http://schemas.microsoft.com/office/drawing/2014/main" id="{641DF9B8-2725-A078-3993-C11CF4995514}"/>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54" name="Group 1553">
                <a:extLst>
                  <a:ext uri="{FF2B5EF4-FFF2-40B4-BE49-F238E27FC236}">
                    <a16:creationId xmlns:a16="http://schemas.microsoft.com/office/drawing/2014/main" id="{7C8FD713-C91B-2ADA-9DF6-67FB463C19D7}"/>
                  </a:ext>
                </a:extLst>
              </p:cNvPr>
              <p:cNvGrpSpPr/>
              <p:nvPr/>
            </p:nvGrpSpPr>
            <p:grpSpPr>
              <a:xfrm rot="21062191">
                <a:off x="3268154" y="3514739"/>
                <a:ext cx="152399" cy="169344"/>
                <a:chOff x="3409476" y="3072160"/>
                <a:chExt cx="184245" cy="256262"/>
              </a:xfrm>
            </p:grpSpPr>
            <p:grpSp>
              <p:nvGrpSpPr>
                <p:cNvPr id="1571" name="Group 1570">
                  <a:extLst>
                    <a:ext uri="{FF2B5EF4-FFF2-40B4-BE49-F238E27FC236}">
                      <a16:creationId xmlns:a16="http://schemas.microsoft.com/office/drawing/2014/main" id="{5A9936BD-C343-94E0-7609-EE85146E0C12}"/>
                    </a:ext>
                  </a:extLst>
                </p:cNvPr>
                <p:cNvGrpSpPr/>
                <p:nvPr/>
              </p:nvGrpSpPr>
              <p:grpSpPr>
                <a:xfrm>
                  <a:off x="3429000" y="3072160"/>
                  <a:ext cx="164721" cy="197843"/>
                  <a:chOff x="3518300" y="2952750"/>
                  <a:chExt cx="164721" cy="197843"/>
                </a:xfrm>
              </p:grpSpPr>
              <p:grpSp>
                <p:nvGrpSpPr>
                  <p:cNvPr id="1573" name="Group 1572">
                    <a:extLst>
                      <a:ext uri="{FF2B5EF4-FFF2-40B4-BE49-F238E27FC236}">
                        <a16:creationId xmlns:a16="http://schemas.microsoft.com/office/drawing/2014/main" id="{3FB79B7B-EAF7-3DCA-DF65-AD4E4158F141}"/>
                      </a:ext>
                    </a:extLst>
                  </p:cNvPr>
                  <p:cNvGrpSpPr/>
                  <p:nvPr/>
                </p:nvGrpSpPr>
                <p:grpSpPr>
                  <a:xfrm rot="20886503">
                    <a:off x="3518300" y="3007579"/>
                    <a:ext cx="152400" cy="143014"/>
                    <a:chOff x="4648200" y="2369428"/>
                    <a:chExt cx="228600" cy="202322"/>
                  </a:xfrm>
                </p:grpSpPr>
                <p:cxnSp>
                  <p:nvCxnSpPr>
                    <p:cNvPr id="1575" name="Straight Connector 1574">
                      <a:extLst>
                        <a:ext uri="{FF2B5EF4-FFF2-40B4-BE49-F238E27FC236}">
                          <a16:creationId xmlns:a16="http://schemas.microsoft.com/office/drawing/2014/main" id="{35EF7CBE-71F3-E9F1-CC88-616AE5FF5769}"/>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6" name="Straight Connector 1575">
                      <a:extLst>
                        <a:ext uri="{FF2B5EF4-FFF2-40B4-BE49-F238E27FC236}">
                          <a16:creationId xmlns:a16="http://schemas.microsoft.com/office/drawing/2014/main" id="{315F10B5-A938-FCD5-33B3-0530117581C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7" name="Straight Connector 1576">
                      <a:extLst>
                        <a:ext uri="{FF2B5EF4-FFF2-40B4-BE49-F238E27FC236}">
                          <a16:creationId xmlns:a16="http://schemas.microsoft.com/office/drawing/2014/main" id="{683A9165-730F-C3D1-47F4-219F01E2432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74" name="Oval 1573">
                    <a:extLst>
                      <a:ext uri="{FF2B5EF4-FFF2-40B4-BE49-F238E27FC236}">
                        <a16:creationId xmlns:a16="http://schemas.microsoft.com/office/drawing/2014/main" id="{FDC43AAC-2A20-AFFC-4FFA-DAB91D62A29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72" name="Oval 1571">
                  <a:extLst>
                    <a:ext uri="{FF2B5EF4-FFF2-40B4-BE49-F238E27FC236}">
                      <a16:creationId xmlns:a16="http://schemas.microsoft.com/office/drawing/2014/main" id="{284CAB9E-31AA-36EB-112E-B87382EFDB9D}"/>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55" name="Group 1554">
                <a:extLst>
                  <a:ext uri="{FF2B5EF4-FFF2-40B4-BE49-F238E27FC236}">
                    <a16:creationId xmlns:a16="http://schemas.microsoft.com/office/drawing/2014/main" id="{5C082BF0-F3F4-E0D9-DA18-F6197B3A017B}"/>
                  </a:ext>
                </a:extLst>
              </p:cNvPr>
              <p:cNvGrpSpPr/>
              <p:nvPr/>
            </p:nvGrpSpPr>
            <p:grpSpPr>
              <a:xfrm rot="21062191">
                <a:off x="3347432" y="3522356"/>
                <a:ext cx="152399" cy="169344"/>
                <a:chOff x="3409476" y="3072160"/>
                <a:chExt cx="184245" cy="256262"/>
              </a:xfrm>
            </p:grpSpPr>
            <p:grpSp>
              <p:nvGrpSpPr>
                <p:cNvPr id="1564" name="Group 1563">
                  <a:extLst>
                    <a:ext uri="{FF2B5EF4-FFF2-40B4-BE49-F238E27FC236}">
                      <a16:creationId xmlns:a16="http://schemas.microsoft.com/office/drawing/2014/main" id="{657FA782-8766-4F95-087C-D7C8F856598A}"/>
                    </a:ext>
                  </a:extLst>
                </p:cNvPr>
                <p:cNvGrpSpPr/>
                <p:nvPr/>
              </p:nvGrpSpPr>
              <p:grpSpPr>
                <a:xfrm>
                  <a:off x="3429000" y="3072160"/>
                  <a:ext cx="164721" cy="197843"/>
                  <a:chOff x="3518300" y="2952750"/>
                  <a:chExt cx="164721" cy="197843"/>
                </a:xfrm>
              </p:grpSpPr>
              <p:grpSp>
                <p:nvGrpSpPr>
                  <p:cNvPr id="1566" name="Group 1565">
                    <a:extLst>
                      <a:ext uri="{FF2B5EF4-FFF2-40B4-BE49-F238E27FC236}">
                        <a16:creationId xmlns:a16="http://schemas.microsoft.com/office/drawing/2014/main" id="{7B08F309-082D-E71F-8775-C9082E948E18}"/>
                      </a:ext>
                    </a:extLst>
                  </p:cNvPr>
                  <p:cNvGrpSpPr/>
                  <p:nvPr/>
                </p:nvGrpSpPr>
                <p:grpSpPr>
                  <a:xfrm rot="20886503">
                    <a:off x="3518300" y="3007579"/>
                    <a:ext cx="152400" cy="143014"/>
                    <a:chOff x="4648200" y="2369428"/>
                    <a:chExt cx="228600" cy="202322"/>
                  </a:xfrm>
                </p:grpSpPr>
                <p:cxnSp>
                  <p:nvCxnSpPr>
                    <p:cNvPr id="1568" name="Straight Connector 1567">
                      <a:extLst>
                        <a:ext uri="{FF2B5EF4-FFF2-40B4-BE49-F238E27FC236}">
                          <a16:creationId xmlns:a16="http://schemas.microsoft.com/office/drawing/2014/main" id="{3FE8D995-E6BB-DEA2-773F-0214B0485E1D}"/>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9" name="Straight Connector 1568">
                      <a:extLst>
                        <a:ext uri="{FF2B5EF4-FFF2-40B4-BE49-F238E27FC236}">
                          <a16:creationId xmlns:a16="http://schemas.microsoft.com/office/drawing/2014/main" id="{6AD141FE-3707-5DF4-73AE-681DE6B7C67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0" name="Straight Connector 1569">
                      <a:extLst>
                        <a:ext uri="{FF2B5EF4-FFF2-40B4-BE49-F238E27FC236}">
                          <a16:creationId xmlns:a16="http://schemas.microsoft.com/office/drawing/2014/main" id="{260DF0BE-1F26-651E-BB1D-D55625CD8E63}"/>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67" name="Oval 1566">
                    <a:extLst>
                      <a:ext uri="{FF2B5EF4-FFF2-40B4-BE49-F238E27FC236}">
                        <a16:creationId xmlns:a16="http://schemas.microsoft.com/office/drawing/2014/main" id="{AD554538-1434-7CD1-F098-50136120D73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65" name="Oval 1564">
                  <a:extLst>
                    <a:ext uri="{FF2B5EF4-FFF2-40B4-BE49-F238E27FC236}">
                      <a16:creationId xmlns:a16="http://schemas.microsoft.com/office/drawing/2014/main" id="{DA3B4BB7-2669-BBA5-E8F0-A7AADE97D516}"/>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56" name="Group 1555">
                <a:extLst>
                  <a:ext uri="{FF2B5EF4-FFF2-40B4-BE49-F238E27FC236}">
                    <a16:creationId xmlns:a16="http://schemas.microsoft.com/office/drawing/2014/main" id="{7B942343-D356-DF70-BEEE-C864DAA8FE6D}"/>
                  </a:ext>
                </a:extLst>
              </p:cNvPr>
              <p:cNvGrpSpPr/>
              <p:nvPr/>
            </p:nvGrpSpPr>
            <p:grpSpPr>
              <a:xfrm rot="21062191">
                <a:off x="3411171" y="3522356"/>
                <a:ext cx="152399" cy="169344"/>
                <a:chOff x="3409476" y="3072160"/>
                <a:chExt cx="184245" cy="256262"/>
              </a:xfrm>
            </p:grpSpPr>
            <p:grpSp>
              <p:nvGrpSpPr>
                <p:cNvPr id="1557" name="Group 1556">
                  <a:extLst>
                    <a:ext uri="{FF2B5EF4-FFF2-40B4-BE49-F238E27FC236}">
                      <a16:creationId xmlns:a16="http://schemas.microsoft.com/office/drawing/2014/main" id="{2098F185-F8E2-737E-94C6-C17AF47C57BF}"/>
                    </a:ext>
                  </a:extLst>
                </p:cNvPr>
                <p:cNvGrpSpPr/>
                <p:nvPr/>
              </p:nvGrpSpPr>
              <p:grpSpPr>
                <a:xfrm>
                  <a:off x="3429000" y="3072160"/>
                  <a:ext cx="164721" cy="197843"/>
                  <a:chOff x="3518300" y="2952750"/>
                  <a:chExt cx="164721" cy="197843"/>
                </a:xfrm>
              </p:grpSpPr>
              <p:grpSp>
                <p:nvGrpSpPr>
                  <p:cNvPr id="1559" name="Group 1558">
                    <a:extLst>
                      <a:ext uri="{FF2B5EF4-FFF2-40B4-BE49-F238E27FC236}">
                        <a16:creationId xmlns:a16="http://schemas.microsoft.com/office/drawing/2014/main" id="{FCD20FC6-9D84-F8BD-D1BF-8C8356274831}"/>
                      </a:ext>
                    </a:extLst>
                  </p:cNvPr>
                  <p:cNvGrpSpPr/>
                  <p:nvPr/>
                </p:nvGrpSpPr>
                <p:grpSpPr>
                  <a:xfrm rot="20886503">
                    <a:off x="3518300" y="3007579"/>
                    <a:ext cx="152400" cy="143014"/>
                    <a:chOff x="4648200" y="2369428"/>
                    <a:chExt cx="228600" cy="202322"/>
                  </a:xfrm>
                </p:grpSpPr>
                <p:cxnSp>
                  <p:nvCxnSpPr>
                    <p:cNvPr id="1561" name="Straight Connector 1560">
                      <a:extLst>
                        <a:ext uri="{FF2B5EF4-FFF2-40B4-BE49-F238E27FC236}">
                          <a16:creationId xmlns:a16="http://schemas.microsoft.com/office/drawing/2014/main" id="{B38BAC63-0993-54A4-654D-3F6227576E2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a:extLst>
                        <a:ext uri="{FF2B5EF4-FFF2-40B4-BE49-F238E27FC236}">
                          <a16:creationId xmlns:a16="http://schemas.microsoft.com/office/drawing/2014/main" id="{3D3B5F43-884A-1DD7-32D0-FEA4278D4890}"/>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3" name="Straight Connector 1562">
                      <a:extLst>
                        <a:ext uri="{FF2B5EF4-FFF2-40B4-BE49-F238E27FC236}">
                          <a16:creationId xmlns:a16="http://schemas.microsoft.com/office/drawing/2014/main" id="{7D4AD49B-0B6C-0EF8-57D2-E949712B264C}"/>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60" name="Oval 1559">
                    <a:extLst>
                      <a:ext uri="{FF2B5EF4-FFF2-40B4-BE49-F238E27FC236}">
                        <a16:creationId xmlns:a16="http://schemas.microsoft.com/office/drawing/2014/main" id="{2E643B56-4374-BAB7-47CB-D24C5EA3589B}"/>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58" name="Oval 1557">
                  <a:extLst>
                    <a:ext uri="{FF2B5EF4-FFF2-40B4-BE49-F238E27FC236}">
                      <a16:creationId xmlns:a16="http://schemas.microsoft.com/office/drawing/2014/main" id="{7789948B-E780-75C6-3376-CD4D14E2A8C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30" name="Group 1429">
              <a:extLst>
                <a:ext uri="{FF2B5EF4-FFF2-40B4-BE49-F238E27FC236}">
                  <a16:creationId xmlns:a16="http://schemas.microsoft.com/office/drawing/2014/main" id="{BC1060D4-FAA6-1973-FE70-2BE18ED9A6BD}"/>
                </a:ext>
              </a:extLst>
            </p:cNvPr>
            <p:cNvGrpSpPr/>
            <p:nvPr/>
          </p:nvGrpSpPr>
          <p:grpSpPr>
            <a:xfrm rot="21148269">
              <a:off x="4009558" y="3504365"/>
              <a:ext cx="363525" cy="191021"/>
              <a:chOff x="3200045" y="3500679"/>
              <a:chExt cx="363525" cy="191021"/>
            </a:xfrm>
          </p:grpSpPr>
          <p:grpSp>
            <p:nvGrpSpPr>
              <p:cNvPr id="1521" name="Group 1520">
                <a:extLst>
                  <a:ext uri="{FF2B5EF4-FFF2-40B4-BE49-F238E27FC236}">
                    <a16:creationId xmlns:a16="http://schemas.microsoft.com/office/drawing/2014/main" id="{15CD5ABA-7027-CA2B-CA54-64B779548EEC}"/>
                  </a:ext>
                </a:extLst>
              </p:cNvPr>
              <p:cNvGrpSpPr/>
              <p:nvPr/>
            </p:nvGrpSpPr>
            <p:grpSpPr>
              <a:xfrm rot="21062191">
                <a:off x="3200045" y="3500679"/>
                <a:ext cx="152399" cy="169344"/>
                <a:chOff x="3409476" y="3072160"/>
                <a:chExt cx="184245" cy="256262"/>
              </a:xfrm>
            </p:grpSpPr>
            <p:grpSp>
              <p:nvGrpSpPr>
                <p:cNvPr id="1546" name="Group 1545">
                  <a:extLst>
                    <a:ext uri="{FF2B5EF4-FFF2-40B4-BE49-F238E27FC236}">
                      <a16:creationId xmlns:a16="http://schemas.microsoft.com/office/drawing/2014/main" id="{DA489E93-0075-3F98-B882-A5BA3C789A0C}"/>
                    </a:ext>
                  </a:extLst>
                </p:cNvPr>
                <p:cNvGrpSpPr/>
                <p:nvPr/>
              </p:nvGrpSpPr>
              <p:grpSpPr>
                <a:xfrm>
                  <a:off x="3429000" y="3072160"/>
                  <a:ext cx="164721" cy="197843"/>
                  <a:chOff x="3518300" y="2952750"/>
                  <a:chExt cx="164721" cy="197843"/>
                </a:xfrm>
              </p:grpSpPr>
              <p:grpSp>
                <p:nvGrpSpPr>
                  <p:cNvPr id="1548" name="Group 1547">
                    <a:extLst>
                      <a:ext uri="{FF2B5EF4-FFF2-40B4-BE49-F238E27FC236}">
                        <a16:creationId xmlns:a16="http://schemas.microsoft.com/office/drawing/2014/main" id="{CAC40175-7A05-DEEB-30DC-0E6C7594DC1B}"/>
                      </a:ext>
                    </a:extLst>
                  </p:cNvPr>
                  <p:cNvGrpSpPr/>
                  <p:nvPr/>
                </p:nvGrpSpPr>
                <p:grpSpPr>
                  <a:xfrm rot="20886503">
                    <a:off x="3518300" y="3007579"/>
                    <a:ext cx="152400" cy="143014"/>
                    <a:chOff x="4648200" y="2369428"/>
                    <a:chExt cx="228600" cy="202322"/>
                  </a:xfrm>
                </p:grpSpPr>
                <p:cxnSp>
                  <p:nvCxnSpPr>
                    <p:cNvPr id="1550" name="Straight Connector 1549">
                      <a:extLst>
                        <a:ext uri="{FF2B5EF4-FFF2-40B4-BE49-F238E27FC236}">
                          <a16:creationId xmlns:a16="http://schemas.microsoft.com/office/drawing/2014/main" id="{E48178CD-61DE-8C74-7FEE-9D74E6C530C5}"/>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1" name="Straight Connector 1550">
                      <a:extLst>
                        <a:ext uri="{FF2B5EF4-FFF2-40B4-BE49-F238E27FC236}">
                          <a16:creationId xmlns:a16="http://schemas.microsoft.com/office/drawing/2014/main" id="{AC79DEB6-7F0A-D093-C9E2-528A6F759A5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2" name="Straight Connector 1551">
                      <a:extLst>
                        <a:ext uri="{FF2B5EF4-FFF2-40B4-BE49-F238E27FC236}">
                          <a16:creationId xmlns:a16="http://schemas.microsoft.com/office/drawing/2014/main" id="{A5E1DABF-2BF3-5A12-B776-D7A4BAF383B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49" name="Oval 1548">
                    <a:extLst>
                      <a:ext uri="{FF2B5EF4-FFF2-40B4-BE49-F238E27FC236}">
                        <a16:creationId xmlns:a16="http://schemas.microsoft.com/office/drawing/2014/main" id="{13D2C93E-C7E4-43C1-4194-2F982BD4A64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47" name="Oval 1546">
                  <a:extLst>
                    <a:ext uri="{FF2B5EF4-FFF2-40B4-BE49-F238E27FC236}">
                      <a16:creationId xmlns:a16="http://schemas.microsoft.com/office/drawing/2014/main" id="{8D4BA85A-2998-EEE4-785B-535499CCD0A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22" name="Group 1521">
                <a:extLst>
                  <a:ext uri="{FF2B5EF4-FFF2-40B4-BE49-F238E27FC236}">
                    <a16:creationId xmlns:a16="http://schemas.microsoft.com/office/drawing/2014/main" id="{4E2E6D2E-D3E5-0416-4E78-717195959349}"/>
                  </a:ext>
                </a:extLst>
              </p:cNvPr>
              <p:cNvGrpSpPr/>
              <p:nvPr/>
            </p:nvGrpSpPr>
            <p:grpSpPr>
              <a:xfrm rot="21062191">
                <a:off x="3268154" y="3514739"/>
                <a:ext cx="152399" cy="169344"/>
                <a:chOff x="3409476" y="3072160"/>
                <a:chExt cx="184245" cy="256262"/>
              </a:xfrm>
            </p:grpSpPr>
            <p:grpSp>
              <p:nvGrpSpPr>
                <p:cNvPr id="1539" name="Group 1538">
                  <a:extLst>
                    <a:ext uri="{FF2B5EF4-FFF2-40B4-BE49-F238E27FC236}">
                      <a16:creationId xmlns:a16="http://schemas.microsoft.com/office/drawing/2014/main" id="{CA21DEF5-7A80-D77E-48FC-B5ADE340B201}"/>
                    </a:ext>
                  </a:extLst>
                </p:cNvPr>
                <p:cNvGrpSpPr/>
                <p:nvPr/>
              </p:nvGrpSpPr>
              <p:grpSpPr>
                <a:xfrm>
                  <a:off x="3429000" y="3072160"/>
                  <a:ext cx="164721" cy="197843"/>
                  <a:chOff x="3518300" y="2952750"/>
                  <a:chExt cx="164721" cy="197843"/>
                </a:xfrm>
              </p:grpSpPr>
              <p:grpSp>
                <p:nvGrpSpPr>
                  <p:cNvPr id="1541" name="Group 1540">
                    <a:extLst>
                      <a:ext uri="{FF2B5EF4-FFF2-40B4-BE49-F238E27FC236}">
                        <a16:creationId xmlns:a16="http://schemas.microsoft.com/office/drawing/2014/main" id="{1EA2504E-1FCD-02E0-D194-83AD48252F9D}"/>
                      </a:ext>
                    </a:extLst>
                  </p:cNvPr>
                  <p:cNvGrpSpPr/>
                  <p:nvPr/>
                </p:nvGrpSpPr>
                <p:grpSpPr>
                  <a:xfrm rot="20886503">
                    <a:off x="3518300" y="3007579"/>
                    <a:ext cx="152400" cy="143014"/>
                    <a:chOff x="4648200" y="2369428"/>
                    <a:chExt cx="228600" cy="202322"/>
                  </a:xfrm>
                </p:grpSpPr>
                <p:cxnSp>
                  <p:nvCxnSpPr>
                    <p:cNvPr id="1543" name="Straight Connector 1542">
                      <a:extLst>
                        <a:ext uri="{FF2B5EF4-FFF2-40B4-BE49-F238E27FC236}">
                          <a16:creationId xmlns:a16="http://schemas.microsoft.com/office/drawing/2014/main" id="{8033288B-5AB7-D70B-1823-4997216AE4AB}"/>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4" name="Straight Connector 1543">
                      <a:extLst>
                        <a:ext uri="{FF2B5EF4-FFF2-40B4-BE49-F238E27FC236}">
                          <a16:creationId xmlns:a16="http://schemas.microsoft.com/office/drawing/2014/main" id="{26C6B0F7-C9DD-1D87-8A6D-F4A625C4991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5" name="Straight Connector 1544">
                      <a:extLst>
                        <a:ext uri="{FF2B5EF4-FFF2-40B4-BE49-F238E27FC236}">
                          <a16:creationId xmlns:a16="http://schemas.microsoft.com/office/drawing/2014/main" id="{01FD60CA-06EA-282D-2C86-A1FCE3BC0FD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42" name="Oval 1541">
                    <a:extLst>
                      <a:ext uri="{FF2B5EF4-FFF2-40B4-BE49-F238E27FC236}">
                        <a16:creationId xmlns:a16="http://schemas.microsoft.com/office/drawing/2014/main" id="{F7CA27D2-2E71-634A-FCB4-DAEA789CBDDF}"/>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40" name="Oval 1539">
                  <a:extLst>
                    <a:ext uri="{FF2B5EF4-FFF2-40B4-BE49-F238E27FC236}">
                      <a16:creationId xmlns:a16="http://schemas.microsoft.com/office/drawing/2014/main" id="{E1ECD88B-EE4E-CFFF-54C7-900EB0F6B38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23" name="Group 1522">
                <a:extLst>
                  <a:ext uri="{FF2B5EF4-FFF2-40B4-BE49-F238E27FC236}">
                    <a16:creationId xmlns:a16="http://schemas.microsoft.com/office/drawing/2014/main" id="{C3DE3B44-18F5-7153-9282-6149788A0744}"/>
                  </a:ext>
                </a:extLst>
              </p:cNvPr>
              <p:cNvGrpSpPr/>
              <p:nvPr/>
            </p:nvGrpSpPr>
            <p:grpSpPr>
              <a:xfrm rot="21062191">
                <a:off x="3347432" y="3522356"/>
                <a:ext cx="152399" cy="169344"/>
                <a:chOff x="3409476" y="3072160"/>
                <a:chExt cx="184245" cy="256262"/>
              </a:xfrm>
            </p:grpSpPr>
            <p:grpSp>
              <p:nvGrpSpPr>
                <p:cNvPr id="1532" name="Group 1531">
                  <a:extLst>
                    <a:ext uri="{FF2B5EF4-FFF2-40B4-BE49-F238E27FC236}">
                      <a16:creationId xmlns:a16="http://schemas.microsoft.com/office/drawing/2014/main" id="{0DE72B08-5394-C11F-08A3-B9F7C8E3C6E3}"/>
                    </a:ext>
                  </a:extLst>
                </p:cNvPr>
                <p:cNvGrpSpPr/>
                <p:nvPr/>
              </p:nvGrpSpPr>
              <p:grpSpPr>
                <a:xfrm>
                  <a:off x="3429000" y="3072160"/>
                  <a:ext cx="164721" cy="197843"/>
                  <a:chOff x="3518300" y="2952750"/>
                  <a:chExt cx="164721" cy="197843"/>
                </a:xfrm>
              </p:grpSpPr>
              <p:grpSp>
                <p:nvGrpSpPr>
                  <p:cNvPr id="1534" name="Group 1533">
                    <a:extLst>
                      <a:ext uri="{FF2B5EF4-FFF2-40B4-BE49-F238E27FC236}">
                        <a16:creationId xmlns:a16="http://schemas.microsoft.com/office/drawing/2014/main" id="{4E659205-B61D-0A99-1E35-45DF8EE1646D}"/>
                      </a:ext>
                    </a:extLst>
                  </p:cNvPr>
                  <p:cNvGrpSpPr/>
                  <p:nvPr/>
                </p:nvGrpSpPr>
                <p:grpSpPr>
                  <a:xfrm rot="20886503">
                    <a:off x="3518300" y="3007579"/>
                    <a:ext cx="152400" cy="143014"/>
                    <a:chOff x="4648200" y="2369428"/>
                    <a:chExt cx="228600" cy="202322"/>
                  </a:xfrm>
                </p:grpSpPr>
                <p:cxnSp>
                  <p:nvCxnSpPr>
                    <p:cNvPr id="1536" name="Straight Connector 1535">
                      <a:extLst>
                        <a:ext uri="{FF2B5EF4-FFF2-40B4-BE49-F238E27FC236}">
                          <a16:creationId xmlns:a16="http://schemas.microsoft.com/office/drawing/2014/main" id="{AFF213E8-1215-BCF8-9B6B-D4D1DCAE847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7" name="Straight Connector 1536">
                      <a:extLst>
                        <a:ext uri="{FF2B5EF4-FFF2-40B4-BE49-F238E27FC236}">
                          <a16:creationId xmlns:a16="http://schemas.microsoft.com/office/drawing/2014/main" id="{471F93F7-40E0-0651-AE09-2065CB03AC76}"/>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8" name="Straight Connector 1537">
                      <a:extLst>
                        <a:ext uri="{FF2B5EF4-FFF2-40B4-BE49-F238E27FC236}">
                          <a16:creationId xmlns:a16="http://schemas.microsoft.com/office/drawing/2014/main" id="{7E851251-616C-C457-E1A3-BAA9CCB7C9C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35" name="Oval 1534">
                    <a:extLst>
                      <a:ext uri="{FF2B5EF4-FFF2-40B4-BE49-F238E27FC236}">
                        <a16:creationId xmlns:a16="http://schemas.microsoft.com/office/drawing/2014/main" id="{458A0C02-D866-179C-2159-20EB4CBD4FD3}"/>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33" name="Oval 1532">
                  <a:extLst>
                    <a:ext uri="{FF2B5EF4-FFF2-40B4-BE49-F238E27FC236}">
                      <a16:creationId xmlns:a16="http://schemas.microsoft.com/office/drawing/2014/main" id="{D9BCE5E9-9AAD-9CE8-9EC0-1C1DDB090E85}"/>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524" name="Group 1523">
                <a:extLst>
                  <a:ext uri="{FF2B5EF4-FFF2-40B4-BE49-F238E27FC236}">
                    <a16:creationId xmlns:a16="http://schemas.microsoft.com/office/drawing/2014/main" id="{779A3F2C-DB0F-E547-B61F-DE7087227B46}"/>
                  </a:ext>
                </a:extLst>
              </p:cNvPr>
              <p:cNvGrpSpPr/>
              <p:nvPr/>
            </p:nvGrpSpPr>
            <p:grpSpPr>
              <a:xfrm rot="21062191">
                <a:off x="3411171" y="3522356"/>
                <a:ext cx="152399" cy="169344"/>
                <a:chOff x="3409476" y="3072160"/>
                <a:chExt cx="184245" cy="256262"/>
              </a:xfrm>
            </p:grpSpPr>
            <p:grpSp>
              <p:nvGrpSpPr>
                <p:cNvPr id="1525" name="Group 1524">
                  <a:extLst>
                    <a:ext uri="{FF2B5EF4-FFF2-40B4-BE49-F238E27FC236}">
                      <a16:creationId xmlns:a16="http://schemas.microsoft.com/office/drawing/2014/main" id="{63F6BD1F-4CAF-CA39-62D1-34104DCC6742}"/>
                    </a:ext>
                  </a:extLst>
                </p:cNvPr>
                <p:cNvGrpSpPr/>
                <p:nvPr/>
              </p:nvGrpSpPr>
              <p:grpSpPr>
                <a:xfrm>
                  <a:off x="3429000" y="3072160"/>
                  <a:ext cx="164721" cy="197843"/>
                  <a:chOff x="3518300" y="2952750"/>
                  <a:chExt cx="164721" cy="197843"/>
                </a:xfrm>
              </p:grpSpPr>
              <p:grpSp>
                <p:nvGrpSpPr>
                  <p:cNvPr id="1527" name="Group 1526">
                    <a:extLst>
                      <a:ext uri="{FF2B5EF4-FFF2-40B4-BE49-F238E27FC236}">
                        <a16:creationId xmlns:a16="http://schemas.microsoft.com/office/drawing/2014/main" id="{BF8596D4-72E8-2110-A557-C0EF495D9595}"/>
                      </a:ext>
                    </a:extLst>
                  </p:cNvPr>
                  <p:cNvGrpSpPr/>
                  <p:nvPr/>
                </p:nvGrpSpPr>
                <p:grpSpPr>
                  <a:xfrm rot="20886503">
                    <a:off x="3518300" y="3007579"/>
                    <a:ext cx="152400" cy="143014"/>
                    <a:chOff x="4648200" y="2369428"/>
                    <a:chExt cx="228600" cy="202322"/>
                  </a:xfrm>
                </p:grpSpPr>
                <p:cxnSp>
                  <p:nvCxnSpPr>
                    <p:cNvPr id="1529" name="Straight Connector 1528">
                      <a:extLst>
                        <a:ext uri="{FF2B5EF4-FFF2-40B4-BE49-F238E27FC236}">
                          <a16:creationId xmlns:a16="http://schemas.microsoft.com/office/drawing/2014/main" id="{956131AC-1837-F097-133F-12D278CEDFF4}"/>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0" name="Straight Connector 1529">
                      <a:extLst>
                        <a:ext uri="{FF2B5EF4-FFF2-40B4-BE49-F238E27FC236}">
                          <a16:creationId xmlns:a16="http://schemas.microsoft.com/office/drawing/2014/main" id="{8CBCA286-30E9-DBF2-6457-DACA820FC53A}"/>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1" name="Straight Connector 1530">
                      <a:extLst>
                        <a:ext uri="{FF2B5EF4-FFF2-40B4-BE49-F238E27FC236}">
                          <a16:creationId xmlns:a16="http://schemas.microsoft.com/office/drawing/2014/main" id="{93F7D426-8C5D-72A4-80AA-5ECDD5278626}"/>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28" name="Oval 1527">
                    <a:extLst>
                      <a:ext uri="{FF2B5EF4-FFF2-40B4-BE49-F238E27FC236}">
                        <a16:creationId xmlns:a16="http://schemas.microsoft.com/office/drawing/2014/main" id="{CD37E8B7-51C0-5893-2900-01A73E1279A6}"/>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26" name="Oval 1525">
                  <a:extLst>
                    <a:ext uri="{FF2B5EF4-FFF2-40B4-BE49-F238E27FC236}">
                      <a16:creationId xmlns:a16="http://schemas.microsoft.com/office/drawing/2014/main" id="{BCC4BBC2-DDA2-2710-4BBB-4E99AE813F9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31" name="Group 1430">
              <a:extLst>
                <a:ext uri="{FF2B5EF4-FFF2-40B4-BE49-F238E27FC236}">
                  <a16:creationId xmlns:a16="http://schemas.microsoft.com/office/drawing/2014/main" id="{F68CD36E-3505-931A-3C57-EBF6168EB4A6}"/>
                </a:ext>
              </a:extLst>
            </p:cNvPr>
            <p:cNvGrpSpPr/>
            <p:nvPr/>
          </p:nvGrpSpPr>
          <p:grpSpPr>
            <a:xfrm rot="21148269">
              <a:off x="4270173" y="3500405"/>
              <a:ext cx="363525" cy="191021"/>
              <a:chOff x="3200045" y="3500679"/>
              <a:chExt cx="363525" cy="191021"/>
            </a:xfrm>
          </p:grpSpPr>
          <p:grpSp>
            <p:nvGrpSpPr>
              <p:cNvPr id="1489" name="Group 1488">
                <a:extLst>
                  <a:ext uri="{FF2B5EF4-FFF2-40B4-BE49-F238E27FC236}">
                    <a16:creationId xmlns:a16="http://schemas.microsoft.com/office/drawing/2014/main" id="{0DD490FB-3C17-6F48-0027-2DBE5318C6E3}"/>
                  </a:ext>
                </a:extLst>
              </p:cNvPr>
              <p:cNvGrpSpPr/>
              <p:nvPr/>
            </p:nvGrpSpPr>
            <p:grpSpPr>
              <a:xfrm rot="21062191">
                <a:off x="3200045" y="3500679"/>
                <a:ext cx="152399" cy="169344"/>
                <a:chOff x="3409476" y="3072160"/>
                <a:chExt cx="184245" cy="256262"/>
              </a:xfrm>
            </p:grpSpPr>
            <p:grpSp>
              <p:nvGrpSpPr>
                <p:cNvPr id="1514" name="Group 1513">
                  <a:extLst>
                    <a:ext uri="{FF2B5EF4-FFF2-40B4-BE49-F238E27FC236}">
                      <a16:creationId xmlns:a16="http://schemas.microsoft.com/office/drawing/2014/main" id="{E4B9EA99-D5AA-A3A4-6309-817A4FA94C8C}"/>
                    </a:ext>
                  </a:extLst>
                </p:cNvPr>
                <p:cNvGrpSpPr/>
                <p:nvPr/>
              </p:nvGrpSpPr>
              <p:grpSpPr>
                <a:xfrm>
                  <a:off x="3429000" y="3072160"/>
                  <a:ext cx="164721" cy="197843"/>
                  <a:chOff x="3518300" y="2952750"/>
                  <a:chExt cx="164721" cy="197843"/>
                </a:xfrm>
              </p:grpSpPr>
              <p:grpSp>
                <p:nvGrpSpPr>
                  <p:cNvPr id="1516" name="Group 1515">
                    <a:extLst>
                      <a:ext uri="{FF2B5EF4-FFF2-40B4-BE49-F238E27FC236}">
                        <a16:creationId xmlns:a16="http://schemas.microsoft.com/office/drawing/2014/main" id="{250DBD2E-5975-84FD-0DD0-C51512E69163}"/>
                      </a:ext>
                    </a:extLst>
                  </p:cNvPr>
                  <p:cNvGrpSpPr/>
                  <p:nvPr/>
                </p:nvGrpSpPr>
                <p:grpSpPr>
                  <a:xfrm rot="20886503">
                    <a:off x="3518300" y="3007579"/>
                    <a:ext cx="152400" cy="143014"/>
                    <a:chOff x="4648200" y="2369428"/>
                    <a:chExt cx="228600" cy="202322"/>
                  </a:xfrm>
                </p:grpSpPr>
                <p:cxnSp>
                  <p:nvCxnSpPr>
                    <p:cNvPr id="1518" name="Straight Connector 1517">
                      <a:extLst>
                        <a:ext uri="{FF2B5EF4-FFF2-40B4-BE49-F238E27FC236}">
                          <a16:creationId xmlns:a16="http://schemas.microsoft.com/office/drawing/2014/main" id="{119E6DEA-D601-5C6A-AAF6-9F5CD5F897A3}"/>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9" name="Straight Connector 1518">
                      <a:extLst>
                        <a:ext uri="{FF2B5EF4-FFF2-40B4-BE49-F238E27FC236}">
                          <a16:creationId xmlns:a16="http://schemas.microsoft.com/office/drawing/2014/main" id="{058B056A-8AFC-8B20-8E73-A57EB246912B}"/>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0" name="Straight Connector 1519">
                      <a:extLst>
                        <a:ext uri="{FF2B5EF4-FFF2-40B4-BE49-F238E27FC236}">
                          <a16:creationId xmlns:a16="http://schemas.microsoft.com/office/drawing/2014/main" id="{F5AA8049-74D0-2888-C677-A754A6C29708}"/>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17" name="Oval 1516">
                    <a:extLst>
                      <a:ext uri="{FF2B5EF4-FFF2-40B4-BE49-F238E27FC236}">
                        <a16:creationId xmlns:a16="http://schemas.microsoft.com/office/drawing/2014/main" id="{4E079258-711B-86E7-8A8E-2FD49C0CFEA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15" name="Oval 1514">
                  <a:extLst>
                    <a:ext uri="{FF2B5EF4-FFF2-40B4-BE49-F238E27FC236}">
                      <a16:creationId xmlns:a16="http://schemas.microsoft.com/office/drawing/2014/main" id="{1D49378B-B30F-011B-767C-2B3B4855DE7B}"/>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90" name="Group 1489">
                <a:extLst>
                  <a:ext uri="{FF2B5EF4-FFF2-40B4-BE49-F238E27FC236}">
                    <a16:creationId xmlns:a16="http://schemas.microsoft.com/office/drawing/2014/main" id="{3C6BBC5E-867B-7DAA-4B79-73B06D994A56}"/>
                  </a:ext>
                </a:extLst>
              </p:cNvPr>
              <p:cNvGrpSpPr/>
              <p:nvPr/>
            </p:nvGrpSpPr>
            <p:grpSpPr>
              <a:xfrm rot="21062191">
                <a:off x="3268154" y="3514739"/>
                <a:ext cx="152399" cy="169344"/>
                <a:chOff x="3409476" y="3072160"/>
                <a:chExt cx="184245" cy="256262"/>
              </a:xfrm>
            </p:grpSpPr>
            <p:grpSp>
              <p:nvGrpSpPr>
                <p:cNvPr id="1507" name="Group 1506">
                  <a:extLst>
                    <a:ext uri="{FF2B5EF4-FFF2-40B4-BE49-F238E27FC236}">
                      <a16:creationId xmlns:a16="http://schemas.microsoft.com/office/drawing/2014/main" id="{E4EF0A01-5054-D335-3A8E-804B6BD41C85}"/>
                    </a:ext>
                  </a:extLst>
                </p:cNvPr>
                <p:cNvGrpSpPr/>
                <p:nvPr/>
              </p:nvGrpSpPr>
              <p:grpSpPr>
                <a:xfrm>
                  <a:off x="3429000" y="3072160"/>
                  <a:ext cx="164721" cy="197843"/>
                  <a:chOff x="3518300" y="2952750"/>
                  <a:chExt cx="164721" cy="197843"/>
                </a:xfrm>
              </p:grpSpPr>
              <p:grpSp>
                <p:nvGrpSpPr>
                  <p:cNvPr id="1509" name="Group 1508">
                    <a:extLst>
                      <a:ext uri="{FF2B5EF4-FFF2-40B4-BE49-F238E27FC236}">
                        <a16:creationId xmlns:a16="http://schemas.microsoft.com/office/drawing/2014/main" id="{F234D502-38F1-7C0D-9323-FD237D7729E1}"/>
                      </a:ext>
                    </a:extLst>
                  </p:cNvPr>
                  <p:cNvGrpSpPr/>
                  <p:nvPr/>
                </p:nvGrpSpPr>
                <p:grpSpPr>
                  <a:xfrm rot="20886503">
                    <a:off x="3518300" y="3007579"/>
                    <a:ext cx="152400" cy="143014"/>
                    <a:chOff x="4648200" y="2369428"/>
                    <a:chExt cx="228600" cy="202322"/>
                  </a:xfrm>
                </p:grpSpPr>
                <p:cxnSp>
                  <p:nvCxnSpPr>
                    <p:cNvPr id="1511" name="Straight Connector 1510">
                      <a:extLst>
                        <a:ext uri="{FF2B5EF4-FFF2-40B4-BE49-F238E27FC236}">
                          <a16:creationId xmlns:a16="http://schemas.microsoft.com/office/drawing/2014/main" id="{33921876-7A95-EA73-02D9-CB88BDBB831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2" name="Straight Connector 1511">
                      <a:extLst>
                        <a:ext uri="{FF2B5EF4-FFF2-40B4-BE49-F238E27FC236}">
                          <a16:creationId xmlns:a16="http://schemas.microsoft.com/office/drawing/2014/main" id="{5A8ADCB1-818A-D02B-C4FC-ECC825E69BC8}"/>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3" name="Straight Connector 1512">
                      <a:extLst>
                        <a:ext uri="{FF2B5EF4-FFF2-40B4-BE49-F238E27FC236}">
                          <a16:creationId xmlns:a16="http://schemas.microsoft.com/office/drawing/2014/main" id="{D9770004-BFB1-CB73-65DD-51A05029E11A}"/>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10" name="Oval 1509">
                    <a:extLst>
                      <a:ext uri="{FF2B5EF4-FFF2-40B4-BE49-F238E27FC236}">
                        <a16:creationId xmlns:a16="http://schemas.microsoft.com/office/drawing/2014/main" id="{529A5E26-017D-B4DE-0CAC-CDBFF59385AD}"/>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08" name="Oval 1507">
                  <a:extLst>
                    <a:ext uri="{FF2B5EF4-FFF2-40B4-BE49-F238E27FC236}">
                      <a16:creationId xmlns:a16="http://schemas.microsoft.com/office/drawing/2014/main" id="{BF0B15F2-9BE5-3225-107E-0468D12F5E6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91" name="Group 1490">
                <a:extLst>
                  <a:ext uri="{FF2B5EF4-FFF2-40B4-BE49-F238E27FC236}">
                    <a16:creationId xmlns:a16="http://schemas.microsoft.com/office/drawing/2014/main" id="{9BFC4261-38D2-A70C-E5FC-E6F701998280}"/>
                  </a:ext>
                </a:extLst>
              </p:cNvPr>
              <p:cNvGrpSpPr/>
              <p:nvPr/>
            </p:nvGrpSpPr>
            <p:grpSpPr>
              <a:xfrm rot="21062191">
                <a:off x="3347432" y="3522356"/>
                <a:ext cx="152399" cy="169344"/>
                <a:chOff x="3409476" y="3072160"/>
                <a:chExt cx="184245" cy="256262"/>
              </a:xfrm>
            </p:grpSpPr>
            <p:grpSp>
              <p:nvGrpSpPr>
                <p:cNvPr id="1500" name="Group 1499">
                  <a:extLst>
                    <a:ext uri="{FF2B5EF4-FFF2-40B4-BE49-F238E27FC236}">
                      <a16:creationId xmlns:a16="http://schemas.microsoft.com/office/drawing/2014/main" id="{3D4CA00C-BA82-721C-B725-8F60560037DC}"/>
                    </a:ext>
                  </a:extLst>
                </p:cNvPr>
                <p:cNvGrpSpPr/>
                <p:nvPr/>
              </p:nvGrpSpPr>
              <p:grpSpPr>
                <a:xfrm>
                  <a:off x="3429000" y="3072160"/>
                  <a:ext cx="164721" cy="197843"/>
                  <a:chOff x="3518300" y="2952750"/>
                  <a:chExt cx="164721" cy="197843"/>
                </a:xfrm>
              </p:grpSpPr>
              <p:grpSp>
                <p:nvGrpSpPr>
                  <p:cNvPr id="1502" name="Group 1501">
                    <a:extLst>
                      <a:ext uri="{FF2B5EF4-FFF2-40B4-BE49-F238E27FC236}">
                        <a16:creationId xmlns:a16="http://schemas.microsoft.com/office/drawing/2014/main" id="{82DE08DF-CA21-FA87-E5A8-ACEB32E4900E}"/>
                      </a:ext>
                    </a:extLst>
                  </p:cNvPr>
                  <p:cNvGrpSpPr/>
                  <p:nvPr/>
                </p:nvGrpSpPr>
                <p:grpSpPr>
                  <a:xfrm rot="20886503">
                    <a:off x="3518300" y="3007579"/>
                    <a:ext cx="152400" cy="143014"/>
                    <a:chOff x="4648200" y="2369428"/>
                    <a:chExt cx="228600" cy="202322"/>
                  </a:xfrm>
                </p:grpSpPr>
                <p:cxnSp>
                  <p:nvCxnSpPr>
                    <p:cNvPr id="1504" name="Straight Connector 1503">
                      <a:extLst>
                        <a:ext uri="{FF2B5EF4-FFF2-40B4-BE49-F238E27FC236}">
                          <a16:creationId xmlns:a16="http://schemas.microsoft.com/office/drawing/2014/main" id="{7D4B6510-A6E9-4BFB-A99A-4CECBDDC5196}"/>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5" name="Straight Connector 1504">
                      <a:extLst>
                        <a:ext uri="{FF2B5EF4-FFF2-40B4-BE49-F238E27FC236}">
                          <a16:creationId xmlns:a16="http://schemas.microsoft.com/office/drawing/2014/main" id="{6021A87E-F438-2CD7-0CD3-AA77C6FF2C27}"/>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6" name="Straight Connector 1505">
                      <a:extLst>
                        <a:ext uri="{FF2B5EF4-FFF2-40B4-BE49-F238E27FC236}">
                          <a16:creationId xmlns:a16="http://schemas.microsoft.com/office/drawing/2014/main" id="{40A83D75-A3CD-A23D-A51B-B6E638310719}"/>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03" name="Oval 1502">
                    <a:extLst>
                      <a:ext uri="{FF2B5EF4-FFF2-40B4-BE49-F238E27FC236}">
                        <a16:creationId xmlns:a16="http://schemas.microsoft.com/office/drawing/2014/main" id="{0A5F7159-90A0-4F0E-B83F-A53453B4BA7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501" name="Oval 1500">
                  <a:extLst>
                    <a:ext uri="{FF2B5EF4-FFF2-40B4-BE49-F238E27FC236}">
                      <a16:creationId xmlns:a16="http://schemas.microsoft.com/office/drawing/2014/main" id="{3F66AF43-69D7-AC05-9A9E-FCE33A85C8D2}"/>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92" name="Group 1491">
                <a:extLst>
                  <a:ext uri="{FF2B5EF4-FFF2-40B4-BE49-F238E27FC236}">
                    <a16:creationId xmlns:a16="http://schemas.microsoft.com/office/drawing/2014/main" id="{D08E976F-16F9-E9DF-5FC3-D1FBE742E049}"/>
                  </a:ext>
                </a:extLst>
              </p:cNvPr>
              <p:cNvGrpSpPr/>
              <p:nvPr/>
            </p:nvGrpSpPr>
            <p:grpSpPr>
              <a:xfrm rot="21062191">
                <a:off x="3411171" y="3522356"/>
                <a:ext cx="152399" cy="169344"/>
                <a:chOff x="3409476" y="3072160"/>
                <a:chExt cx="184245" cy="256262"/>
              </a:xfrm>
            </p:grpSpPr>
            <p:grpSp>
              <p:nvGrpSpPr>
                <p:cNvPr id="1493" name="Group 1492">
                  <a:extLst>
                    <a:ext uri="{FF2B5EF4-FFF2-40B4-BE49-F238E27FC236}">
                      <a16:creationId xmlns:a16="http://schemas.microsoft.com/office/drawing/2014/main" id="{8B595F2D-C278-B084-597A-3BA21A73D8DE}"/>
                    </a:ext>
                  </a:extLst>
                </p:cNvPr>
                <p:cNvGrpSpPr/>
                <p:nvPr/>
              </p:nvGrpSpPr>
              <p:grpSpPr>
                <a:xfrm>
                  <a:off x="3429000" y="3072160"/>
                  <a:ext cx="164721" cy="197843"/>
                  <a:chOff x="3518300" y="2952750"/>
                  <a:chExt cx="164721" cy="197843"/>
                </a:xfrm>
              </p:grpSpPr>
              <p:grpSp>
                <p:nvGrpSpPr>
                  <p:cNvPr id="1495" name="Group 1494">
                    <a:extLst>
                      <a:ext uri="{FF2B5EF4-FFF2-40B4-BE49-F238E27FC236}">
                        <a16:creationId xmlns:a16="http://schemas.microsoft.com/office/drawing/2014/main" id="{0A3D54B5-129B-9DB6-2F74-4D8B858A32A6}"/>
                      </a:ext>
                    </a:extLst>
                  </p:cNvPr>
                  <p:cNvGrpSpPr/>
                  <p:nvPr/>
                </p:nvGrpSpPr>
                <p:grpSpPr>
                  <a:xfrm rot="20886503">
                    <a:off x="3518300" y="3007579"/>
                    <a:ext cx="152400" cy="143014"/>
                    <a:chOff x="4648200" y="2369428"/>
                    <a:chExt cx="228600" cy="202322"/>
                  </a:xfrm>
                </p:grpSpPr>
                <p:cxnSp>
                  <p:nvCxnSpPr>
                    <p:cNvPr id="1497" name="Straight Connector 1496">
                      <a:extLst>
                        <a:ext uri="{FF2B5EF4-FFF2-40B4-BE49-F238E27FC236}">
                          <a16:creationId xmlns:a16="http://schemas.microsoft.com/office/drawing/2014/main" id="{8C8048B5-5AC7-49AD-6127-AAD2F1189B99}"/>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8" name="Straight Connector 1497">
                      <a:extLst>
                        <a:ext uri="{FF2B5EF4-FFF2-40B4-BE49-F238E27FC236}">
                          <a16:creationId xmlns:a16="http://schemas.microsoft.com/office/drawing/2014/main" id="{3E2692F5-BAB5-CF5E-D232-109EB47F3C4C}"/>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9" name="Straight Connector 1498">
                      <a:extLst>
                        <a:ext uri="{FF2B5EF4-FFF2-40B4-BE49-F238E27FC236}">
                          <a16:creationId xmlns:a16="http://schemas.microsoft.com/office/drawing/2014/main" id="{67B54CAC-3441-317D-CB6C-5CF0498097D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96" name="Oval 1495">
                    <a:extLst>
                      <a:ext uri="{FF2B5EF4-FFF2-40B4-BE49-F238E27FC236}">
                        <a16:creationId xmlns:a16="http://schemas.microsoft.com/office/drawing/2014/main" id="{54F647D4-3BEA-C06F-D45A-E67F153277D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94" name="Oval 1493">
                  <a:extLst>
                    <a:ext uri="{FF2B5EF4-FFF2-40B4-BE49-F238E27FC236}">
                      <a16:creationId xmlns:a16="http://schemas.microsoft.com/office/drawing/2014/main" id="{4F21D245-A443-D233-6964-58B90D96EB5C}"/>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32" name="Group 1431">
              <a:extLst>
                <a:ext uri="{FF2B5EF4-FFF2-40B4-BE49-F238E27FC236}">
                  <a16:creationId xmlns:a16="http://schemas.microsoft.com/office/drawing/2014/main" id="{E81F97C8-D65F-34E0-CA3B-1177805019C4}"/>
                </a:ext>
              </a:extLst>
            </p:cNvPr>
            <p:cNvGrpSpPr/>
            <p:nvPr/>
          </p:nvGrpSpPr>
          <p:grpSpPr>
            <a:xfrm rot="21148269">
              <a:off x="4534280" y="3495115"/>
              <a:ext cx="363525" cy="191021"/>
              <a:chOff x="3200045" y="3500679"/>
              <a:chExt cx="363525" cy="191021"/>
            </a:xfrm>
          </p:grpSpPr>
          <p:grpSp>
            <p:nvGrpSpPr>
              <p:cNvPr id="1457" name="Group 1456">
                <a:extLst>
                  <a:ext uri="{FF2B5EF4-FFF2-40B4-BE49-F238E27FC236}">
                    <a16:creationId xmlns:a16="http://schemas.microsoft.com/office/drawing/2014/main" id="{4995A9F5-E84D-94A4-2C9F-110AFB241FC8}"/>
                  </a:ext>
                </a:extLst>
              </p:cNvPr>
              <p:cNvGrpSpPr/>
              <p:nvPr/>
            </p:nvGrpSpPr>
            <p:grpSpPr>
              <a:xfrm rot="21062191">
                <a:off x="3200045" y="3500679"/>
                <a:ext cx="152399" cy="169344"/>
                <a:chOff x="3409476" y="3072160"/>
                <a:chExt cx="184245" cy="256262"/>
              </a:xfrm>
            </p:grpSpPr>
            <p:grpSp>
              <p:nvGrpSpPr>
                <p:cNvPr id="1482" name="Group 1481">
                  <a:extLst>
                    <a:ext uri="{FF2B5EF4-FFF2-40B4-BE49-F238E27FC236}">
                      <a16:creationId xmlns:a16="http://schemas.microsoft.com/office/drawing/2014/main" id="{45D111D5-A5AD-0DE3-12DD-77C5BCA15BD7}"/>
                    </a:ext>
                  </a:extLst>
                </p:cNvPr>
                <p:cNvGrpSpPr/>
                <p:nvPr/>
              </p:nvGrpSpPr>
              <p:grpSpPr>
                <a:xfrm>
                  <a:off x="3429000" y="3072160"/>
                  <a:ext cx="164721" cy="197843"/>
                  <a:chOff x="3518300" y="2952750"/>
                  <a:chExt cx="164721" cy="197843"/>
                </a:xfrm>
              </p:grpSpPr>
              <p:grpSp>
                <p:nvGrpSpPr>
                  <p:cNvPr id="1484" name="Group 1483">
                    <a:extLst>
                      <a:ext uri="{FF2B5EF4-FFF2-40B4-BE49-F238E27FC236}">
                        <a16:creationId xmlns:a16="http://schemas.microsoft.com/office/drawing/2014/main" id="{B8006190-32DF-5B95-65FF-7FEF90F4DF42}"/>
                      </a:ext>
                    </a:extLst>
                  </p:cNvPr>
                  <p:cNvGrpSpPr/>
                  <p:nvPr/>
                </p:nvGrpSpPr>
                <p:grpSpPr>
                  <a:xfrm rot="20886503">
                    <a:off x="3518300" y="3007579"/>
                    <a:ext cx="152400" cy="143014"/>
                    <a:chOff x="4648200" y="2369428"/>
                    <a:chExt cx="228600" cy="202322"/>
                  </a:xfrm>
                </p:grpSpPr>
                <p:cxnSp>
                  <p:nvCxnSpPr>
                    <p:cNvPr id="1486" name="Straight Connector 1485">
                      <a:extLst>
                        <a:ext uri="{FF2B5EF4-FFF2-40B4-BE49-F238E27FC236}">
                          <a16:creationId xmlns:a16="http://schemas.microsoft.com/office/drawing/2014/main" id="{394F68AD-A38C-739A-BF41-E6283537DA51}"/>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7" name="Straight Connector 1486">
                      <a:extLst>
                        <a:ext uri="{FF2B5EF4-FFF2-40B4-BE49-F238E27FC236}">
                          <a16:creationId xmlns:a16="http://schemas.microsoft.com/office/drawing/2014/main" id="{3A354FEC-E923-833D-BE43-9AC0E4B9DAD1}"/>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8" name="Straight Connector 1487">
                      <a:extLst>
                        <a:ext uri="{FF2B5EF4-FFF2-40B4-BE49-F238E27FC236}">
                          <a16:creationId xmlns:a16="http://schemas.microsoft.com/office/drawing/2014/main" id="{94F27DC5-A00F-6459-B4FD-B74B29014242}"/>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85" name="Oval 1484">
                    <a:extLst>
                      <a:ext uri="{FF2B5EF4-FFF2-40B4-BE49-F238E27FC236}">
                        <a16:creationId xmlns:a16="http://schemas.microsoft.com/office/drawing/2014/main" id="{A7ED7EB1-4551-90C4-06C0-379970B5810B}"/>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83" name="Oval 1482">
                  <a:extLst>
                    <a:ext uri="{FF2B5EF4-FFF2-40B4-BE49-F238E27FC236}">
                      <a16:creationId xmlns:a16="http://schemas.microsoft.com/office/drawing/2014/main" id="{56A30E9B-6F81-FE3E-9E19-FA343F03EB1E}"/>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58" name="Group 1457">
                <a:extLst>
                  <a:ext uri="{FF2B5EF4-FFF2-40B4-BE49-F238E27FC236}">
                    <a16:creationId xmlns:a16="http://schemas.microsoft.com/office/drawing/2014/main" id="{A97E0530-0E29-AF5A-2C5A-C036D9110928}"/>
                  </a:ext>
                </a:extLst>
              </p:cNvPr>
              <p:cNvGrpSpPr/>
              <p:nvPr/>
            </p:nvGrpSpPr>
            <p:grpSpPr>
              <a:xfrm rot="21062191">
                <a:off x="3268154" y="3514739"/>
                <a:ext cx="152399" cy="169344"/>
                <a:chOff x="3409476" y="3072160"/>
                <a:chExt cx="184245" cy="256262"/>
              </a:xfrm>
            </p:grpSpPr>
            <p:grpSp>
              <p:nvGrpSpPr>
                <p:cNvPr id="1475" name="Group 1474">
                  <a:extLst>
                    <a:ext uri="{FF2B5EF4-FFF2-40B4-BE49-F238E27FC236}">
                      <a16:creationId xmlns:a16="http://schemas.microsoft.com/office/drawing/2014/main" id="{1E8548B2-1DBE-16F7-D32B-3733C7C24791}"/>
                    </a:ext>
                  </a:extLst>
                </p:cNvPr>
                <p:cNvGrpSpPr/>
                <p:nvPr/>
              </p:nvGrpSpPr>
              <p:grpSpPr>
                <a:xfrm>
                  <a:off x="3429000" y="3072160"/>
                  <a:ext cx="164721" cy="197843"/>
                  <a:chOff x="3518300" y="2952750"/>
                  <a:chExt cx="164721" cy="197843"/>
                </a:xfrm>
              </p:grpSpPr>
              <p:grpSp>
                <p:nvGrpSpPr>
                  <p:cNvPr id="1477" name="Group 1476">
                    <a:extLst>
                      <a:ext uri="{FF2B5EF4-FFF2-40B4-BE49-F238E27FC236}">
                        <a16:creationId xmlns:a16="http://schemas.microsoft.com/office/drawing/2014/main" id="{969A54F1-C8E0-5F63-CF7E-AF685DA6AAE6}"/>
                      </a:ext>
                    </a:extLst>
                  </p:cNvPr>
                  <p:cNvGrpSpPr/>
                  <p:nvPr/>
                </p:nvGrpSpPr>
                <p:grpSpPr>
                  <a:xfrm rot="20886503">
                    <a:off x="3518300" y="3007579"/>
                    <a:ext cx="152400" cy="143014"/>
                    <a:chOff x="4648200" y="2369428"/>
                    <a:chExt cx="228600" cy="202322"/>
                  </a:xfrm>
                </p:grpSpPr>
                <p:cxnSp>
                  <p:nvCxnSpPr>
                    <p:cNvPr id="1479" name="Straight Connector 1478">
                      <a:extLst>
                        <a:ext uri="{FF2B5EF4-FFF2-40B4-BE49-F238E27FC236}">
                          <a16:creationId xmlns:a16="http://schemas.microsoft.com/office/drawing/2014/main" id="{A15CBE34-44D6-9849-8298-E1C74D665153}"/>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0" name="Straight Connector 1479">
                      <a:extLst>
                        <a:ext uri="{FF2B5EF4-FFF2-40B4-BE49-F238E27FC236}">
                          <a16:creationId xmlns:a16="http://schemas.microsoft.com/office/drawing/2014/main" id="{D1DF4417-AC04-4F78-6214-0DC75768E4D1}"/>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1" name="Straight Connector 1480">
                      <a:extLst>
                        <a:ext uri="{FF2B5EF4-FFF2-40B4-BE49-F238E27FC236}">
                          <a16:creationId xmlns:a16="http://schemas.microsoft.com/office/drawing/2014/main" id="{1462C00A-F4A7-B133-4A7D-FAB44F4733CD}"/>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78" name="Oval 1477">
                    <a:extLst>
                      <a:ext uri="{FF2B5EF4-FFF2-40B4-BE49-F238E27FC236}">
                        <a16:creationId xmlns:a16="http://schemas.microsoft.com/office/drawing/2014/main" id="{74F70431-8593-D1CF-D854-B282487E9328}"/>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76" name="Oval 1475">
                  <a:extLst>
                    <a:ext uri="{FF2B5EF4-FFF2-40B4-BE49-F238E27FC236}">
                      <a16:creationId xmlns:a16="http://schemas.microsoft.com/office/drawing/2014/main" id="{AD6BA267-1D43-668C-14CA-06267CC82CB3}"/>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59" name="Group 1458">
                <a:extLst>
                  <a:ext uri="{FF2B5EF4-FFF2-40B4-BE49-F238E27FC236}">
                    <a16:creationId xmlns:a16="http://schemas.microsoft.com/office/drawing/2014/main" id="{EB6896AD-E3DF-C200-8280-AE1B2C14EE5D}"/>
                  </a:ext>
                </a:extLst>
              </p:cNvPr>
              <p:cNvGrpSpPr/>
              <p:nvPr/>
            </p:nvGrpSpPr>
            <p:grpSpPr>
              <a:xfrm rot="21062191">
                <a:off x="3347432" y="3522356"/>
                <a:ext cx="152399" cy="169344"/>
                <a:chOff x="3409476" y="3072160"/>
                <a:chExt cx="184245" cy="256262"/>
              </a:xfrm>
            </p:grpSpPr>
            <p:grpSp>
              <p:nvGrpSpPr>
                <p:cNvPr id="1468" name="Group 1467">
                  <a:extLst>
                    <a:ext uri="{FF2B5EF4-FFF2-40B4-BE49-F238E27FC236}">
                      <a16:creationId xmlns:a16="http://schemas.microsoft.com/office/drawing/2014/main" id="{476DC99F-6BB4-CDBE-78B5-1149070720E3}"/>
                    </a:ext>
                  </a:extLst>
                </p:cNvPr>
                <p:cNvGrpSpPr/>
                <p:nvPr/>
              </p:nvGrpSpPr>
              <p:grpSpPr>
                <a:xfrm>
                  <a:off x="3429000" y="3072160"/>
                  <a:ext cx="164721" cy="197843"/>
                  <a:chOff x="3518300" y="2952750"/>
                  <a:chExt cx="164721" cy="197843"/>
                </a:xfrm>
              </p:grpSpPr>
              <p:grpSp>
                <p:nvGrpSpPr>
                  <p:cNvPr id="1470" name="Group 1469">
                    <a:extLst>
                      <a:ext uri="{FF2B5EF4-FFF2-40B4-BE49-F238E27FC236}">
                        <a16:creationId xmlns:a16="http://schemas.microsoft.com/office/drawing/2014/main" id="{36C00901-2888-823A-AC2F-15C6D667B4C6}"/>
                      </a:ext>
                    </a:extLst>
                  </p:cNvPr>
                  <p:cNvGrpSpPr/>
                  <p:nvPr/>
                </p:nvGrpSpPr>
                <p:grpSpPr>
                  <a:xfrm rot="20886503">
                    <a:off x="3518300" y="3007579"/>
                    <a:ext cx="152400" cy="143014"/>
                    <a:chOff x="4648200" y="2369428"/>
                    <a:chExt cx="228600" cy="202322"/>
                  </a:xfrm>
                </p:grpSpPr>
                <p:cxnSp>
                  <p:nvCxnSpPr>
                    <p:cNvPr id="1472" name="Straight Connector 1471">
                      <a:extLst>
                        <a:ext uri="{FF2B5EF4-FFF2-40B4-BE49-F238E27FC236}">
                          <a16:creationId xmlns:a16="http://schemas.microsoft.com/office/drawing/2014/main" id="{B8D989A6-9744-D631-B741-621756B6AE5E}"/>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3" name="Straight Connector 1472">
                      <a:extLst>
                        <a:ext uri="{FF2B5EF4-FFF2-40B4-BE49-F238E27FC236}">
                          <a16:creationId xmlns:a16="http://schemas.microsoft.com/office/drawing/2014/main" id="{BBBBFD9D-5AC8-3646-D67A-2282FF0D43D9}"/>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4" name="Straight Connector 1473">
                      <a:extLst>
                        <a:ext uri="{FF2B5EF4-FFF2-40B4-BE49-F238E27FC236}">
                          <a16:creationId xmlns:a16="http://schemas.microsoft.com/office/drawing/2014/main" id="{723F1EA3-1F6B-169C-9823-B0B1504006F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71" name="Oval 1470">
                    <a:extLst>
                      <a:ext uri="{FF2B5EF4-FFF2-40B4-BE49-F238E27FC236}">
                        <a16:creationId xmlns:a16="http://schemas.microsoft.com/office/drawing/2014/main" id="{CD7DF20A-0503-FC83-5442-9538E0353F63}"/>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69" name="Oval 1468">
                  <a:extLst>
                    <a:ext uri="{FF2B5EF4-FFF2-40B4-BE49-F238E27FC236}">
                      <a16:creationId xmlns:a16="http://schemas.microsoft.com/office/drawing/2014/main" id="{827664DD-6046-E99A-425E-50958E35F827}"/>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60" name="Group 1459">
                <a:extLst>
                  <a:ext uri="{FF2B5EF4-FFF2-40B4-BE49-F238E27FC236}">
                    <a16:creationId xmlns:a16="http://schemas.microsoft.com/office/drawing/2014/main" id="{0E709127-A6BE-154D-3246-810828217348}"/>
                  </a:ext>
                </a:extLst>
              </p:cNvPr>
              <p:cNvGrpSpPr/>
              <p:nvPr/>
            </p:nvGrpSpPr>
            <p:grpSpPr>
              <a:xfrm rot="21062191">
                <a:off x="3411171" y="3522356"/>
                <a:ext cx="152399" cy="169344"/>
                <a:chOff x="3409476" y="3072160"/>
                <a:chExt cx="184245" cy="256262"/>
              </a:xfrm>
            </p:grpSpPr>
            <p:grpSp>
              <p:nvGrpSpPr>
                <p:cNvPr id="1461" name="Group 1460">
                  <a:extLst>
                    <a:ext uri="{FF2B5EF4-FFF2-40B4-BE49-F238E27FC236}">
                      <a16:creationId xmlns:a16="http://schemas.microsoft.com/office/drawing/2014/main" id="{254046CD-DACC-72F3-E3ED-A556092C159E}"/>
                    </a:ext>
                  </a:extLst>
                </p:cNvPr>
                <p:cNvGrpSpPr/>
                <p:nvPr/>
              </p:nvGrpSpPr>
              <p:grpSpPr>
                <a:xfrm>
                  <a:off x="3429000" y="3072160"/>
                  <a:ext cx="164721" cy="197843"/>
                  <a:chOff x="3518300" y="2952750"/>
                  <a:chExt cx="164721" cy="197843"/>
                </a:xfrm>
              </p:grpSpPr>
              <p:grpSp>
                <p:nvGrpSpPr>
                  <p:cNvPr id="1463" name="Group 1462">
                    <a:extLst>
                      <a:ext uri="{FF2B5EF4-FFF2-40B4-BE49-F238E27FC236}">
                        <a16:creationId xmlns:a16="http://schemas.microsoft.com/office/drawing/2014/main" id="{1FD2D031-4BE5-21CC-71D7-8122527421AE}"/>
                      </a:ext>
                    </a:extLst>
                  </p:cNvPr>
                  <p:cNvGrpSpPr/>
                  <p:nvPr/>
                </p:nvGrpSpPr>
                <p:grpSpPr>
                  <a:xfrm rot="20886503">
                    <a:off x="3518300" y="3007579"/>
                    <a:ext cx="152400" cy="143014"/>
                    <a:chOff x="4648200" y="2369428"/>
                    <a:chExt cx="228600" cy="202322"/>
                  </a:xfrm>
                </p:grpSpPr>
                <p:cxnSp>
                  <p:nvCxnSpPr>
                    <p:cNvPr id="1465" name="Straight Connector 1464">
                      <a:extLst>
                        <a:ext uri="{FF2B5EF4-FFF2-40B4-BE49-F238E27FC236}">
                          <a16:creationId xmlns:a16="http://schemas.microsoft.com/office/drawing/2014/main" id="{0844408A-047D-BEDE-96CD-DE2DAB0ECA8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6" name="Straight Connector 1465">
                      <a:extLst>
                        <a:ext uri="{FF2B5EF4-FFF2-40B4-BE49-F238E27FC236}">
                          <a16:creationId xmlns:a16="http://schemas.microsoft.com/office/drawing/2014/main" id="{B6F42E14-2764-1712-994B-9FC87096CA6C}"/>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7" name="Straight Connector 1466">
                      <a:extLst>
                        <a:ext uri="{FF2B5EF4-FFF2-40B4-BE49-F238E27FC236}">
                          <a16:creationId xmlns:a16="http://schemas.microsoft.com/office/drawing/2014/main" id="{9C5D18EB-A6EC-AB9A-BC43-F4175D241927}"/>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64" name="Oval 1463">
                    <a:extLst>
                      <a:ext uri="{FF2B5EF4-FFF2-40B4-BE49-F238E27FC236}">
                        <a16:creationId xmlns:a16="http://schemas.microsoft.com/office/drawing/2014/main" id="{15F32322-080F-F7EC-8055-651D76867C06}"/>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62" name="Oval 1461">
                  <a:extLst>
                    <a:ext uri="{FF2B5EF4-FFF2-40B4-BE49-F238E27FC236}">
                      <a16:creationId xmlns:a16="http://schemas.microsoft.com/office/drawing/2014/main" id="{88EE27D8-53D8-57D1-B4DB-4C13F15D3F8A}"/>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grpSp>
          <p:nvGrpSpPr>
            <p:cNvPr id="1433" name="Group 1432">
              <a:extLst>
                <a:ext uri="{FF2B5EF4-FFF2-40B4-BE49-F238E27FC236}">
                  <a16:creationId xmlns:a16="http://schemas.microsoft.com/office/drawing/2014/main" id="{26788C2C-EE61-A75B-94A3-140B879DFFCE}"/>
                </a:ext>
              </a:extLst>
            </p:cNvPr>
            <p:cNvGrpSpPr/>
            <p:nvPr/>
          </p:nvGrpSpPr>
          <p:grpSpPr>
            <a:xfrm rot="21062191">
              <a:off x="4924503" y="3514418"/>
              <a:ext cx="152399" cy="169344"/>
              <a:chOff x="3409476" y="3072160"/>
              <a:chExt cx="184245" cy="256262"/>
            </a:xfrm>
          </p:grpSpPr>
          <p:grpSp>
            <p:nvGrpSpPr>
              <p:cNvPr id="1450" name="Group 1449">
                <a:extLst>
                  <a:ext uri="{FF2B5EF4-FFF2-40B4-BE49-F238E27FC236}">
                    <a16:creationId xmlns:a16="http://schemas.microsoft.com/office/drawing/2014/main" id="{4E1B6A8B-3288-2C93-9AAF-1EDF73033805}"/>
                  </a:ext>
                </a:extLst>
              </p:cNvPr>
              <p:cNvGrpSpPr/>
              <p:nvPr/>
            </p:nvGrpSpPr>
            <p:grpSpPr>
              <a:xfrm>
                <a:off x="3429000" y="3072160"/>
                <a:ext cx="164721" cy="197843"/>
                <a:chOff x="3518300" y="2952750"/>
                <a:chExt cx="164721" cy="197843"/>
              </a:xfrm>
            </p:grpSpPr>
            <p:grpSp>
              <p:nvGrpSpPr>
                <p:cNvPr id="1452" name="Group 1451">
                  <a:extLst>
                    <a:ext uri="{FF2B5EF4-FFF2-40B4-BE49-F238E27FC236}">
                      <a16:creationId xmlns:a16="http://schemas.microsoft.com/office/drawing/2014/main" id="{650F26F8-0BA9-DA53-6169-7436B6C9F217}"/>
                    </a:ext>
                  </a:extLst>
                </p:cNvPr>
                <p:cNvGrpSpPr/>
                <p:nvPr/>
              </p:nvGrpSpPr>
              <p:grpSpPr>
                <a:xfrm rot="20886503">
                  <a:off x="3518300" y="3007579"/>
                  <a:ext cx="152400" cy="143014"/>
                  <a:chOff x="4648200" y="2369428"/>
                  <a:chExt cx="228600" cy="202322"/>
                </a:xfrm>
              </p:grpSpPr>
              <p:cxnSp>
                <p:nvCxnSpPr>
                  <p:cNvPr id="1454" name="Straight Connector 1453">
                    <a:extLst>
                      <a:ext uri="{FF2B5EF4-FFF2-40B4-BE49-F238E27FC236}">
                        <a16:creationId xmlns:a16="http://schemas.microsoft.com/office/drawing/2014/main" id="{4FAF971E-C67D-5188-6769-715558AF9662}"/>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5" name="Straight Connector 1454">
                    <a:extLst>
                      <a:ext uri="{FF2B5EF4-FFF2-40B4-BE49-F238E27FC236}">
                        <a16:creationId xmlns:a16="http://schemas.microsoft.com/office/drawing/2014/main" id="{FFE3B4D3-2024-A28C-7505-08AE3C058CE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6" name="Straight Connector 1455">
                    <a:extLst>
                      <a:ext uri="{FF2B5EF4-FFF2-40B4-BE49-F238E27FC236}">
                        <a16:creationId xmlns:a16="http://schemas.microsoft.com/office/drawing/2014/main" id="{B0F0C557-BFB7-CAE1-A826-798EE1D6FB1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53" name="Oval 1452">
                  <a:extLst>
                    <a:ext uri="{FF2B5EF4-FFF2-40B4-BE49-F238E27FC236}">
                      <a16:creationId xmlns:a16="http://schemas.microsoft.com/office/drawing/2014/main" id="{FAA150B7-C42C-B8C4-1E1D-ED960C402522}"/>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51" name="Oval 1450">
                <a:extLst>
                  <a:ext uri="{FF2B5EF4-FFF2-40B4-BE49-F238E27FC236}">
                    <a16:creationId xmlns:a16="http://schemas.microsoft.com/office/drawing/2014/main" id="{085C27AB-2A2B-707C-9DA8-9D6C41CFFD2F}"/>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34" name="Group 1433">
              <a:extLst>
                <a:ext uri="{FF2B5EF4-FFF2-40B4-BE49-F238E27FC236}">
                  <a16:creationId xmlns:a16="http://schemas.microsoft.com/office/drawing/2014/main" id="{2328EE79-0774-6A9A-3643-C080CA4232AD}"/>
                </a:ext>
              </a:extLst>
            </p:cNvPr>
            <p:cNvGrpSpPr/>
            <p:nvPr/>
          </p:nvGrpSpPr>
          <p:grpSpPr>
            <a:xfrm rot="21062191">
              <a:off x="4871636" y="3506481"/>
              <a:ext cx="152399" cy="169344"/>
              <a:chOff x="3409476" y="3072160"/>
              <a:chExt cx="184245" cy="256262"/>
            </a:xfrm>
          </p:grpSpPr>
          <p:grpSp>
            <p:nvGrpSpPr>
              <p:cNvPr id="1443" name="Group 1442">
                <a:extLst>
                  <a:ext uri="{FF2B5EF4-FFF2-40B4-BE49-F238E27FC236}">
                    <a16:creationId xmlns:a16="http://schemas.microsoft.com/office/drawing/2014/main" id="{E81F0CBE-1C7C-5689-0D88-9B1E3B54873F}"/>
                  </a:ext>
                </a:extLst>
              </p:cNvPr>
              <p:cNvGrpSpPr/>
              <p:nvPr/>
            </p:nvGrpSpPr>
            <p:grpSpPr>
              <a:xfrm>
                <a:off x="3429000" y="3072160"/>
                <a:ext cx="164721" cy="197843"/>
                <a:chOff x="3518300" y="2952750"/>
                <a:chExt cx="164721" cy="197843"/>
              </a:xfrm>
            </p:grpSpPr>
            <p:grpSp>
              <p:nvGrpSpPr>
                <p:cNvPr id="1445" name="Group 1444">
                  <a:extLst>
                    <a:ext uri="{FF2B5EF4-FFF2-40B4-BE49-F238E27FC236}">
                      <a16:creationId xmlns:a16="http://schemas.microsoft.com/office/drawing/2014/main" id="{579FC9D8-E821-68CF-96CC-C628C4F7E857}"/>
                    </a:ext>
                  </a:extLst>
                </p:cNvPr>
                <p:cNvGrpSpPr/>
                <p:nvPr/>
              </p:nvGrpSpPr>
              <p:grpSpPr>
                <a:xfrm rot="20886503">
                  <a:off x="3518300" y="3007579"/>
                  <a:ext cx="152400" cy="143014"/>
                  <a:chOff x="4648200" y="2369428"/>
                  <a:chExt cx="228600" cy="202322"/>
                </a:xfrm>
              </p:grpSpPr>
              <p:cxnSp>
                <p:nvCxnSpPr>
                  <p:cNvPr id="1447" name="Straight Connector 1446">
                    <a:extLst>
                      <a:ext uri="{FF2B5EF4-FFF2-40B4-BE49-F238E27FC236}">
                        <a16:creationId xmlns:a16="http://schemas.microsoft.com/office/drawing/2014/main" id="{065BEEB0-63B2-7F29-CF92-8ECB66AF159C}"/>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8" name="Straight Connector 1447">
                    <a:extLst>
                      <a:ext uri="{FF2B5EF4-FFF2-40B4-BE49-F238E27FC236}">
                        <a16:creationId xmlns:a16="http://schemas.microsoft.com/office/drawing/2014/main" id="{A2ED8309-81DA-E8ED-ED3F-388A55FA077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9" name="Straight Connector 1448">
                    <a:extLst>
                      <a:ext uri="{FF2B5EF4-FFF2-40B4-BE49-F238E27FC236}">
                        <a16:creationId xmlns:a16="http://schemas.microsoft.com/office/drawing/2014/main" id="{F064AC2B-F16E-0861-7C84-F810B840FFCE}"/>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46" name="Oval 1445">
                  <a:extLst>
                    <a:ext uri="{FF2B5EF4-FFF2-40B4-BE49-F238E27FC236}">
                      <a16:creationId xmlns:a16="http://schemas.microsoft.com/office/drawing/2014/main" id="{3186673D-8DFE-B4BC-F230-E04493FE4745}"/>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44" name="Oval 1443">
                <a:extLst>
                  <a:ext uri="{FF2B5EF4-FFF2-40B4-BE49-F238E27FC236}">
                    <a16:creationId xmlns:a16="http://schemas.microsoft.com/office/drawing/2014/main" id="{BC30E60E-2A32-8CCB-9AA8-DACDC5260050}"/>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1435" name="Group 1434">
              <a:extLst>
                <a:ext uri="{FF2B5EF4-FFF2-40B4-BE49-F238E27FC236}">
                  <a16:creationId xmlns:a16="http://schemas.microsoft.com/office/drawing/2014/main" id="{C9EA3950-4AC8-239F-481C-C4294AAB8D03}"/>
                </a:ext>
              </a:extLst>
            </p:cNvPr>
            <p:cNvGrpSpPr/>
            <p:nvPr/>
          </p:nvGrpSpPr>
          <p:grpSpPr>
            <a:xfrm rot="21062191">
              <a:off x="4810586" y="3509093"/>
              <a:ext cx="152399" cy="169344"/>
              <a:chOff x="3409476" y="3072160"/>
              <a:chExt cx="184245" cy="256262"/>
            </a:xfrm>
          </p:grpSpPr>
          <p:grpSp>
            <p:nvGrpSpPr>
              <p:cNvPr id="1436" name="Group 1435">
                <a:extLst>
                  <a:ext uri="{FF2B5EF4-FFF2-40B4-BE49-F238E27FC236}">
                    <a16:creationId xmlns:a16="http://schemas.microsoft.com/office/drawing/2014/main" id="{B1673FFF-C740-A03B-FDB1-C967211633F5}"/>
                  </a:ext>
                </a:extLst>
              </p:cNvPr>
              <p:cNvGrpSpPr/>
              <p:nvPr/>
            </p:nvGrpSpPr>
            <p:grpSpPr>
              <a:xfrm>
                <a:off x="3429000" y="3072160"/>
                <a:ext cx="164721" cy="197843"/>
                <a:chOff x="3518300" y="2952750"/>
                <a:chExt cx="164721" cy="197843"/>
              </a:xfrm>
            </p:grpSpPr>
            <p:grpSp>
              <p:nvGrpSpPr>
                <p:cNvPr id="1438" name="Group 1437">
                  <a:extLst>
                    <a:ext uri="{FF2B5EF4-FFF2-40B4-BE49-F238E27FC236}">
                      <a16:creationId xmlns:a16="http://schemas.microsoft.com/office/drawing/2014/main" id="{C639D584-FFFB-C2B5-7B48-7AB8A5558C39}"/>
                    </a:ext>
                  </a:extLst>
                </p:cNvPr>
                <p:cNvGrpSpPr/>
                <p:nvPr/>
              </p:nvGrpSpPr>
              <p:grpSpPr>
                <a:xfrm rot="20886503">
                  <a:off x="3518300" y="3007579"/>
                  <a:ext cx="152400" cy="143014"/>
                  <a:chOff x="4648200" y="2369428"/>
                  <a:chExt cx="228600" cy="202322"/>
                </a:xfrm>
              </p:grpSpPr>
              <p:cxnSp>
                <p:nvCxnSpPr>
                  <p:cNvPr id="1440" name="Straight Connector 1439">
                    <a:extLst>
                      <a:ext uri="{FF2B5EF4-FFF2-40B4-BE49-F238E27FC236}">
                        <a16:creationId xmlns:a16="http://schemas.microsoft.com/office/drawing/2014/main" id="{36557BF9-A6A3-AF63-B9EC-C0D2783AF218}"/>
                      </a:ext>
                    </a:extLst>
                  </p:cNvPr>
                  <p:cNvCxnSpPr/>
                  <p:nvPr/>
                </p:nvCxnSpPr>
                <p:spPr>
                  <a:xfrm flipV="1">
                    <a:off x="4648200" y="2464282"/>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1" name="Straight Connector 1440">
                    <a:extLst>
                      <a:ext uri="{FF2B5EF4-FFF2-40B4-BE49-F238E27FC236}">
                        <a16:creationId xmlns:a16="http://schemas.microsoft.com/office/drawing/2014/main" id="{9EFF5BB7-E50E-6F89-D3C8-27D523AD3E74}"/>
                      </a:ext>
                    </a:extLst>
                  </p:cNvPr>
                  <p:cNvCxnSpPr/>
                  <p:nvPr/>
                </p:nvCxnSpPr>
                <p:spPr>
                  <a:xfrm flipV="1">
                    <a:off x="4800600" y="2369428"/>
                    <a:ext cx="76200" cy="1074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2" name="Straight Connector 1441">
                    <a:extLst>
                      <a:ext uri="{FF2B5EF4-FFF2-40B4-BE49-F238E27FC236}">
                        <a16:creationId xmlns:a16="http://schemas.microsoft.com/office/drawing/2014/main" id="{B61DDF5F-1F0A-D6F5-F0E4-4AAD1EAB2021}"/>
                      </a:ext>
                    </a:extLst>
                  </p:cNvPr>
                  <p:cNvCxnSpPr>
                    <a:cxnSpLocks/>
                  </p:cNvCxnSpPr>
                  <p:nvPr/>
                </p:nvCxnSpPr>
                <p:spPr>
                  <a:xfrm>
                    <a:off x="4724400" y="2464282"/>
                    <a:ext cx="76200" cy="12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39" name="Oval 1438">
                  <a:extLst>
                    <a:ext uri="{FF2B5EF4-FFF2-40B4-BE49-F238E27FC236}">
                      <a16:creationId xmlns:a16="http://schemas.microsoft.com/office/drawing/2014/main" id="{05C88BFA-DE25-3A11-67D0-F5BDBC611421}"/>
                    </a:ext>
                  </a:extLst>
                </p:cNvPr>
                <p:cNvSpPr/>
                <p:nvPr/>
              </p:nvSpPr>
              <p:spPr>
                <a:xfrm>
                  <a:off x="3637302" y="2952750"/>
                  <a:ext cx="45719" cy="45719"/>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437" name="Oval 1436">
                <a:extLst>
                  <a:ext uri="{FF2B5EF4-FFF2-40B4-BE49-F238E27FC236}">
                    <a16:creationId xmlns:a16="http://schemas.microsoft.com/office/drawing/2014/main" id="{0F3DF222-2B15-B1B0-0CA7-496A6471DA1C}"/>
                  </a:ext>
                </a:extLst>
              </p:cNvPr>
              <p:cNvSpPr/>
              <p:nvPr/>
            </p:nvSpPr>
            <p:spPr>
              <a:xfrm>
                <a:off x="3409476" y="3282703"/>
                <a:ext cx="45719" cy="45719"/>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sp>
        <p:nvSpPr>
          <p:cNvPr id="1418" name="Rectangle 1417">
            <a:extLst>
              <a:ext uri="{FF2B5EF4-FFF2-40B4-BE49-F238E27FC236}">
                <a16:creationId xmlns:a16="http://schemas.microsoft.com/office/drawing/2014/main" id="{0B2234A3-EB16-6E07-D0AA-AF5B4CACAFBA}"/>
              </a:ext>
            </a:extLst>
          </p:cNvPr>
          <p:cNvSpPr/>
          <p:nvPr/>
        </p:nvSpPr>
        <p:spPr>
          <a:xfrm>
            <a:off x="4420783" y="5966041"/>
            <a:ext cx="1952623" cy="19254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Glass</a:t>
            </a:r>
          </a:p>
        </p:txBody>
      </p:sp>
      <p:sp>
        <p:nvSpPr>
          <p:cNvPr id="1419" name="Rectangle 1418">
            <a:extLst>
              <a:ext uri="{FF2B5EF4-FFF2-40B4-BE49-F238E27FC236}">
                <a16:creationId xmlns:a16="http://schemas.microsoft.com/office/drawing/2014/main" id="{628169E5-166E-CB53-839A-74E408168E85}"/>
              </a:ext>
            </a:extLst>
          </p:cNvPr>
          <p:cNvSpPr/>
          <p:nvPr/>
        </p:nvSpPr>
        <p:spPr>
          <a:xfrm>
            <a:off x="4415044" y="5792945"/>
            <a:ext cx="1953725" cy="182800"/>
          </a:xfrm>
          <a:prstGeom prst="rect">
            <a:avLst/>
          </a:prstGeom>
          <a:solidFill>
            <a:schemeClr val="accent4">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Dextran</a:t>
            </a:r>
          </a:p>
        </p:txBody>
      </p:sp>
      <p:sp>
        <p:nvSpPr>
          <p:cNvPr id="1420" name="Rectangle 1419">
            <a:extLst>
              <a:ext uri="{FF2B5EF4-FFF2-40B4-BE49-F238E27FC236}">
                <a16:creationId xmlns:a16="http://schemas.microsoft.com/office/drawing/2014/main" id="{0D286B8B-DE5B-1146-EDB9-68A8FEAEAB8A}"/>
              </a:ext>
            </a:extLst>
          </p:cNvPr>
          <p:cNvSpPr/>
          <p:nvPr/>
        </p:nvSpPr>
        <p:spPr>
          <a:xfrm>
            <a:off x="4425216" y="5579552"/>
            <a:ext cx="1949626" cy="21844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SEBS</a:t>
            </a:r>
          </a:p>
        </p:txBody>
      </p:sp>
      <p:sp>
        <p:nvSpPr>
          <p:cNvPr id="1421" name="Rectangle 1420">
            <a:extLst>
              <a:ext uri="{FF2B5EF4-FFF2-40B4-BE49-F238E27FC236}">
                <a16:creationId xmlns:a16="http://schemas.microsoft.com/office/drawing/2014/main" id="{02D4F670-8DBD-9C38-4F3B-8524F63C593D}"/>
              </a:ext>
            </a:extLst>
          </p:cNvPr>
          <p:cNvSpPr/>
          <p:nvPr/>
        </p:nvSpPr>
        <p:spPr>
          <a:xfrm>
            <a:off x="4425471" y="5362101"/>
            <a:ext cx="1939208" cy="20746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Au </a:t>
            </a:r>
          </a:p>
        </p:txBody>
      </p:sp>
      <p:sp>
        <p:nvSpPr>
          <p:cNvPr id="1422" name="Rectangle 1421">
            <a:extLst>
              <a:ext uri="{FF2B5EF4-FFF2-40B4-BE49-F238E27FC236}">
                <a16:creationId xmlns:a16="http://schemas.microsoft.com/office/drawing/2014/main" id="{1F6DB32D-B25F-0BF4-0583-778E14244706}"/>
              </a:ext>
            </a:extLst>
          </p:cNvPr>
          <p:cNvSpPr/>
          <p:nvPr/>
        </p:nvSpPr>
        <p:spPr>
          <a:xfrm>
            <a:off x="4429175" y="4453566"/>
            <a:ext cx="1943694" cy="267888"/>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 PEDOT:PSS </a:t>
            </a:r>
          </a:p>
        </p:txBody>
      </p:sp>
      <p:sp>
        <p:nvSpPr>
          <p:cNvPr id="7" name="Slide Number Placeholder 3">
            <a:extLst>
              <a:ext uri="{FF2B5EF4-FFF2-40B4-BE49-F238E27FC236}">
                <a16:creationId xmlns:a16="http://schemas.microsoft.com/office/drawing/2014/main" id="{4BC73BF1-F6F0-67A7-8689-05D17BB2A5B6}"/>
              </a:ext>
            </a:extLst>
          </p:cNvPr>
          <p:cNvSpPr>
            <a:spLocks noGrp="1"/>
          </p:cNvSpPr>
          <p:nvPr>
            <p:ph type="sldNum" sz="quarter" idx="12"/>
          </p:nvPr>
        </p:nvSpPr>
        <p:spPr>
          <a:xfrm>
            <a:off x="46300" y="6453135"/>
            <a:ext cx="2743200" cy="365125"/>
          </a:xfrm>
        </p:spPr>
        <p:txBody>
          <a:bodyPr/>
          <a:lstStyle/>
          <a:p>
            <a:fld id="{978C48C2-2DE7-6447-B456-799F1A353994}" type="slidenum">
              <a:rPr lang="en-US" sz="1500" smtClean="0">
                <a:solidFill>
                  <a:schemeClr val="tx2">
                    <a:lumMod val="50000"/>
                  </a:schemeClr>
                </a:solidFill>
              </a:rPr>
              <a:pPr/>
              <a:t>7</a:t>
            </a:fld>
            <a:endParaRPr lang="en-US" sz="1500" dirty="0">
              <a:solidFill>
                <a:schemeClr val="tx2">
                  <a:lumMod val="50000"/>
                </a:schemeClr>
              </a:solidFill>
            </a:endParaRPr>
          </a:p>
        </p:txBody>
      </p:sp>
    </p:spTree>
    <p:extLst>
      <p:ext uri="{BB962C8B-B14F-4D97-AF65-F5344CB8AC3E}">
        <p14:creationId xmlns:p14="http://schemas.microsoft.com/office/powerpoint/2010/main" val="1381733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17C5-B6D1-D15A-FA86-9557F378E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65153-89D8-B29D-792D-FC68E29B3EA6}"/>
              </a:ext>
            </a:extLst>
          </p:cNvPr>
          <p:cNvSpPr>
            <a:spLocks noGrp="1"/>
          </p:cNvSpPr>
          <p:nvPr>
            <p:ph type="title"/>
          </p:nvPr>
        </p:nvSpPr>
        <p:spPr/>
        <p:txBody>
          <a:bodyPr/>
          <a:lstStyle/>
          <a:p>
            <a:r>
              <a:rPr lang="en-US" dirty="0"/>
              <a:t>Roadmap of my data</a:t>
            </a:r>
          </a:p>
        </p:txBody>
      </p:sp>
      <p:sp>
        <p:nvSpPr>
          <p:cNvPr id="5" name="직사각형 9">
            <a:extLst>
              <a:ext uri="{FF2B5EF4-FFF2-40B4-BE49-F238E27FC236}">
                <a16:creationId xmlns:a16="http://schemas.microsoft.com/office/drawing/2014/main" id="{0496FD2D-9CF0-030F-F7FF-5530688C7660}"/>
              </a:ext>
            </a:extLst>
          </p:cNvPr>
          <p:cNvSpPr/>
          <p:nvPr/>
        </p:nvSpPr>
        <p:spPr>
          <a:xfrm>
            <a:off x="192000" y="3706282"/>
            <a:ext cx="11808000" cy="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TextBox 6">
            <a:extLst>
              <a:ext uri="{FF2B5EF4-FFF2-40B4-BE49-F238E27FC236}">
                <a16:creationId xmlns:a16="http://schemas.microsoft.com/office/drawing/2014/main" id="{1567815A-6208-270B-F6BC-FFADA3C9412C}"/>
              </a:ext>
            </a:extLst>
          </p:cNvPr>
          <p:cNvSpPr txBox="1"/>
          <p:nvPr/>
        </p:nvSpPr>
        <p:spPr>
          <a:xfrm>
            <a:off x="575734" y="2325296"/>
            <a:ext cx="1236134" cy="861774"/>
          </a:xfrm>
          <a:prstGeom prst="rect">
            <a:avLst/>
          </a:prstGeom>
          <a:noFill/>
        </p:spPr>
        <p:txBody>
          <a:bodyPr wrap="square" rtlCol="0">
            <a:spAutoFit/>
          </a:bodyPr>
          <a:lstStyle/>
          <a:p>
            <a:r>
              <a:rPr lang="en-US" sz="5000" b="1" dirty="0">
                <a:solidFill>
                  <a:schemeClr val="bg1"/>
                </a:solidFill>
              </a:rPr>
              <a:t>03</a:t>
            </a:r>
          </a:p>
        </p:txBody>
      </p:sp>
      <p:graphicFrame>
        <p:nvGraphicFramePr>
          <p:cNvPr id="10" name="Diagram 9">
            <a:extLst>
              <a:ext uri="{FF2B5EF4-FFF2-40B4-BE49-F238E27FC236}">
                <a16:creationId xmlns:a16="http://schemas.microsoft.com/office/drawing/2014/main" id="{5E8791C9-875E-79D0-51F5-E6DC019D9EDC}"/>
              </a:ext>
            </a:extLst>
          </p:cNvPr>
          <p:cNvGraphicFramePr/>
          <p:nvPr>
            <p:extLst>
              <p:ext uri="{D42A27DB-BD31-4B8C-83A1-F6EECF244321}">
                <p14:modId xmlns:p14="http://schemas.microsoft.com/office/powerpoint/2010/main" val="3375977575"/>
              </p:ext>
            </p:extLst>
          </p:nvPr>
        </p:nvGraphicFramePr>
        <p:xfrm>
          <a:off x="383033" y="1214700"/>
          <a:ext cx="11425934" cy="4639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Slide Number Placeholder 3">
            <a:extLst>
              <a:ext uri="{FF2B5EF4-FFF2-40B4-BE49-F238E27FC236}">
                <a16:creationId xmlns:a16="http://schemas.microsoft.com/office/drawing/2014/main" id="{D5074445-D09B-AB7D-C3D6-9846A023B941}"/>
              </a:ext>
            </a:extLst>
          </p:cNvPr>
          <p:cNvSpPr txBox="1">
            <a:spLocks/>
          </p:cNvSpPr>
          <p:nvPr/>
        </p:nvSpPr>
        <p:spPr>
          <a:xfrm>
            <a:off x="46300" y="6453135"/>
            <a:ext cx="27432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rgbClr val="003057"/>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kern="1200">
                <a:solidFill>
                  <a:srgbClr val="003057"/>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kern="1200">
                <a:solidFill>
                  <a:srgbClr val="003057"/>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03057"/>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b="0" kern="1200">
                <a:solidFill>
                  <a:srgbClr val="003057"/>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978C48C2-2DE7-6447-B456-799F1A353994}" type="slidenum">
              <a:rPr lang="en-US" sz="1500" smtClean="0">
                <a:solidFill>
                  <a:schemeClr val="tx2">
                    <a:lumMod val="50000"/>
                  </a:schemeClr>
                </a:solidFill>
              </a:rPr>
              <a:pPr marL="0" indent="0">
                <a:buNone/>
              </a:pPr>
              <a:t>8</a:t>
            </a:fld>
            <a:endParaRPr lang="en-US" sz="1500" dirty="0">
              <a:solidFill>
                <a:schemeClr val="tx2">
                  <a:lumMod val="50000"/>
                </a:schemeClr>
              </a:solidFill>
            </a:endParaRPr>
          </a:p>
        </p:txBody>
      </p:sp>
    </p:spTree>
    <p:extLst>
      <p:ext uri="{BB962C8B-B14F-4D97-AF65-F5344CB8AC3E}">
        <p14:creationId xmlns:p14="http://schemas.microsoft.com/office/powerpoint/2010/main" val="2628983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5CC78-AC89-1F48-169F-D9C418D37E72}"/>
              </a:ext>
            </a:extLst>
          </p:cNvPr>
          <p:cNvSpPr>
            <a:spLocks noGrp="1"/>
          </p:cNvSpPr>
          <p:nvPr>
            <p:ph type="title"/>
          </p:nvPr>
        </p:nvSpPr>
        <p:spPr/>
        <p:txBody>
          <a:bodyPr/>
          <a:lstStyle/>
          <a:p>
            <a:r>
              <a:rPr lang="en-US" dirty="0"/>
              <a:t>Bottom Electrode</a:t>
            </a:r>
          </a:p>
        </p:txBody>
      </p:sp>
    </p:spTree>
    <p:extLst>
      <p:ext uri="{BB962C8B-B14F-4D97-AF65-F5344CB8AC3E}">
        <p14:creationId xmlns:p14="http://schemas.microsoft.com/office/powerpoint/2010/main" val="3141348508"/>
      </p:ext>
    </p:extLst>
  </p:cSld>
  <p:clrMapOvr>
    <a:masterClrMapping/>
  </p:clrMapOvr>
</p:sld>
</file>

<file path=ppt/theme/theme1.xml><?xml version="1.0" encoding="utf-8"?>
<a:theme xmlns:a="http://schemas.openxmlformats.org/drawingml/2006/main" name="Title Page">
  <a:themeElements>
    <a:clrScheme name="Custom 1">
      <a:dk1>
        <a:srgbClr val="003057"/>
      </a:dk1>
      <a:lt1>
        <a:srgbClr val="FFFFFF"/>
      </a:lt1>
      <a:dk2>
        <a:srgbClr val="545859"/>
      </a:dk2>
      <a:lt2>
        <a:srgbClr val="D6DBD3"/>
      </a:lt2>
      <a:accent1>
        <a:srgbClr val="B3A369"/>
      </a:accent1>
      <a:accent2>
        <a:srgbClr val="64CCC9"/>
      </a:accent2>
      <a:accent3>
        <a:srgbClr val="A3D233"/>
      </a:accent3>
      <a:accent4>
        <a:srgbClr val="EAAA00"/>
      </a:accent4>
      <a:accent5>
        <a:srgbClr val="008C95"/>
      </a:accent5>
      <a:accent6>
        <a:srgbClr val="7800F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ATech_PPTtemplate_2021_wide" id="{E85096BA-033B-D848-B268-A76C8AE5D2A4}" vid="{1C4A0A5B-2267-F04A-B00C-3FCDF7CFA02E}"/>
    </a:ext>
  </a:extLst>
</a:theme>
</file>

<file path=ppt/theme/theme2.xml><?xml version="1.0" encoding="utf-8"?>
<a:theme xmlns:a="http://schemas.openxmlformats.org/drawingml/2006/main" name="Dividers">
  <a:themeElements>
    <a:clrScheme name="GA Tech 2021">
      <a:dk1>
        <a:srgbClr val="003057"/>
      </a:dk1>
      <a:lt1>
        <a:srgbClr val="FFFFFF"/>
      </a:lt1>
      <a:dk2>
        <a:srgbClr val="545859"/>
      </a:dk2>
      <a:lt2>
        <a:srgbClr val="D6DBD3"/>
      </a:lt2>
      <a:accent1>
        <a:srgbClr val="EAAA00"/>
      </a:accent1>
      <a:accent2>
        <a:srgbClr val="64CCC9"/>
      </a:accent2>
      <a:accent3>
        <a:srgbClr val="A3D233"/>
      </a:accent3>
      <a:accent4>
        <a:srgbClr val="7800FF"/>
      </a:accent4>
      <a:accent5>
        <a:srgbClr val="008C95"/>
      </a:accent5>
      <a:accent6>
        <a:srgbClr val="E04F3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ATech_PPTtemplate_2021_wide" id="{E85096BA-033B-D848-B268-A76C8AE5D2A4}" vid="{1C4A0A5B-2267-F04A-B00C-3FCDF7CFA02E}"/>
    </a:ext>
  </a:extLst>
</a:theme>
</file>

<file path=ppt/theme/theme3.xml><?xml version="1.0" encoding="utf-8"?>
<a:theme xmlns:a="http://schemas.openxmlformats.org/drawingml/2006/main" name="Content Page">
  <a:themeElements>
    <a:clrScheme name="GT Theme">
      <a:dk1>
        <a:srgbClr val="003057"/>
      </a:dk1>
      <a:lt1>
        <a:srgbClr val="FFFFFF"/>
      </a:lt1>
      <a:dk2>
        <a:srgbClr val="545859"/>
      </a:dk2>
      <a:lt2>
        <a:srgbClr val="D6DBD3"/>
      </a:lt2>
      <a:accent1>
        <a:srgbClr val="B3A369"/>
      </a:accent1>
      <a:accent2>
        <a:srgbClr val="003057"/>
      </a:accent2>
      <a:accent3>
        <a:srgbClr val="54585A"/>
      </a:accent3>
      <a:accent4>
        <a:srgbClr val="D6DBD4"/>
      </a:accent4>
      <a:accent5>
        <a:srgbClr val="F9F6E5"/>
      </a:accent5>
      <a:accent6>
        <a:srgbClr val="EAAA00"/>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Tech_PPTtemplate_2021_wide" id="{E85096BA-033B-D848-B268-A76C8AE5D2A4}" vid="{C86BDF43-62E5-5C4C-BBB8-C9F54843079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34696D47CFDE4EB332E5916E81BB39" ma:contentTypeVersion="9" ma:contentTypeDescription="Create a new document." ma:contentTypeScope="" ma:versionID="dffe6d5129bcac22ff11a886cb4e65ab">
  <xsd:schema xmlns:xsd="http://www.w3.org/2001/XMLSchema" xmlns:xs="http://www.w3.org/2001/XMLSchema" xmlns:p="http://schemas.microsoft.com/office/2006/metadata/properties" xmlns:ns3="6d25c996-681b-4abb-8b36-b7d40975c133" targetNamespace="http://schemas.microsoft.com/office/2006/metadata/properties" ma:root="true" ma:fieldsID="6375df666593799c3f0c41d618ea0c46" ns3:_="">
    <xsd:import namespace="6d25c996-681b-4abb-8b36-b7d40975c13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25c996-681b-4abb-8b36-b7d40975c13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d25c996-681b-4abb-8b36-b7d40975c1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6FC0C-F5D2-426B-BF43-4B0F8CC7FB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25c996-681b-4abb-8b36-b7d40975c1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9A817F-60B9-4D8A-AFA0-BDF170419EA5}">
  <ds:schemaRefs>
    <ds:schemaRef ds:uri="http://purl.org/dc/dcmitype/"/>
    <ds:schemaRef ds:uri="6d25c996-681b-4abb-8b36-b7d40975c133"/>
    <ds:schemaRef ds:uri="http://purl.org/dc/elements/1.1/"/>
    <ds:schemaRef ds:uri="http://schemas.microsoft.com/office/infopath/2007/PartnerControls"/>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12CC6387-259F-48BC-8624-E4795EA02D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georgia-tech-ppt-template</Template>
  <TotalTime>11267</TotalTime>
  <Words>895</Words>
  <Application>Microsoft Office PowerPoint</Application>
  <PresentationFormat>Widescreen</PresentationFormat>
  <Paragraphs>230</Paragraphs>
  <Slides>23</Slides>
  <Notes>6</Notes>
  <HiddenSlides>0</HiddenSlides>
  <MMClips>1</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23</vt:i4>
      </vt:variant>
    </vt:vector>
  </HeadingPairs>
  <TitlesOfParts>
    <vt:vector size="30" baseType="lpstr">
      <vt:lpstr>Roboto</vt:lpstr>
      <vt:lpstr>Arial</vt:lpstr>
      <vt:lpstr>Calibri</vt:lpstr>
      <vt:lpstr>Title Page</vt:lpstr>
      <vt:lpstr>Dividers</vt:lpstr>
      <vt:lpstr>Content Page</vt:lpstr>
      <vt:lpstr>Graph</vt:lpstr>
      <vt:lpstr>Stretchable Vertical Organic Electrochemical Transistors</vt:lpstr>
      <vt:lpstr>Introduction – What is an OECT?</vt:lpstr>
      <vt:lpstr>OECT Device Mechanics</vt:lpstr>
      <vt:lpstr>Why are OECTs important?</vt:lpstr>
      <vt:lpstr>Why is it Stretchable and Vertical?</vt:lpstr>
      <vt:lpstr>Research Project: Optimization of N-type OECT</vt:lpstr>
      <vt:lpstr>OECT Fabrication Process</vt:lpstr>
      <vt:lpstr>Roadmap of my data</vt:lpstr>
      <vt:lpstr>Bottom Electrode</vt:lpstr>
      <vt:lpstr>Bottom Electrode – Microcracked Au</vt:lpstr>
      <vt:lpstr>Top Electrode</vt:lpstr>
      <vt:lpstr>Top Electrode – XPS </vt:lpstr>
      <vt:lpstr>Organic Semiconductor</vt:lpstr>
      <vt:lpstr>Organic Semiconductor</vt:lpstr>
      <vt:lpstr>I-V plot of an OECT</vt:lpstr>
      <vt:lpstr>Photo crosslinked N-type Semiconductor</vt:lpstr>
      <vt:lpstr>Ion Selectivity</vt:lpstr>
      <vt:lpstr>Potassium (K+) Ion Selectivity</vt:lpstr>
      <vt:lpstr>Potassium (K+) Ion Selectivity</vt:lpstr>
      <vt:lpstr>pH Selectivity</vt:lpstr>
      <vt:lpstr>Conclusion and Future Work</vt:lpstr>
      <vt:lpstr>Acknowledgements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Choe, Joohwan</dc:creator>
  <cp:lastModifiedBy>Choe, Joohwan</cp:lastModifiedBy>
  <cp:revision>1</cp:revision>
  <dcterms:created xsi:type="dcterms:W3CDTF">2026-07-07T16:59:15Z</dcterms:created>
  <dcterms:modified xsi:type="dcterms:W3CDTF">2026-08-01T15:25:24Z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0x010100A734696D47CFDE4EB332E5916E81BB39</vt:lpwstr>
  </property>
</Properties>
</file>