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</p:sldMasterIdLst>
  <p:notesMasterIdLst>
    <p:notesMasterId r:id="rId27"/>
  </p:notesMasterIdLst>
  <p:sldIdLst>
    <p:sldId id="300" r:id="rId6"/>
    <p:sldId id="327" r:id="rId7"/>
    <p:sldId id="315" r:id="rId8"/>
    <p:sldId id="304" r:id="rId9"/>
    <p:sldId id="305" r:id="rId10"/>
    <p:sldId id="307" r:id="rId11"/>
    <p:sldId id="311" r:id="rId12"/>
    <p:sldId id="335" r:id="rId13"/>
    <p:sldId id="336" r:id="rId14"/>
    <p:sldId id="326" r:id="rId15"/>
    <p:sldId id="337" r:id="rId16"/>
    <p:sldId id="319" r:id="rId17"/>
    <p:sldId id="342" r:id="rId18"/>
    <p:sldId id="341" r:id="rId19"/>
    <p:sldId id="343" r:id="rId20"/>
    <p:sldId id="334" r:id="rId21"/>
    <p:sldId id="338" r:id="rId22"/>
    <p:sldId id="340" r:id="rId23"/>
    <p:sldId id="324" r:id="rId24"/>
    <p:sldId id="339" r:id="rId25"/>
    <p:sldId id="309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3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P. Goeser" initials="CPG" lastIdx="2" clrIdx="0">
    <p:extLst>
      <p:ext uri="{19B8F6BF-5375-455C-9EA6-DF929625EA0E}">
        <p15:presenceInfo xmlns:p15="http://schemas.microsoft.com/office/powerpoint/2012/main" userId="Chad P. Goe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540"/>
    <a:srgbClr val="FFFFFF"/>
    <a:srgbClr val="FF0000"/>
    <a:srgbClr val="DC3030"/>
    <a:srgbClr val="E4E0EE"/>
    <a:srgbClr val="00986D"/>
    <a:srgbClr val="D1B2E8"/>
    <a:srgbClr val="81C0E6"/>
    <a:srgbClr val="E1CCF0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E345A-4106-55F7-05F3-AA66FCC03D91}" v="8" dt="2025-07-31T05:12:39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0" autoAdjust="0"/>
    <p:restoredTop sz="94660"/>
  </p:normalViewPr>
  <p:slideViewPr>
    <p:cSldViewPr snapToGrid="0">
      <p:cViewPr>
        <p:scale>
          <a:sx n="75" d="100"/>
          <a:sy n="75" d="100"/>
        </p:scale>
        <p:origin x="729" y="393"/>
      </p:cViewPr>
      <p:guideLst>
        <p:guide orient="horz" pos="1032"/>
        <p:guide pos="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5A9129-E902-4140-AB71-68146914B74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5B32ECF-B8B4-6540-84C6-048907B33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4000" y="8970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58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200" y="2762500"/>
            <a:ext cx="8534400" cy="4572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b="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7791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DC95-B1E7-EB4F-9BD4-3BB9FADA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D9802-0E98-A14D-B4A3-FA45473C1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EFF6D-2EC1-8B45-89BE-3EE25F5A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DACF831-A7C4-8A43-94FB-ED344AF2CA13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D1A03-7AFA-0444-ABB6-5FF8808B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0790-51F0-6643-9903-C01C3EFC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1F691E7-429E-4C4C-A259-243AC45B92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6" y="90488"/>
            <a:ext cx="11713633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5600"/>
            <a:ext cx="10972800" cy="4880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1699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2713"/>
            <a:ext cx="5386917" cy="387287"/>
          </a:xfrm>
        </p:spPr>
        <p:txBody>
          <a:bodyPr anchor="b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5832000"/>
            <a:ext cx="5386917" cy="56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72713"/>
            <a:ext cx="5389033" cy="387287"/>
          </a:xfrm>
        </p:spPr>
        <p:txBody>
          <a:bodyPr anchor="b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5832000"/>
            <a:ext cx="5389033" cy="56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245602"/>
            <a:ext cx="10972800" cy="5327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9422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245602"/>
            <a:ext cx="10972800" cy="532799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1600" y="5774402"/>
            <a:ext cx="10972800" cy="53279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549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52801"/>
            <a:ext cx="5384800" cy="48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52801"/>
            <a:ext cx="5384800" cy="48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576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9840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4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2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C292-A0AA-4E90-8BA4-63007EAE1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92535-86F5-4597-B965-B364ABDAB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9377-6895-4F0A-A50D-BFF7F8E5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CF95-F051-4801-8C42-2E13495758F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6EDC-B6B7-42B4-8837-CACCE96C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74B7E-06A7-4990-86C6-A1F3AB18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B664-A3B2-423B-A5F6-A1A786007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977900"/>
          </a:xfrm>
          <a:prstGeom prst="rect">
            <a:avLst/>
          </a:prstGeom>
          <a:solidFill>
            <a:srgbClr val="0098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6" y="-36512"/>
            <a:ext cx="117136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45600"/>
            <a:ext cx="10972800" cy="48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537205" y="6552328"/>
            <a:ext cx="3401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B77A68CC-8C4D-4945-96EA-E0835B0B11C0}" type="slidenum">
              <a:rPr lang="en-US" sz="100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  <a:cs typeface="Gill Sans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  <a:cs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C3959-F55C-4A4E-8B2E-C58D887B024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9600" y="6351697"/>
            <a:ext cx="3400425" cy="459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6329ED-243E-4567-8D75-0D0535CA2D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186267" y="6265274"/>
            <a:ext cx="567579" cy="57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45AC-1DA4-4665-9388-9EC2E5E1D2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10650" y="6292985"/>
            <a:ext cx="2514600" cy="5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Arial" panose="020B0604020202020204" pitchFamily="34" charset="0"/>
          <a:ea typeface="ＭＳ Ｐゴシック" pitchFamily="34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9pPr>
    </p:titleStyle>
    <p:bodyStyle>
      <a:lvl1pPr marL="228600" indent="-228600" algn="l" rtl="0" eaLnBrk="1" fontAlgn="base" hangingPunct="1">
        <a:spcBef>
          <a:spcPct val="50000"/>
        </a:spcBef>
        <a:spcAft>
          <a:spcPct val="0"/>
        </a:spcAft>
        <a:buChar char="•"/>
        <a:defRPr sz="24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34" charset="-128"/>
          <a:cs typeface="Arial" panose="020B0604020202020204" pitchFamily="34" charset="0"/>
        </a:defRPr>
      </a:lvl1pPr>
      <a:lvl2pPr marL="628650" indent="-285750" algn="l" rtl="0" eaLnBrk="1" fontAlgn="base" hangingPunct="1">
        <a:spcBef>
          <a:spcPct val="0"/>
        </a:spcBef>
        <a:spcAft>
          <a:spcPct val="0"/>
        </a:spcAft>
        <a:buChar char="–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971550" indent="-228600" algn="l" rtl="0" eaLnBrk="1" fontAlgn="base" hangingPunct="1">
        <a:spcBef>
          <a:spcPct val="0"/>
        </a:spcBef>
        <a:spcAft>
          <a:spcPct val="0"/>
        </a:spcAft>
        <a:buChar char="•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314450" indent="-228600" algn="l" rtl="0" eaLnBrk="1" fontAlgn="base" hangingPunct="1">
        <a:spcBef>
          <a:spcPct val="0"/>
        </a:spcBef>
        <a:spcAft>
          <a:spcPct val="0"/>
        </a:spcAft>
        <a:buChar char="–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1657350" indent="-228600" algn="l" rtl="0" eaLnBrk="1" fontAlgn="base" hangingPunct="1">
        <a:spcBef>
          <a:spcPct val="0"/>
        </a:spcBef>
        <a:spcAft>
          <a:spcPct val="0"/>
        </a:spcAft>
        <a:buChar char="»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1145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5717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0289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4861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13013"/>
            <a:ext cx="12192000" cy="544989"/>
          </a:xfrm>
          <a:prstGeom prst="rect">
            <a:avLst/>
          </a:prstGeom>
          <a:solidFill>
            <a:srgbClr val="409B4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9F62B-DAD7-43DC-A4F8-C70B5FC0C0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959" y="6372746"/>
            <a:ext cx="3383781" cy="457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2FBD40-BB70-4665-94EA-0BC1DBAA03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712" y="6322310"/>
            <a:ext cx="548136" cy="5486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F01F36F-D234-436A-9C74-1B4C4ED553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7629" y="6341518"/>
            <a:ext cx="2418659" cy="5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72" r:id="rId3"/>
    <p:sldLayoutId id="2147483673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  <a:latin typeface="Corbel" panose="020B0503020204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BFE778-B18A-2D9B-F566-9226EFEC7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0592"/>
            <a:ext cx="9144000" cy="1655762"/>
          </a:xfrm>
        </p:spPr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Noah Zheng, Washington University in St. Louis</a:t>
            </a:r>
          </a:p>
          <a:p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Catherine Ott, Northwestern University</a:t>
            </a:r>
          </a:p>
          <a:p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PI: Dr. Ian McCue, Northwestern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EA900-84AB-58C5-CC47-6B4463E9EB08}"/>
              </a:ext>
            </a:extLst>
          </p:cNvPr>
          <p:cNvSpPr txBox="1"/>
          <p:nvPr/>
        </p:nvSpPr>
        <p:spPr>
          <a:xfrm>
            <a:off x="1420586" y="1311310"/>
            <a:ext cx="935082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230540"/>
                </a:solidFill>
                <a:latin typeface="Poppins"/>
                <a:ea typeface="Calibri"/>
                <a:cs typeface="Calibri"/>
              </a:rPr>
              <a:t>Coarsening Kinetics of Nanoporous, Tantalum-Based UHTCs</a:t>
            </a:r>
          </a:p>
        </p:txBody>
      </p:sp>
    </p:spTree>
    <p:extLst>
      <p:ext uri="{BB962C8B-B14F-4D97-AF65-F5344CB8AC3E}">
        <p14:creationId xmlns:p14="http://schemas.microsoft.com/office/powerpoint/2010/main" val="7706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6873-B536-7F16-362B-83A2A207F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095C-77B4-C36C-7733-8C705494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Coarsening: Visual Progression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65AE3-BB74-BC4D-22D6-4AA9B49B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84602"/>
            <a:ext cx="10972800" cy="40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DAD7-7F62-F280-1253-5AB56BFCC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053D-738C-C0D2-F51E-07DE0B0A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Coarsening: Visual Progression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56A54-FB37-A3A9-46C0-119F21E6F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" r="-1"/>
          <a:stretch>
            <a:fillRect/>
          </a:stretch>
        </p:blipFill>
        <p:spPr>
          <a:xfrm>
            <a:off x="609600" y="1962151"/>
            <a:ext cx="10972800" cy="36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884BE-0061-4AA4-2DF7-DE49C166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1622"/>
          <a:stretch>
            <a:fillRect/>
          </a:stretch>
        </p:blipFill>
        <p:spPr>
          <a:xfrm>
            <a:off x="609600" y="1584603"/>
            <a:ext cx="10972800" cy="3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45813-D591-4554-1C93-ADF9DC365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y substance&#10;&#10;AI-generated content may be incorrect.">
            <a:extLst>
              <a:ext uri="{FF2B5EF4-FFF2-40B4-BE49-F238E27FC236}">
                <a16:creationId xmlns:a16="http://schemas.microsoft.com/office/drawing/2014/main" id="{003DD574-DD44-7ED8-EDE1-9773A318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21"/>
          <a:stretch>
            <a:fillRect/>
          </a:stretch>
        </p:blipFill>
        <p:spPr>
          <a:xfrm>
            <a:off x="2895600" y="1701099"/>
            <a:ext cx="6400800" cy="424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EE241-8C82-9B7B-9855-2A82564E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Feature Size Quantification with AQUAMI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132B3-6408-BFCA-2511-6965D167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60" y="1719451"/>
            <a:ext cx="6330950" cy="4212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BBFEA-A645-1954-A929-FBDE1D8F7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713799"/>
            <a:ext cx="6400800" cy="4264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9809F-F1C6-229D-7B23-B2628FD16893}"/>
              </a:ext>
            </a:extLst>
          </p:cNvPr>
          <p:cNvSpPr txBox="1"/>
          <p:nvPr/>
        </p:nvSpPr>
        <p:spPr>
          <a:xfrm>
            <a:off x="4371954" y="1261783"/>
            <a:ext cx="3448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</a:t>
            </a: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1550 °C, 5 minutes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A7D92-F988-6536-6AD2-41F52B499ABB}"/>
              </a:ext>
            </a:extLst>
          </p:cNvPr>
          <p:cNvSpPr/>
          <p:nvPr/>
        </p:nvSpPr>
        <p:spPr bwMode="auto">
          <a:xfrm>
            <a:off x="7772401" y="5723152"/>
            <a:ext cx="1524000" cy="242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993B3-5ECE-BC84-C82A-FD354D5FD87B}"/>
              </a:ext>
            </a:extLst>
          </p:cNvPr>
          <p:cNvCxnSpPr>
            <a:cxnSpLocks/>
          </p:cNvCxnSpPr>
          <p:nvPr/>
        </p:nvCxnSpPr>
        <p:spPr bwMode="auto">
          <a:xfrm>
            <a:off x="7920789" y="5850534"/>
            <a:ext cx="123065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305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871FF2-D775-BBD2-62D5-AB5018792D70}"/>
              </a:ext>
            </a:extLst>
          </p:cNvPr>
          <p:cNvSpPr txBox="1"/>
          <p:nvPr/>
        </p:nvSpPr>
        <p:spPr>
          <a:xfrm>
            <a:off x="8204022" y="5696645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3054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400" dirty="0" err="1">
                <a:solidFill>
                  <a:srgbClr val="23054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02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105EC-CEA3-FFCB-F16D-4698794BB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87E8-7808-1B62-A001-44B6669B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Feature Size Quantification with AQUAMI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87FA2-0BF6-1382-0AC4-F715C8A8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11" y="1712586"/>
            <a:ext cx="4571999" cy="391365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C48C8C-3EC0-E65F-7D16-810D271BE8CF}"/>
              </a:ext>
            </a:extLst>
          </p:cNvPr>
          <p:cNvCxnSpPr>
            <a:cxnSpLocks/>
          </p:cNvCxnSpPr>
          <p:nvPr/>
        </p:nvCxnSpPr>
        <p:spPr bwMode="auto">
          <a:xfrm>
            <a:off x="5412553" y="3669416"/>
            <a:ext cx="1291587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 descr="A close-up of a grey substance&#10;&#10;AI-generated content may be incorrect.">
            <a:extLst>
              <a:ext uri="{FF2B5EF4-FFF2-40B4-BE49-F238E27FC236}">
                <a16:creationId xmlns:a16="http://schemas.microsoft.com/office/drawing/2014/main" id="{2ED260D6-633F-A218-C09A-DC9F238650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621"/>
          <a:stretch>
            <a:fillRect/>
          </a:stretch>
        </p:blipFill>
        <p:spPr>
          <a:xfrm>
            <a:off x="797132" y="2222954"/>
            <a:ext cx="4397407" cy="2917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20E6D-7774-12F9-44F9-8FBC9DFC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95" y="2235562"/>
            <a:ext cx="4349420" cy="2894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9E71E-E11F-E753-D193-EAB3739DE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32" y="2222954"/>
            <a:ext cx="4397407" cy="292948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0EF8D3-971E-0668-C472-0E39F57957D0}"/>
              </a:ext>
            </a:extLst>
          </p:cNvPr>
          <p:cNvSpPr/>
          <p:nvPr/>
        </p:nvSpPr>
        <p:spPr bwMode="auto">
          <a:xfrm>
            <a:off x="4147538" y="4986141"/>
            <a:ext cx="1047002" cy="166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8DEFEF-6E75-2B41-13EE-4F59C1456B76}"/>
              </a:ext>
            </a:extLst>
          </p:cNvPr>
          <p:cNvCxnSpPr>
            <a:cxnSpLocks/>
          </p:cNvCxnSpPr>
          <p:nvPr/>
        </p:nvCxnSpPr>
        <p:spPr bwMode="auto">
          <a:xfrm>
            <a:off x="4249482" y="5073654"/>
            <a:ext cx="8454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305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6F580-D2E0-C35E-5A82-03AB00037451}"/>
              </a:ext>
            </a:extLst>
          </p:cNvPr>
          <p:cNvSpPr txBox="1"/>
          <p:nvPr/>
        </p:nvSpPr>
        <p:spPr>
          <a:xfrm>
            <a:off x="4417396" y="4953643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23054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050" dirty="0" err="1">
                <a:solidFill>
                  <a:srgbClr val="23054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05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8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3AE9-2915-D822-74C5-37338096C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9708-B1B5-6F61-6266-4FC4685A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Challenges with Feature Size Measurement in Ta</a:t>
            </a:r>
            <a:endParaRPr lang="en-US" dirty="0"/>
          </a:p>
        </p:txBody>
      </p:sp>
      <p:pic>
        <p:nvPicPr>
          <p:cNvPr id="7" name="Picture 6" descr="Close-up of a white structure&#10;&#10;AI-generated content may be incorrect.">
            <a:extLst>
              <a:ext uri="{FF2B5EF4-FFF2-40B4-BE49-F238E27FC236}">
                <a16:creationId xmlns:a16="http://schemas.microsoft.com/office/drawing/2014/main" id="{66ED5B6C-E1DE-93DB-3A15-49CDF9948A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419"/>
          <a:stretch>
            <a:fillRect/>
          </a:stretch>
        </p:blipFill>
        <p:spPr>
          <a:xfrm>
            <a:off x="478366" y="2007105"/>
            <a:ext cx="5486400" cy="3647462"/>
          </a:xfrm>
          <a:prstGeom prst="rect">
            <a:avLst/>
          </a:prstGeom>
        </p:spPr>
      </p:pic>
      <p:pic>
        <p:nvPicPr>
          <p:cNvPr id="9" name="Picture 8" descr="Close-up of a white object&#10;&#10;AI-generated content may be incorrect.">
            <a:extLst>
              <a:ext uri="{FF2B5EF4-FFF2-40B4-BE49-F238E27FC236}">
                <a16:creationId xmlns:a16="http://schemas.microsoft.com/office/drawing/2014/main" id="{DC3E7482-79A9-9D53-5C86-E7A6F9B9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64"/>
          <a:stretch>
            <a:fillRect/>
          </a:stretch>
        </p:blipFill>
        <p:spPr>
          <a:xfrm>
            <a:off x="6143153" y="2007105"/>
            <a:ext cx="5486400" cy="36457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C55FC6-11E1-F299-A82D-F0A1146D4811}"/>
              </a:ext>
            </a:extLst>
          </p:cNvPr>
          <p:cNvSpPr txBox="1">
            <a:spLocks/>
          </p:cNvSpPr>
          <p:nvPr/>
        </p:nvSpPr>
        <p:spPr bwMode="auto">
          <a:xfrm>
            <a:off x="711200" y="1356973"/>
            <a:ext cx="10769600" cy="58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230540"/>
                </a:solidFill>
              </a:rPr>
              <a:t>Ta, 1550 C, 60 minutes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EF6C5-53F4-A731-D801-AE1163AAC489}"/>
              </a:ext>
            </a:extLst>
          </p:cNvPr>
          <p:cNvSpPr/>
          <p:nvPr/>
        </p:nvSpPr>
        <p:spPr bwMode="auto">
          <a:xfrm>
            <a:off x="10245638" y="5411709"/>
            <a:ext cx="1383915" cy="2420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C420E4-B828-5C58-8F7B-822A7942016E}"/>
              </a:ext>
            </a:extLst>
          </p:cNvPr>
          <p:cNvCxnSpPr>
            <a:cxnSpLocks/>
          </p:cNvCxnSpPr>
          <p:nvPr/>
        </p:nvCxnSpPr>
        <p:spPr bwMode="auto">
          <a:xfrm>
            <a:off x="10344125" y="5533668"/>
            <a:ext cx="11949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015502-076C-40B5-783B-45EB5E460788}"/>
              </a:ext>
            </a:extLst>
          </p:cNvPr>
          <p:cNvSpPr txBox="1"/>
          <p:nvPr/>
        </p:nvSpPr>
        <p:spPr>
          <a:xfrm>
            <a:off x="10692977" y="5401936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100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100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A20CEF-E63F-2E36-DB73-23F506BFE3F4}"/>
              </a:ext>
            </a:extLst>
          </p:cNvPr>
          <p:cNvSpPr/>
          <p:nvPr/>
        </p:nvSpPr>
        <p:spPr bwMode="auto">
          <a:xfrm>
            <a:off x="4580851" y="5410782"/>
            <a:ext cx="1383915" cy="2420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73ABDD-9B75-14D2-F466-1A03849C8C02}"/>
              </a:ext>
            </a:extLst>
          </p:cNvPr>
          <p:cNvCxnSpPr>
            <a:cxnSpLocks/>
          </p:cNvCxnSpPr>
          <p:nvPr/>
        </p:nvCxnSpPr>
        <p:spPr bwMode="auto">
          <a:xfrm>
            <a:off x="4679338" y="5532741"/>
            <a:ext cx="11949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D8E265-CC4F-CBFC-A59D-193AB25C052A}"/>
              </a:ext>
            </a:extLst>
          </p:cNvPr>
          <p:cNvSpPr txBox="1"/>
          <p:nvPr/>
        </p:nvSpPr>
        <p:spPr>
          <a:xfrm>
            <a:off x="5028190" y="5401009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100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100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0239-F2CE-6FA9-DF7D-847042E88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7FCB-1897-F708-C4B2-8C2365F5B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Ta Source Powder Inconsistency</a:t>
            </a:r>
            <a:endParaRPr lang="en-US" dirty="0"/>
          </a:p>
        </p:txBody>
      </p:sp>
      <p:pic>
        <p:nvPicPr>
          <p:cNvPr id="16" name="Picture 15" descr="A close-up of a white rock&#10;&#10;AI-generated content may be incorrect.">
            <a:extLst>
              <a:ext uri="{FF2B5EF4-FFF2-40B4-BE49-F238E27FC236}">
                <a16:creationId xmlns:a16="http://schemas.microsoft.com/office/drawing/2014/main" id="{9600038D-97E9-3B69-C7FD-DA525ECA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368"/>
          <a:stretch>
            <a:fillRect/>
          </a:stretch>
        </p:blipFill>
        <p:spPr>
          <a:xfrm>
            <a:off x="2746653" y="1464008"/>
            <a:ext cx="6698694" cy="44558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AFE2F7-27F4-E072-28D5-42FFE9C47E43}"/>
              </a:ext>
            </a:extLst>
          </p:cNvPr>
          <p:cNvSpPr/>
          <p:nvPr/>
        </p:nvSpPr>
        <p:spPr bwMode="auto">
          <a:xfrm>
            <a:off x="7954082" y="5659030"/>
            <a:ext cx="1491265" cy="26084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D2F351-9D57-81AD-3725-39CC45F148A9}"/>
              </a:ext>
            </a:extLst>
          </p:cNvPr>
          <p:cNvCxnSpPr>
            <a:cxnSpLocks/>
          </p:cNvCxnSpPr>
          <p:nvPr/>
        </p:nvCxnSpPr>
        <p:spPr bwMode="auto">
          <a:xfrm>
            <a:off x="8047378" y="5781254"/>
            <a:ext cx="1287631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48914F-0A38-7E21-54EA-8865D4C78874}"/>
              </a:ext>
            </a:extLst>
          </p:cNvPr>
          <p:cNvSpPr txBox="1"/>
          <p:nvPr/>
        </p:nvSpPr>
        <p:spPr>
          <a:xfrm>
            <a:off x="8416897" y="5644493"/>
            <a:ext cx="652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100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100" dirty="0"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009E73-A03D-DA4D-2726-7B8E42F90637}"/>
              </a:ext>
            </a:extLst>
          </p:cNvPr>
          <p:cNvSpPr/>
          <p:nvPr/>
        </p:nvSpPr>
        <p:spPr bwMode="auto">
          <a:xfrm>
            <a:off x="3332163" y="1879600"/>
            <a:ext cx="1130300" cy="1450975"/>
          </a:xfrm>
          <a:custGeom>
            <a:avLst/>
            <a:gdLst>
              <a:gd name="connsiteX0" fmla="*/ 558800 w 1130300"/>
              <a:gd name="connsiteY0" fmla="*/ 26988 h 1450975"/>
              <a:gd name="connsiteX1" fmla="*/ 558800 w 1130300"/>
              <a:gd name="connsiteY1" fmla="*/ 26988 h 1450975"/>
              <a:gd name="connsiteX2" fmla="*/ 517525 w 1130300"/>
              <a:gd name="connsiteY2" fmla="*/ 68263 h 1450975"/>
              <a:gd name="connsiteX3" fmla="*/ 485775 w 1130300"/>
              <a:gd name="connsiteY3" fmla="*/ 87313 h 1450975"/>
              <a:gd name="connsiteX4" fmla="*/ 474662 w 1130300"/>
              <a:gd name="connsiteY4" fmla="*/ 93663 h 1450975"/>
              <a:gd name="connsiteX5" fmla="*/ 468312 w 1130300"/>
              <a:gd name="connsiteY5" fmla="*/ 96838 h 1450975"/>
              <a:gd name="connsiteX6" fmla="*/ 449262 w 1130300"/>
              <a:gd name="connsiteY6" fmla="*/ 111125 h 1450975"/>
              <a:gd name="connsiteX7" fmla="*/ 433387 w 1130300"/>
              <a:gd name="connsiteY7" fmla="*/ 141288 h 1450975"/>
              <a:gd name="connsiteX8" fmla="*/ 430212 w 1130300"/>
              <a:gd name="connsiteY8" fmla="*/ 150813 h 1450975"/>
              <a:gd name="connsiteX9" fmla="*/ 427037 w 1130300"/>
              <a:gd name="connsiteY9" fmla="*/ 192088 h 1450975"/>
              <a:gd name="connsiteX10" fmla="*/ 423862 w 1130300"/>
              <a:gd name="connsiteY10" fmla="*/ 203200 h 1450975"/>
              <a:gd name="connsiteX11" fmla="*/ 388937 w 1130300"/>
              <a:gd name="connsiteY11" fmla="*/ 238125 h 1450975"/>
              <a:gd name="connsiteX12" fmla="*/ 374650 w 1130300"/>
              <a:gd name="connsiteY12" fmla="*/ 255588 h 1450975"/>
              <a:gd name="connsiteX13" fmla="*/ 355600 w 1130300"/>
              <a:gd name="connsiteY13" fmla="*/ 276225 h 1450975"/>
              <a:gd name="connsiteX14" fmla="*/ 331787 w 1130300"/>
              <a:gd name="connsiteY14" fmla="*/ 315913 h 1450975"/>
              <a:gd name="connsiteX15" fmla="*/ 319087 w 1130300"/>
              <a:gd name="connsiteY15" fmla="*/ 336550 h 1450975"/>
              <a:gd name="connsiteX16" fmla="*/ 306387 w 1130300"/>
              <a:gd name="connsiteY16" fmla="*/ 361950 h 1450975"/>
              <a:gd name="connsiteX17" fmla="*/ 274637 w 1130300"/>
              <a:gd name="connsiteY17" fmla="*/ 411163 h 1450975"/>
              <a:gd name="connsiteX18" fmla="*/ 265112 w 1130300"/>
              <a:gd name="connsiteY18" fmla="*/ 422275 h 1450975"/>
              <a:gd name="connsiteX19" fmla="*/ 258762 w 1130300"/>
              <a:gd name="connsiteY19" fmla="*/ 431800 h 1450975"/>
              <a:gd name="connsiteX20" fmla="*/ 252412 w 1130300"/>
              <a:gd name="connsiteY20" fmla="*/ 434975 h 1450975"/>
              <a:gd name="connsiteX21" fmla="*/ 203200 w 1130300"/>
              <a:gd name="connsiteY21" fmla="*/ 474663 h 1450975"/>
              <a:gd name="connsiteX22" fmla="*/ 176212 w 1130300"/>
              <a:gd name="connsiteY22" fmla="*/ 506413 h 1450975"/>
              <a:gd name="connsiteX23" fmla="*/ 109537 w 1130300"/>
              <a:gd name="connsiteY23" fmla="*/ 582613 h 1450975"/>
              <a:gd name="connsiteX24" fmla="*/ 50800 w 1130300"/>
              <a:gd name="connsiteY24" fmla="*/ 677863 h 1450975"/>
              <a:gd name="connsiteX25" fmla="*/ 14287 w 1130300"/>
              <a:gd name="connsiteY25" fmla="*/ 766763 h 1450975"/>
              <a:gd name="connsiteX26" fmla="*/ 0 w 1130300"/>
              <a:gd name="connsiteY26" fmla="*/ 808038 h 1450975"/>
              <a:gd name="connsiteX27" fmla="*/ 4762 w 1130300"/>
              <a:gd name="connsiteY27" fmla="*/ 854075 h 1450975"/>
              <a:gd name="connsiteX28" fmla="*/ 7937 w 1130300"/>
              <a:gd name="connsiteY28" fmla="*/ 868363 h 1450975"/>
              <a:gd name="connsiteX29" fmla="*/ 14287 w 1130300"/>
              <a:gd name="connsiteY29" fmla="*/ 893763 h 1450975"/>
              <a:gd name="connsiteX30" fmla="*/ 17462 w 1130300"/>
              <a:gd name="connsiteY30" fmla="*/ 933450 h 1450975"/>
              <a:gd name="connsiteX31" fmla="*/ 26987 w 1130300"/>
              <a:gd name="connsiteY31" fmla="*/ 950913 h 1450975"/>
              <a:gd name="connsiteX32" fmla="*/ 36512 w 1130300"/>
              <a:gd name="connsiteY32" fmla="*/ 973138 h 1450975"/>
              <a:gd name="connsiteX33" fmla="*/ 52387 w 1130300"/>
              <a:gd name="connsiteY33" fmla="*/ 990600 h 1450975"/>
              <a:gd name="connsiteX34" fmla="*/ 69850 w 1130300"/>
              <a:gd name="connsiteY34" fmla="*/ 1023938 h 1450975"/>
              <a:gd name="connsiteX35" fmla="*/ 79375 w 1130300"/>
              <a:gd name="connsiteY35" fmla="*/ 1041400 h 1450975"/>
              <a:gd name="connsiteX36" fmla="*/ 95250 w 1130300"/>
              <a:gd name="connsiteY36" fmla="*/ 1071563 h 1450975"/>
              <a:gd name="connsiteX37" fmla="*/ 127000 w 1130300"/>
              <a:gd name="connsiteY37" fmla="*/ 1092200 h 1450975"/>
              <a:gd name="connsiteX38" fmla="*/ 150812 w 1130300"/>
              <a:gd name="connsiteY38" fmla="*/ 1103313 h 1450975"/>
              <a:gd name="connsiteX39" fmla="*/ 185737 w 1130300"/>
              <a:gd name="connsiteY39" fmla="*/ 1147763 h 1450975"/>
              <a:gd name="connsiteX40" fmla="*/ 215900 w 1130300"/>
              <a:gd name="connsiteY40" fmla="*/ 1190625 h 1450975"/>
              <a:gd name="connsiteX41" fmla="*/ 233362 w 1130300"/>
              <a:gd name="connsiteY41" fmla="*/ 1208088 h 1450975"/>
              <a:gd name="connsiteX42" fmla="*/ 249237 w 1130300"/>
              <a:gd name="connsiteY42" fmla="*/ 1214438 h 1450975"/>
              <a:gd name="connsiteX43" fmla="*/ 258762 w 1130300"/>
              <a:gd name="connsiteY43" fmla="*/ 1223963 h 1450975"/>
              <a:gd name="connsiteX44" fmla="*/ 265112 w 1130300"/>
              <a:gd name="connsiteY44" fmla="*/ 1233488 h 1450975"/>
              <a:gd name="connsiteX45" fmla="*/ 274637 w 1130300"/>
              <a:gd name="connsiteY45" fmla="*/ 1246188 h 1450975"/>
              <a:gd name="connsiteX46" fmla="*/ 298450 w 1130300"/>
              <a:gd name="connsiteY46" fmla="*/ 1276350 h 1450975"/>
              <a:gd name="connsiteX47" fmla="*/ 317500 w 1130300"/>
              <a:gd name="connsiteY47" fmla="*/ 1325563 h 1450975"/>
              <a:gd name="connsiteX48" fmla="*/ 325437 w 1130300"/>
              <a:gd name="connsiteY48" fmla="*/ 1343025 h 1450975"/>
              <a:gd name="connsiteX49" fmla="*/ 363537 w 1130300"/>
              <a:gd name="connsiteY49" fmla="*/ 1368425 h 1450975"/>
              <a:gd name="connsiteX50" fmla="*/ 409575 w 1130300"/>
              <a:gd name="connsiteY50" fmla="*/ 1392238 h 1450975"/>
              <a:gd name="connsiteX51" fmla="*/ 449262 w 1130300"/>
              <a:gd name="connsiteY51" fmla="*/ 1408113 h 1450975"/>
              <a:gd name="connsiteX52" fmla="*/ 455612 w 1130300"/>
              <a:gd name="connsiteY52" fmla="*/ 1414463 h 1450975"/>
              <a:gd name="connsiteX53" fmla="*/ 471487 w 1130300"/>
              <a:gd name="connsiteY53" fmla="*/ 1433513 h 1450975"/>
              <a:gd name="connsiteX54" fmla="*/ 479425 w 1130300"/>
              <a:gd name="connsiteY54" fmla="*/ 1441450 h 1450975"/>
              <a:gd name="connsiteX55" fmla="*/ 512762 w 1130300"/>
              <a:gd name="connsiteY55" fmla="*/ 1450975 h 1450975"/>
              <a:gd name="connsiteX56" fmla="*/ 571500 w 1130300"/>
              <a:gd name="connsiteY56" fmla="*/ 1431925 h 1450975"/>
              <a:gd name="connsiteX57" fmla="*/ 587375 w 1130300"/>
              <a:gd name="connsiteY57" fmla="*/ 1425575 h 1450975"/>
              <a:gd name="connsiteX58" fmla="*/ 625475 w 1130300"/>
              <a:gd name="connsiteY58" fmla="*/ 1422400 h 1450975"/>
              <a:gd name="connsiteX59" fmla="*/ 646112 w 1130300"/>
              <a:gd name="connsiteY59" fmla="*/ 1419225 h 1450975"/>
              <a:gd name="connsiteX60" fmla="*/ 695325 w 1130300"/>
              <a:gd name="connsiteY60" fmla="*/ 1414463 h 1450975"/>
              <a:gd name="connsiteX61" fmla="*/ 708025 w 1130300"/>
              <a:gd name="connsiteY61" fmla="*/ 1401763 h 1450975"/>
              <a:gd name="connsiteX62" fmla="*/ 717550 w 1130300"/>
              <a:gd name="connsiteY62" fmla="*/ 1374775 h 1450975"/>
              <a:gd name="connsiteX63" fmla="*/ 738187 w 1130300"/>
              <a:gd name="connsiteY63" fmla="*/ 1331913 h 1450975"/>
              <a:gd name="connsiteX64" fmla="*/ 769937 w 1130300"/>
              <a:gd name="connsiteY64" fmla="*/ 1287463 h 1450975"/>
              <a:gd name="connsiteX65" fmla="*/ 782637 w 1130300"/>
              <a:gd name="connsiteY65" fmla="*/ 1254125 h 1450975"/>
              <a:gd name="connsiteX66" fmla="*/ 801687 w 1130300"/>
              <a:gd name="connsiteY66" fmla="*/ 1209675 h 1450975"/>
              <a:gd name="connsiteX67" fmla="*/ 804862 w 1130300"/>
              <a:gd name="connsiteY67" fmla="*/ 1184275 h 1450975"/>
              <a:gd name="connsiteX68" fmla="*/ 806450 w 1130300"/>
              <a:gd name="connsiteY68" fmla="*/ 1128713 h 1450975"/>
              <a:gd name="connsiteX69" fmla="*/ 812800 w 1130300"/>
              <a:gd name="connsiteY69" fmla="*/ 1108075 h 1450975"/>
              <a:gd name="connsiteX70" fmla="*/ 811212 w 1130300"/>
              <a:gd name="connsiteY70" fmla="*/ 1068388 h 1450975"/>
              <a:gd name="connsiteX71" fmla="*/ 806450 w 1130300"/>
              <a:gd name="connsiteY71" fmla="*/ 1055688 h 1450975"/>
              <a:gd name="connsiteX72" fmla="*/ 815975 w 1130300"/>
              <a:gd name="connsiteY72" fmla="*/ 1011238 h 1450975"/>
              <a:gd name="connsiteX73" fmla="*/ 850900 w 1130300"/>
              <a:gd name="connsiteY73" fmla="*/ 973138 h 1450975"/>
              <a:gd name="connsiteX74" fmla="*/ 862012 w 1130300"/>
              <a:gd name="connsiteY74" fmla="*/ 966788 h 1450975"/>
              <a:gd name="connsiteX75" fmla="*/ 871537 w 1130300"/>
              <a:gd name="connsiteY75" fmla="*/ 960438 h 1450975"/>
              <a:gd name="connsiteX76" fmla="*/ 882650 w 1130300"/>
              <a:gd name="connsiteY76" fmla="*/ 954088 h 1450975"/>
              <a:gd name="connsiteX77" fmla="*/ 893762 w 1130300"/>
              <a:gd name="connsiteY77" fmla="*/ 946150 h 1450975"/>
              <a:gd name="connsiteX78" fmla="*/ 904875 w 1130300"/>
              <a:gd name="connsiteY78" fmla="*/ 941388 h 1450975"/>
              <a:gd name="connsiteX79" fmla="*/ 909637 w 1130300"/>
              <a:gd name="connsiteY79" fmla="*/ 938213 h 1450975"/>
              <a:gd name="connsiteX80" fmla="*/ 922337 w 1130300"/>
              <a:gd name="connsiteY80" fmla="*/ 928688 h 1450975"/>
              <a:gd name="connsiteX81" fmla="*/ 947737 w 1130300"/>
              <a:gd name="connsiteY81" fmla="*/ 879475 h 1450975"/>
              <a:gd name="connsiteX82" fmla="*/ 952500 w 1130300"/>
              <a:gd name="connsiteY82" fmla="*/ 854075 h 1450975"/>
              <a:gd name="connsiteX83" fmla="*/ 954087 w 1130300"/>
              <a:gd name="connsiteY83" fmla="*/ 838200 h 1450975"/>
              <a:gd name="connsiteX84" fmla="*/ 973137 w 1130300"/>
              <a:gd name="connsiteY84" fmla="*/ 809625 h 1450975"/>
              <a:gd name="connsiteX85" fmla="*/ 977900 w 1130300"/>
              <a:gd name="connsiteY85" fmla="*/ 800100 h 1450975"/>
              <a:gd name="connsiteX86" fmla="*/ 1042987 w 1130300"/>
              <a:gd name="connsiteY86" fmla="*/ 750888 h 1450975"/>
              <a:gd name="connsiteX87" fmla="*/ 1054100 w 1130300"/>
              <a:gd name="connsiteY87" fmla="*/ 744538 h 1450975"/>
              <a:gd name="connsiteX88" fmla="*/ 1077912 w 1130300"/>
              <a:gd name="connsiteY88" fmla="*/ 741363 h 1450975"/>
              <a:gd name="connsiteX89" fmla="*/ 1116012 w 1130300"/>
              <a:gd name="connsiteY89" fmla="*/ 730250 h 1450975"/>
              <a:gd name="connsiteX90" fmla="*/ 1125537 w 1130300"/>
              <a:gd name="connsiteY90" fmla="*/ 712788 h 1450975"/>
              <a:gd name="connsiteX91" fmla="*/ 1130300 w 1130300"/>
              <a:gd name="connsiteY91" fmla="*/ 588963 h 1450975"/>
              <a:gd name="connsiteX92" fmla="*/ 1128712 w 1130300"/>
              <a:gd name="connsiteY92" fmla="*/ 561975 h 1450975"/>
              <a:gd name="connsiteX93" fmla="*/ 1117600 w 1130300"/>
              <a:gd name="connsiteY93" fmla="*/ 547688 h 1450975"/>
              <a:gd name="connsiteX94" fmla="*/ 1108075 w 1130300"/>
              <a:gd name="connsiteY94" fmla="*/ 536575 h 1450975"/>
              <a:gd name="connsiteX95" fmla="*/ 1103312 w 1130300"/>
              <a:gd name="connsiteY95" fmla="*/ 520700 h 1450975"/>
              <a:gd name="connsiteX96" fmla="*/ 1085850 w 1130300"/>
              <a:gd name="connsiteY96" fmla="*/ 504825 h 1450975"/>
              <a:gd name="connsiteX97" fmla="*/ 1054100 w 1130300"/>
              <a:gd name="connsiteY97" fmla="*/ 481013 h 1450975"/>
              <a:gd name="connsiteX98" fmla="*/ 1039812 w 1130300"/>
              <a:gd name="connsiteY98" fmla="*/ 457200 h 1450975"/>
              <a:gd name="connsiteX99" fmla="*/ 1014412 w 1130300"/>
              <a:gd name="connsiteY99" fmla="*/ 423863 h 1450975"/>
              <a:gd name="connsiteX100" fmla="*/ 1008062 w 1130300"/>
              <a:gd name="connsiteY100" fmla="*/ 400050 h 1450975"/>
              <a:gd name="connsiteX101" fmla="*/ 1000125 w 1130300"/>
              <a:gd name="connsiteY101" fmla="*/ 365125 h 1450975"/>
              <a:gd name="connsiteX102" fmla="*/ 992187 w 1130300"/>
              <a:gd name="connsiteY102" fmla="*/ 341313 h 1450975"/>
              <a:gd name="connsiteX103" fmla="*/ 979487 w 1130300"/>
              <a:gd name="connsiteY103" fmla="*/ 327025 h 1450975"/>
              <a:gd name="connsiteX104" fmla="*/ 968375 w 1130300"/>
              <a:gd name="connsiteY104" fmla="*/ 311150 h 1450975"/>
              <a:gd name="connsiteX105" fmla="*/ 955675 w 1130300"/>
              <a:gd name="connsiteY105" fmla="*/ 288925 h 1450975"/>
              <a:gd name="connsiteX106" fmla="*/ 955675 w 1130300"/>
              <a:gd name="connsiteY106" fmla="*/ 236538 h 1450975"/>
              <a:gd name="connsiteX107" fmla="*/ 949325 w 1130300"/>
              <a:gd name="connsiteY107" fmla="*/ 223838 h 1450975"/>
              <a:gd name="connsiteX108" fmla="*/ 936625 w 1130300"/>
              <a:gd name="connsiteY108" fmla="*/ 185738 h 1450975"/>
              <a:gd name="connsiteX109" fmla="*/ 930275 w 1130300"/>
              <a:gd name="connsiteY109" fmla="*/ 182563 h 1450975"/>
              <a:gd name="connsiteX110" fmla="*/ 909637 w 1130300"/>
              <a:gd name="connsiteY110" fmla="*/ 166688 h 1450975"/>
              <a:gd name="connsiteX111" fmla="*/ 893762 w 1130300"/>
              <a:gd name="connsiteY111" fmla="*/ 146050 h 1450975"/>
              <a:gd name="connsiteX112" fmla="*/ 876300 w 1130300"/>
              <a:gd name="connsiteY112" fmla="*/ 120650 h 1450975"/>
              <a:gd name="connsiteX113" fmla="*/ 854075 w 1130300"/>
              <a:gd name="connsiteY113" fmla="*/ 93663 h 1450975"/>
              <a:gd name="connsiteX114" fmla="*/ 831850 w 1130300"/>
              <a:gd name="connsiteY114" fmla="*/ 68263 h 1450975"/>
              <a:gd name="connsiteX115" fmla="*/ 825500 w 1130300"/>
              <a:gd name="connsiteY115" fmla="*/ 57150 h 1450975"/>
              <a:gd name="connsiteX116" fmla="*/ 815975 w 1130300"/>
              <a:gd name="connsiteY116" fmla="*/ 39688 h 1450975"/>
              <a:gd name="connsiteX117" fmla="*/ 785812 w 1130300"/>
              <a:gd name="connsiteY117" fmla="*/ 20638 h 1450975"/>
              <a:gd name="connsiteX118" fmla="*/ 762000 w 1130300"/>
              <a:gd name="connsiteY118" fmla="*/ 12700 h 1450975"/>
              <a:gd name="connsiteX119" fmla="*/ 754062 w 1130300"/>
              <a:gd name="connsiteY119" fmla="*/ 9525 h 1450975"/>
              <a:gd name="connsiteX120" fmla="*/ 739775 w 1130300"/>
              <a:gd name="connsiteY120" fmla="*/ 7938 h 1450975"/>
              <a:gd name="connsiteX121" fmla="*/ 684212 w 1130300"/>
              <a:gd name="connsiteY121" fmla="*/ 3175 h 1450975"/>
              <a:gd name="connsiteX122" fmla="*/ 674687 w 1130300"/>
              <a:gd name="connsiteY122" fmla="*/ 1588 h 1450975"/>
              <a:gd name="connsiteX123" fmla="*/ 661987 w 1130300"/>
              <a:gd name="connsiteY123" fmla="*/ 0 h 1450975"/>
              <a:gd name="connsiteX124" fmla="*/ 636587 w 1130300"/>
              <a:gd name="connsiteY124" fmla="*/ 1588 h 1450975"/>
              <a:gd name="connsiteX125" fmla="*/ 606425 w 1130300"/>
              <a:gd name="connsiteY125" fmla="*/ 15875 h 1450975"/>
              <a:gd name="connsiteX126" fmla="*/ 581025 w 1130300"/>
              <a:gd name="connsiteY126" fmla="*/ 20638 h 1450975"/>
              <a:gd name="connsiteX127" fmla="*/ 558800 w 1130300"/>
              <a:gd name="connsiteY127" fmla="*/ 26988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130300" h="1450975">
                <a:moveTo>
                  <a:pt x="558800" y="26988"/>
                </a:moveTo>
                <a:lnTo>
                  <a:pt x="558800" y="26988"/>
                </a:lnTo>
                <a:cubicBezTo>
                  <a:pt x="543189" y="44680"/>
                  <a:pt x="536011" y="55740"/>
                  <a:pt x="517525" y="68263"/>
                </a:cubicBezTo>
                <a:cubicBezTo>
                  <a:pt x="507307" y="75185"/>
                  <a:pt x="496393" y="81021"/>
                  <a:pt x="485775" y="87313"/>
                </a:cubicBezTo>
                <a:cubicBezTo>
                  <a:pt x="482105" y="89488"/>
                  <a:pt x="478478" y="91755"/>
                  <a:pt x="474662" y="93663"/>
                </a:cubicBezTo>
                <a:cubicBezTo>
                  <a:pt x="472545" y="94721"/>
                  <a:pt x="470262" y="95497"/>
                  <a:pt x="468312" y="96838"/>
                </a:cubicBezTo>
                <a:cubicBezTo>
                  <a:pt x="461771" y="101335"/>
                  <a:pt x="455612" y="106363"/>
                  <a:pt x="449262" y="111125"/>
                </a:cubicBezTo>
                <a:cubicBezTo>
                  <a:pt x="441617" y="122593"/>
                  <a:pt x="443067" y="119992"/>
                  <a:pt x="433387" y="141288"/>
                </a:cubicBezTo>
                <a:cubicBezTo>
                  <a:pt x="432002" y="144335"/>
                  <a:pt x="431270" y="147638"/>
                  <a:pt x="430212" y="150813"/>
                </a:cubicBezTo>
                <a:cubicBezTo>
                  <a:pt x="429154" y="164571"/>
                  <a:pt x="428697" y="178389"/>
                  <a:pt x="427037" y="192088"/>
                </a:cubicBezTo>
                <a:cubicBezTo>
                  <a:pt x="426573" y="195912"/>
                  <a:pt x="425955" y="199966"/>
                  <a:pt x="423862" y="203200"/>
                </a:cubicBezTo>
                <a:cubicBezTo>
                  <a:pt x="416346" y="214815"/>
                  <a:pt x="397665" y="229000"/>
                  <a:pt x="388937" y="238125"/>
                </a:cubicBezTo>
                <a:cubicBezTo>
                  <a:pt x="383738" y="243560"/>
                  <a:pt x="379603" y="249928"/>
                  <a:pt x="374650" y="255588"/>
                </a:cubicBezTo>
                <a:cubicBezTo>
                  <a:pt x="368485" y="262634"/>
                  <a:pt x="361022" y="268593"/>
                  <a:pt x="355600" y="276225"/>
                </a:cubicBezTo>
                <a:cubicBezTo>
                  <a:pt x="346664" y="288802"/>
                  <a:pt x="339776" y="302714"/>
                  <a:pt x="331787" y="315913"/>
                </a:cubicBezTo>
                <a:cubicBezTo>
                  <a:pt x="327605" y="322823"/>
                  <a:pt x="322699" y="329325"/>
                  <a:pt x="319087" y="336550"/>
                </a:cubicBezTo>
                <a:cubicBezTo>
                  <a:pt x="314854" y="345017"/>
                  <a:pt x="310984" y="353675"/>
                  <a:pt x="306387" y="361950"/>
                </a:cubicBezTo>
                <a:cubicBezTo>
                  <a:pt x="295477" y="381587"/>
                  <a:pt x="287689" y="394381"/>
                  <a:pt x="274637" y="411163"/>
                </a:cubicBezTo>
                <a:cubicBezTo>
                  <a:pt x="271642" y="415014"/>
                  <a:pt x="268087" y="418408"/>
                  <a:pt x="265112" y="422275"/>
                </a:cubicBezTo>
                <a:cubicBezTo>
                  <a:pt x="262785" y="425300"/>
                  <a:pt x="261460" y="429102"/>
                  <a:pt x="258762" y="431800"/>
                </a:cubicBezTo>
                <a:cubicBezTo>
                  <a:pt x="257089" y="433473"/>
                  <a:pt x="254286" y="433530"/>
                  <a:pt x="252412" y="434975"/>
                </a:cubicBezTo>
                <a:cubicBezTo>
                  <a:pt x="235726" y="447847"/>
                  <a:pt x="218574" y="460250"/>
                  <a:pt x="203200" y="474663"/>
                </a:cubicBezTo>
                <a:cubicBezTo>
                  <a:pt x="193067" y="484163"/>
                  <a:pt x="185489" y="496075"/>
                  <a:pt x="176212" y="506413"/>
                </a:cubicBezTo>
                <a:cubicBezTo>
                  <a:pt x="154618" y="530475"/>
                  <a:pt x="126722" y="555478"/>
                  <a:pt x="109537" y="582613"/>
                </a:cubicBezTo>
                <a:cubicBezTo>
                  <a:pt x="102804" y="593244"/>
                  <a:pt x="56201" y="665982"/>
                  <a:pt x="50800" y="677863"/>
                </a:cubicBezTo>
                <a:cubicBezTo>
                  <a:pt x="9032" y="769750"/>
                  <a:pt x="41768" y="693478"/>
                  <a:pt x="14287" y="766763"/>
                </a:cubicBezTo>
                <a:cubicBezTo>
                  <a:pt x="-367" y="805841"/>
                  <a:pt x="6130" y="780452"/>
                  <a:pt x="0" y="808038"/>
                </a:cubicBezTo>
                <a:cubicBezTo>
                  <a:pt x="1587" y="823384"/>
                  <a:pt x="2750" y="838779"/>
                  <a:pt x="4762" y="854075"/>
                </a:cubicBezTo>
                <a:cubicBezTo>
                  <a:pt x="5398" y="858912"/>
                  <a:pt x="6798" y="863619"/>
                  <a:pt x="7937" y="868363"/>
                </a:cubicBezTo>
                <a:cubicBezTo>
                  <a:pt x="9974" y="876849"/>
                  <a:pt x="12170" y="885296"/>
                  <a:pt x="14287" y="893763"/>
                </a:cubicBezTo>
                <a:cubicBezTo>
                  <a:pt x="15345" y="906992"/>
                  <a:pt x="14583" y="920495"/>
                  <a:pt x="17462" y="933450"/>
                </a:cubicBezTo>
                <a:cubicBezTo>
                  <a:pt x="18900" y="939923"/>
                  <a:pt x="24118" y="944935"/>
                  <a:pt x="26987" y="950913"/>
                </a:cubicBezTo>
                <a:cubicBezTo>
                  <a:pt x="30475" y="958179"/>
                  <a:pt x="32167" y="966349"/>
                  <a:pt x="36512" y="973138"/>
                </a:cubicBezTo>
                <a:cubicBezTo>
                  <a:pt x="40753" y="979764"/>
                  <a:pt x="48071" y="984023"/>
                  <a:pt x="52387" y="990600"/>
                </a:cubicBezTo>
                <a:cubicBezTo>
                  <a:pt x="59270" y="1001088"/>
                  <a:pt x="63964" y="1012859"/>
                  <a:pt x="69850" y="1023938"/>
                </a:cubicBezTo>
                <a:cubicBezTo>
                  <a:pt x="72961" y="1029793"/>
                  <a:pt x="76299" y="1035527"/>
                  <a:pt x="79375" y="1041400"/>
                </a:cubicBezTo>
                <a:cubicBezTo>
                  <a:pt x="81386" y="1045239"/>
                  <a:pt x="92140" y="1067676"/>
                  <a:pt x="95250" y="1071563"/>
                </a:cubicBezTo>
                <a:cubicBezTo>
                  <a:pt x="102569" y="1080712"/>
                  <a:pt x="117641" y="1087521"/>
                  <a:pt x="127000" y="1092200"/>
                </a:cubicBezTo>
                <a:cubicBezTo>
                  <a:pt x="134834" y="1096117"/>
                  <a:pt x="150812" y="1103313"/>
                  <a:pt x="150812" y="1103313"/>
                </a:cubicBezTo>
                <a:cubicBezTo>
                  <a:pt x="162454" y="1118130"/>
                  <a:pt x="176042" y="1131605"/>
                  <a:pt x="185737" y="1147763"/>
                </a:cubicBezTo>
                <a:cubicBezTo>
                  <a:pt x="199802" y="1171204"/>
                  <a:pt x="198096" y="1171124"/>
                  <a:pt x="215900" y="1190625"/>
                </a:cubicBezTo>
                <a:cubicBezTo>
                  <a:pt x="221450" y="1196704"/>
                  <a:pt x="225719" y="1205031"/>
                  <a:pt x="233362" y="1208088"/>
                </a:cubicBezTo>
                <a:lnTo>
                  <a:pt x="249237" y="1214438"/>
                </a:lnTo>
                <a:cubicBezTo>
                  <a:pt x="252412" y="1217613"/>
                  <a:pt x="255887" y="1220514"/>
                  <a:pt x="258762" y="1223963"/>
                </a:cubicBezTo>
                <a:cubicBezTo>
                  <a:pt x="261205" y="1226894"/>
                  <a:pt x="262894" y="1230383"/>
                  <a:pt x="265112" y="1233488"/>
                </a:cubicBezTo>
                <a:cubicBezTo>
                  <a:pt x="268188" y="1237794"/>
                  <a:pt x="271228" y="1242140"/>
                  <a:pt x="274637" y="1246188"/>
                </a:cubicBezTo>
                <a:cubicBezTo>
                  <a:pt x="297951" y="1273873"/>
                  <a:pt x="283753" y="1252836"/>
                  <a:pt x="298450" y="1276350"/>
                </a:cubicBezTo>
                <a:cubicBezTo>
                  <a:pt x="306082" y="1306881"/>
                  <a:pt x="300118" y="1288315"/>
                  <a:pt x="317500" y="1325563"/>
                </a:cubicBezTo>
                <a:cubicBezTo>
                  <a:pt x="320204" y="1331357"/>
                  <a:pt x="320117" y="1339478"/>
                  <a:pt x="325437" y="1343025"/>
                </a:cubicBezTo>
                <a:cubicBezTo>
                  <a:pt x="338137" y="1351492"/>
                  <a:pt x="349980" y="1361413"/>
                  <a:pt x="363537" y="1368425"/>
                </a:cubicBezTo>
                <a:cubicBezTo>
                  <a:pt x="378883" y="1376363"/>
                  <a:pt x="393533" y="1385821"/>
                  <a:pt x="409575" y="1392238"/>
                </a:cubicBezTo>
                <a:lnTo>
                  <a:pt x="449262" y="1408113"/>
                </a:lnTo>
                <a:cubicBezTo>
                  <a:pt x="451379" y="1410230"/>
                  <a:pt x="453641" y="1412210"/>
                  <a:pt x="455612" y="1414463"/>
                </a:cubicBezTo>
                <a:cubicBezTo>
                  <a:pt x="461055" y="1420684"/>
                  <a:pt x="465642" y="1427669"/>
                  <a:pt x="471487" y="1433513"/>
                </a:cubicBezTo>
                <a:cubicBezTo>
                  <a:pt x="474133" y="1436159"/>
                  <a:pt x="475979" y="1439992"/>
                  <a:pt x="479425" y="1441450"/>
                </a:cubicBezTo>
                <a:cubicBezTo>
                  <a:pt x="490069" y="1445953"/>
                  <a:pt x="512762" y="1450975"/>
                  <a:pt x="512762" y="1450975"/>
                </a:cubicBezTo>
                <a:cubicBezTo>
                  <a:pt x="544096" y="1447843"/>
                  <a:pt x="523398" y="1451426"/>
                  <a:pt x="571500" y="1431925"/>
                </a:cubicBezTo>
                <a:cubicBezTo>
                  <a:pt x="576782" y="1429784"/>
                  <a:pt x="581695" y="1426048"/>
                  <a:pt x="587375" y="1425575"/>
                </a:cubicBezTo>
                <a:cubicBezTo>
                  <a:pt x="600075" y="1424517"/>
                  <a:pt x="612805" y="1423770"/>
                  <a:pt x="625475" y="1422400"/>
                </a:cubicBezTo>
                <a:cubicBezTo>
                  <a:pt x="632395" y="1421652"/>
                  <a:pt x="639209" y="1420116"/>
                  <a:pt x="646112" y="1419225"/>
                </a:cubicBezTo>
                <a:cubicBezTo>
                  <a:pt x="669364" y="1416225"/>
                  <a:pt x="673901" y="1416110"/>
                  <a:pt x="695325" y="1414463"/>
                </a:cubicBezTo>
                <a:cubicBezTo>
                  <a:pt x="699558" y="1410230"/>
                  <a:pt x="705100" y="1406987"/>
                  <a:pt x="708025" y="1401763"/>
                </a:cubicBezTo>
                <a:cubicBezTo>
                  <a:pt x="712686" y="1393439"/>
                  <a:pt x="713768" y="1383533"/>
                  <a:pt x="717550" y="1374775"/>
                </a:cubicBezTo>
                <a:cubicBezTo>
                  <a:pt x="723836" y="1360217"/>
                  <a:pt x="730029" y="1345510"/>
                  <a:pt x="738187" y="1331913"/>
                </a:cubicBezTo>
                <a:cubicBezTo>
                  <a:pt x="747555" y="1316300"/>
                  <a:pt x="762402" y="1304039"/>
                  <a:pt x="769937" y="1287463"/>
                </a:cubicBezTo>
                <a:cubicBezTo>
                  <a:pt x="798492" y="1224645"/>
                  <a:pt x="760200" y="1310966"/>
                  <a:pt x="782637" y="1254125"/>
                </a:cubicBezTo>
                <a:cubicBezTo>
                  <a:pt x="788556" y="1239131"/>
                  <a:pt x="801687" y="1209675"/>
                  <a:pt x="801687" y="1209675"/>
                </a:cubicBezTo>
                <a:cubicBezTo>
                  <a:pt x="802745" y="1201208"/>
                  <a:pt x="804361" y="1192793"/>
                  <a:pt x="804862" y="1184275"/>
                </a:cubicBezTo>
                <a:cubicBezTo>
                  <a:pt x="805950" y="1165779"/>
                  <a:pt x="804530" y="1147142"/>
                  <a:pt x="806450" y="1128713"/>
                </a:cubicBezTo>
                <a:cubicBezTo>
                  <a:pt x="807196" y="1121554"/>
                  <a:pt x="810683" y="1114954"/>
                  <a:pt x="812800" y="1108075"/>
                </a:cubicBezTo>
                <a:cubicBezTo>
                  <a:pt x="815306" y="1090530"/>
                  <a:pt x="815918" y="1092858"/>
                  <a:pt x="811212" y="1068388"/>
                </a:cubicBezTo>
                <a:cubicBezTo>
                  <a:pt x="810358" y="1063948"/>
                  <a:pt x="808037" y="1059921"/>
                  <a:pt x="806450" y="1055688"/>
                </a:cubicBezTo>
                <a:cubicBezTo>
                  <a:pt x="807886" y="1035572"/>
                  <a:pt x="806292" y="1029913"/>
                  <a:pt x="815975" y="1011238"/>
                </a:cubicBezTo>
                <a:cubicBezTo>
                  <a:pt x="825370" y="993118"/>
                  <a:pt x="834667" y="985312"/>
                  <a:pt x="850900" y="973138"/>
                </a:cubicBezTo>
                <a:cubicBezTo>
                  <a:pt x="854313" y="970578"/>
                  <a:pt x="858379" y="969024"/>
                  <a:pt x="862012" y="966788"/>
                </a:cubicBezTo>
                <a:cubicBezTo>
                  <a:pt x="865262" y="964788"/>
                  <a:pt x="868287" y="962438"/>
                  <a:pt x="871537" y="960438"/>
                </a:cubicBezTo>
                <a:cubicBezTo>
                  <a:pt x="875171" y="958202"/>
                  <a:pt x="879061" y="956395"/>
                  <a:pt x="882650" y="954088"/>
                </a:cubicBezTo>
                <a:cubicBezTo>
                  <a:pt x="886479" y="951626"/>
                  <a:pt x="889810" y="948408"/>
                  <a:pt x="893762" y="946150"/>
                </a:cubicBezTo>
                <a:cubicBezTo>
                  <a:pt x="897261" y="944151"/>
                  <a:pt x="901270" y="943190"/>
                  <a:pt x="904875" y="941388"/>
                </a:cubicBezTo>
                <a:cubicBezTo>
                  <a:pt x="906581" y="940535"/>
                  <a:pt x="908094" y="939335"/>
                  <a:pt x="909637" y="938213"/>
                </a:cubicBezTo>
                <a:cubicBezTo>
                  <a:pt x="913917" y="935101"/>
                  <a:pt x="918104" y="931863"/>
                  <a:pt x="922337" y="928688"/>
                </a:cubicBezTo>
                <a:cubicBezTo>
                  <a:pt x="932528" y="911703"/>
                  <a:pt x="941752" y="898628"/>
                  <a:pt x="947737" y="879475"/>
                </a:cubicBezTo>
                <a:cubicBezTo>
                  <a:pt x="950306" y="871253"/>
                  <a:pt x="951190" y="862589"/>
                  <a:pt x="952500" y="854075"/>
                </a:cubicBezTo>
                <a:cubicBezTo>
                  <a:pt x="953309" y="848819"/>
                  <a:pt x="952330" y="843220"/>
                  <a:pt x="954087" y="838200"/>
                </a:cubicBezTo>
                <a:cubicBezTo>
                  <a:pt x="957766" y="827689"/>
                  <a:pt x="967257" y="818771"/>
                  <a:pt x="973137" y="809625"/>
                </a:cubicBezTo>
                <a:cubicBezTo>
                  <a:pt x="975057" y="806639"/>
                  <a:pt x="975478" y="802695"/>
                  <a:pt x="977900" y="800100"/>
                </a:cubicBezTo>
                <a:cubicBezTo>
                  <a:pt x="1021301" y="753598"/>
                  <a:pt x="1002274" y="770359"/>
                  <a:pt x="1042987" y="750888"/>
                </a:cubicBezTo>
                <a:cubicBezTo>
                  <a:pt x="1046836" y="749047"/>
                  <a:pt x="1049984" y="745661"/>
                  <a:pt x="1054100" y="744538"/>
                </a:cubicBezTo>
                <a:cubicBezTo>
                  <a:pt x="1061825" y="742431"/>
                  <a:pt x="1069975" y="742421"/>
                  <a:pt x="1077912" y="741363"/>
                </a:cubicBezTo>
                <a:cubicBezTo>
                  <a:pt x="1090612" y="737659"/>
                  <a:pt x="1104668" y="737056"/>
                  <a:pt x="1116012" y="730250"/>
                </a:cubicBezTo>
                <a:cubicBezTo>
                  <a:pt x="1121697" y="726839"/>
                  <a:pt x="1124870" y="719385"/>
                  <a:pt x="1125537" y="712788"/>
                </a:cubicBezTo>
                <a:cubicBezTo>
                  <a:pt x="1129693" y="671692"/>
                  <a:pt x="1128712" y="630238"/>
                  <a:pt x="1130300" y="588963"/>
                </a:cubicBezTo>
                <a:cubicBezTo>
                  <a:pt x="1129771" y="579967"/>
                  <a:pt x="1129987" y="570896"/>
                  <a:pt x="1128712" y="561975"/>
                </a:cubicBezTo>
                <a:cubicBezTo>
                  <a:pt x="1127872" y="556099"/>
                  <a:pt x="1120872" y="551258"/>
                  <a:pt x="1117600" y="547688"/>
                </a:cubicBezTo>
                <a:cubicBezTo>
                  <a:pt x="1114303" y="544092"/>
                  <a:pt x="1111250" y="540279"/>
                  <a:pt x="1108075" y="536575"/>
                </a:cubicBezTo>
                <a:cubicBezTo>
                  <a:pt x="1106487" y="531283"/>
                  <a:pt x="1105912" y="525575"/>
                  <a:pt x="1103312" y="520700"/>
                </a:cubicBezTo>
                <a:cubicBezTo>
                  <a:pt x="1101697" y="517672"/>
                  <a:pt x="1088038" y="506508"/>
                  <a:pt x="1085850" y="504825"/>
                </a:cubicBezTo>
                <a:cubicBezTo>
                  <a:pt x="1075364" y="496759"/>
                  <a:pt x="1054100" y="481013"/>
                  <a:pt x="1054100" y="481013"/>
                </a:cubicBezTo>
                <a:cubicBezTo>
                  <a:pt x="1049337" y="473075"/>
                  <a:pt x="1045192" y="464733"/>
                  <a:pt x="1039812" y="457200"/>
                </a:cubicBezTo>
                <a:cubicBezTo>
                  <a:pt x="996547" y="396629"/>
                  <a:pt x="1039635" y="464217"/>
                  <a:pt x="1014412" y="423863"/>
                </a:cubicBezTo>
                <a:cubicBezTo>
                  <a:pt x="1012295" y="415925"/>
                  <a:pt x="1010004" y="408032"/>
                  <a:pt x="1008062" y="400050"/>
                </a:cubicBezTo>
                <a:cubicBezTo>
                  <a:pt x="1005240" y="388450"/>
                  <a:pt x="1003240" y="376650"/>
                  <a:pt x="1000125" y="365125"/>
                </a:cubicBezTo>
                <a:cubicBezTo>
                  <a:pt x="997942" y="357048"/>
                  <a:pt x="996172" y="348670"/>
                  <a:pt x="992187" y="341313"/>
                </a:cubicBezTo>
                <a:cubicBezTo>
                  <a:pt x="989152" y="335710"/>
                  <a:pt x="983435" y="332026"/>
                  <a:pt x="979487" y="327025"/>
                </a:cubicBezTo>
                <a:cubicBezTo>
                  <a:pt x="975485" y="321955"/>
                  <a:pt x="971798" y="316627"/>
                  <a:pt x="968375" y="311150"/>
                </a:cubicBezTo>
                <a:cubicBezTo>
                  <a:pt x="963853" y="303914"/>
                  <a:pt x="955675" y="288925"/>
                  <a:pt x="955675" y="288925"/>
                </a:cubicBezTo>
                <a:cubicBezTo>
                  <a:pt x="955727" y="287633"/>
                  <a:pt x="959453" y="248629"/>
                  <a:pt x="955675" y="236538"/>
                </a:cubicBezTo>
                <a:cubicBezTo>
                  <a:pt x="954263" y="232020"/>
                  <a:pt x="950822" y="228328"/>
                  <a:pt x="949325" y="223838"/>
                </a:cubicBezTo>
                <a:cubicBezTo>
                  <a:pt x="945645" y="212798"/>
                  <a:pt x="944807" y="195966"/>
                  <a:pt x="936625" y="185738"/>
                </a:cubicBezTo>
                <a:cubicBezTo>
                  <a:pt x="935147" y="183890"/>
                  <a:pt x="932208" y="183928"/>
                  <a:pt x="930275" y="182563"/>
                </a:cubicBezTo>
                <a:cubicBezTo>
                  <a:pt x="923184" y="177558"/>
                  <a:pt x="915774" y="172825"/>
                  <a:pt x="909637" y="166688"/>
                </a:cubicBezTo>
                <a:cubicBezTo>
                  <a:pt x="903500" y="160551"/>
                  <a:pt x="898852" y="153080"/>
                  <a:pt x="893762" y="146050"/>
                </a:cubicBezTo>
                <a:cubicBezTo>
                  <a:pt x="887736" y="137728"/>
                  <a:pt x="882303" y="128988"/>
                  <a:pt x="876300" y="120650"/>
                </a:cubicBezTo>
                <a:cubicBezTo>
                  <a:pt x="853916" y="89561"/>
                  <a:pt x="876449" y="122429"/>
                  <a:pt x="854075" y="93663"/>
                </a:cubicBezTo>
                <a:cubicBezTo>
                  <a:pt x="835529" y="69818"/>
                  <a:pt x="851367" y="84993"/>
                  <a:pt x="831850" y="68263"/>
                </a:cubicBezTo>
                <a:cubicBezTo>
                  <a:pt x="829733" y="64559"/>
                  <a:pt x="827288" y="61024"/>
                  <a:pt x="825500" y="57150"/>
                </a:cubicBezTo>
                <a:cubicBezTo>
                  <a:pt x="821334" y="48123"/>
                  <a:pt x="824335" y="46480"/>
                  <a:pt x="815975" y="39688"/>
                </a:cubicBezTo>
                <a:cubicBezTo>
                  <a:pt x="813275" y="37495"/>
                  <a:pt x="792426" y="23578"/>
                  <a:pt x="785812" y="20638"/>
                </a:cubicBezTo>
                <a:cubicBezTo>
                  <a:pt x="754192" y="6585"/>
                  <a:pt x="778624" y="18242"/>
                  <a:pt x="762000" y="12700"/>
                </a:cubicBezTo>
                <a:cubicBezTo>
                  <a:pt x="759296" y="11799"/>
                  <a:pt x="756849" y="10122"/>
                  <a:pt x="754062" y="9525"/>
                </a:cubicBezTo>
                <a:cubicBezTo>
                  <a:pt x="749377" y="8521"/>
                  <a:pt x="744547" y="8372"/>
                  <a:pt x="739775" y="7938"/>
                </a:cubicBezTo>
                <a:lnTo>
                  <a:pt x="684212" y="3175"/>
                </a:lnTo>
                <a:cubicBezTo>
                  <a:pt x="681008" y="2862"/>
                  <a:pt x="677873" y="2043"/>
                  <a:pt x="674687" y="1588"/>
                </a:cubicBezTo>
                <a:cubicBezTo>
                  <a:pt x="670464" y="985"/>
                  <a:pt x="666220" y="529"/>
                  <a:pt x="661987" y="0"/>
                </a:cubicBezTo>
                <a:cubicBezTo>
                  <a:pt x="653520" y="529"/>
                  <a:pt x="644868" y="-252"/>
                  <a:pt x="636587" y="1588"/>
                </a:cubicBezTo>
                <a:cubicBezTo>
                  <a:pt x="627562" y="3594"/>
                  <a:pt x="615408" y="12506"/>
                  <a:pt x="606425" y="15875"/>
                </a:cubicBezTo>
                <a:cubicBezTo>
                  <a:pt x="598007" y="19032"/>
                  <a:pt x="589822" y="19538"/>
                  <a:pt x="581025" y="20638"/>
                </a:cubicBezTo>
                <a:lnTo>
                  <a:pt x="558800" y="26988"/>
                </a:ln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03D7248-603F-D20A-AA4E-62D221BF5142}"/>
              </a:ext>
            </a:extLst>
          </p:cNvPr>
          <p:cNvSpPr/>
          <p:nvPr/>
        </p:nvSpPr>
        <p:spPr bwMode="auto">
          <a:xfrm>
            <a:off x="6653205" y="3164681"/>
            <a:ext cx="558473" cy="588249"/>
          </a:xfrm>
          <a:custGeom>
            <a:avLst/>
            <a:gdLst>
              <a:gd name="connsiteX0" fmla="*/ 151217 w 558473"/>
              <a:gd name="connsiteY0" fmla="*/ 230982 h 588249"/>
              <a:gd name="connsiteX1" fmla="*/ 151217 w 558473"/>
              <a:gd name="connsiteY1" fmla="*/ 230982 h 588249"/>
              <a:gd name="connsiteX2" fmla="*/ 136929 w 558473"/>
              <a:gd name="connsiteY2" fmla="*/ 235744 h 588249"/>
              <a:gd name="connsiteX3" fmla="*/ 117879 w 558473"/>
              <a:gd name="connsiteY3" fmla="*/ 236935 h 588249"/>
              <a:gd name="connsiteX4" fmla="*/ 85733 w 558473"/>
              <a:gd name="connsiteY4" fmla="*/ 241697 h 588249"/>
              <a:gd name="connsiteX5" fmla="*/ 70254 w 558473"/>
              <a:gd name="connsiteY5" fmla="*/ 251222 h 588249"/>
              <a:gd name="connsiteX6" fmla="*/ 55967 w 558473"/>
              <a:gd name="connsiteY6" fmla="*/ 261938 h 588249"/>
              <a:gd name="connsiteX7" fmla="*/ 41679 w 558473"/>
              <a:gd name="connsiteY7" fmla="*/ 272653 h 588249"/>
              <a:gd name="connsiteX8" fmla="*/ 39298 w 558473"/>
              <a:gd name="connsiteY8" fmla="*/ 283369 h 588249"/>
              <a:gd name="connsiteX9" fmla="*/ 34536 w 558473"/>
              <a:gd name="connsiteY9" fmla="*/ 307182 h 588249"/>
              <a:gd name="connsiteX10" fmla="*/ 21439 w 558473"/>
              <a:gd name="connsiteY10" fmla="*/ 322660 h 588249"/>
              <a:gd name="connsiteX11" fmla="*/ 20248 w 558473"/>
              <a:gd name="connsiteY11" fmla="*/ 328613 h 588249"/>
              <a:gd name="connsiteX12" fmla="*/ 4770 w 558473"/>
              <a:gd name="connsiteY12" fmla="*/ 333375 h 588249"/>
              <a:gd name="connsiteX13" fmla="*/ 1198 w 558473"/>
              <a:gd name="connsiteY13" fmla="*/ 346472 h 588249"/>
              <a:gd name="connsiteX14" fmla="*/ 8 w 558473"/>
              <a:gd name="connsiteY14" fmla="*/ 352425 h 588249"/>
              <a:gd name="connsiteX15" fmla="*/ 2389 w 558473"/>
              <a:gd name="connsiteY15" fmla="*/ 370285 h 588249"/>
              <a:gd name="connsiteX16" fmla="*/ 7151 w 558473"/>
              <a:gd name="connsiteY16" fmla="*/ 373857 h 588249"/>
              <a:gd name="connsiteX17" fmla="*/ 16676 w 558473"/>
              <a:gd name="connsiteY17" fmla="*/ 398860 h 588249"/>
              <a:gd name="connsiteX18" fmla="*/ 21439 w 558473"/>
              <a:gd name="connsiteY18" fmla="*/ 422672 h 588249"/>
              <a:gd name="connsiteX19" fmla="*/ 27392 w 558473"/>
              <a:gd name="connsiteY19" fmla="*/ 436960 h 588249"/>
              <a:gd name="connsiteX20" fmla="*/ 30964 w 558473"/>
              <a:gd name="connsiteY20" fmla="*/ 445294 h 588249"/>
              <a:gd name="connsiteX21" fmla="*/ 61920 w 558473"/>
              <a:gd name="connsiteY21" fmla="*/ 460772 h 588249"/>
              <a:gd name="connsiteX22" fmla="*/ 75017 w 558473"/>
              <a:gd name="connsiteY22" fmla="*/ 472678 h 588249"/>
              <a:gd name="connsiteX23" fmla="*/ 96448 w 558473"/>
              <a:gd name="connsiteY23" fmla="*/ 486966 h 588249"/>
              <a:gd name="connsiteX24" fmla="*/ 105973 w 558473"/>
              <a:gd name="connsiteY24" fmla="*/ 495300 h 588249"/>
              <a:gd name="connsiteX25" fmla="*/ 135739 w 558473"/>
              <a:gd name="connsiteY25" fmla="*/ 506016 h 588249"/>
              <a:gd name="connsiteX26" fmla="*/ 147645 w 558473"/>
              <a:gd name="connsiteY26" fmla="*/ 511969 h 588249"/>
              <a:gd name="connsiteX27" fmla="*/ 186936 w 558473"/>
              <a:gd name="connsiteY27" fmla="*/ 551260 h 588249"/>
              <a:gd name="connsiteX28" fmla="*/ 208367 w 558473"/>
              <a:gd name="connsiteY28" fmla="*/ 570310 h 588249"/>
              <a:gd name="connsiteX29" fmla="*/ 220273 w 558473"/>
              <a:gd name="connsiteY29" fmla="*/ 572691 h 588249"/>
              <a:gd name="connsiteX30" fmla="*/ 264326 w 558473"/>
              <a:gd name="connsiteY30" fmla="*/ 573882 h 588249"/>
              <a:gd name="connsiteX31" fmla="*/ 298854 w 558473"/>
              <a:gd name="connsiteY31" fmla="*/ 588169 h 588249"/>
              <a:gd name="connsiteX32" fmla="*/ 315523 w 558473"/>
              <a:gd name="connsiteY32" fmla="*/ 586978 h 588249"/>
              <a:gd name="connsiteX33" fmla="*/ 361958 w 558473"/>
              <a:gd name="connsiteY33" fmla="*/ 556022 h 588249"/>
              <a:gd name="connsiteX34" fmla="*/ 415536 w 558473"/>
              <a:gd name="connsiteY34" fmla="*/ 516732 h 588249"/>
              <a:gd name="connsiteX35" fmla="*/ 438158 w 558473"/>
              <a:gd name="connsiteY35" fmla="*/ 486966 h 588249"/>
              <a:gd name="connsiteX36" fmla="*/ 444111 w 558473"/>
              <a:gd name="connsiteY36" fmla="*/ 479822 h 588249"/>
              <a:gd name="connsiteX37" fmla="*/ 453636 w 558473"/>
              <a:gd name="connsiteY37" fmla="*/ 465535 h 588249"/>
              <a:gd name="connsiteX38" fmla="*/ 469114 w 558473"/>
              <a:gd name="connsiteY38" fmla="*/ 454819 h 588249"/>
              <a:gd name="connsiteX39" fmla="*/ 511976 w 558473"/>
              <a:gd name="connsiteY39" fmla="*/ 425053 h 588249"/>
              <a:gd name="connsiteX40" fmla="*/ 545314 w 558473"/>
              <a:gd name="connsiteY40" fmla="*/ 400050 h 588249"/>
              <a:gd name="connsiteX41" fmla="*/ 552458 w 558473"/>
              <a:gd name="connsiteY41" fmla="*/ 386953 h 588249"/>
              <a:gd name="connsiteX42" fmla="*/ 554839 w 558473"/>
              <a:gd name="connsiteY42" fmla="*/ 352425 h 588249"/>
              <a:gd name="connsiteX43" fmla="*/ 551267 w 558473"/>
              <a:gd name="connsiteY43" fmla="*/ 335757 h 588249"/>
              <a:gd name="connsiteX44" fmla="*/ 540551 w 558473"/>
              <a:gd name="connsiteY44" fmla="*/ 313135 h 588249"/>
              <a:gd name="connsiteX45" fmla="*/ 535789 w 558473"/>
              <a:gd name="connsiteY45" fmla="*/ 309563 h 588249"/>
              <a:gd name="connsiteX46" fmla="*/ 536979 w 558473"/>
              <a:gd name="connsiteY46" fmla="*/ 296466 h 588249"/>
              <a:gd name="connsiteX47" fmla="*/ 552458 w 558473"/>
              <a:gd name="connsiteY47" fmla="*/ 264319 h 588249"/>
              <a:gd name="connsiteX48" fmla="*/ 557220 w 558473"/>
              <a:gd name="connsiteY48" fmla="*/ 253603 h 588249"/>
              <a:gd name="connsiteX49" fmla="*/ 557220 w 558473"/>
              <a:gd name="connsiteY49" fmla="*/ 234553 h 588249"/>
              <a:gd name="connsiteX50" fmla="*/ 552458 w 558473"/>
              <a:gd name="connsiteY50" fmla="*/ 227410 h 588249"/>
              <a:gd name="connsiteX51" fmla="*/ 548886 w 558473"/>
              <a:gd name="connsiteY51" fmla="*/ 219075 h 588249"/>
              <a:gd name="connsiteX52" fmla="*/ 542933 w 558473"/>
              <a:gd name="connsiteY52" fmla="*/ 155972 h 588249"/>
              <a:gd name="connsiteX53" fmla="*/ 535789 w 558473"/>
              <a:gd name="connsiteY53" fmla="*/ 144066 h 588249"/>
              <a:gd name="connsiteX54" fmla="*/ 534598 w 558473"/>
              <a:gd name="connsiteY54" fmla="*/ 130969 h 588249"/>
              <a:gd name="connsiteX55" fmla="*/ 547695 w 558473"/>
              <a:gd name="connsiteY55" fmla="*/ 88107 h 588249"/>
              <a:gd name="connsiteX56" fmla="*/ 553648 w 558473"/>
              <a:gd name="connsiteY56" fmla="*/ 69057 h 588249"/>
              <a:gd name="connsiteX57" fmla="*/ 548886 w 558473"/>
              <a:gd name="connsiteY57" fmla="*/ 60722 h 588249"/>
              <a:gd name="connsiteX58" fmla="*/ 546504 w 558473"/>
              <a:gd name="connsiteY58" fmla="*/ 30957 h 588249"/>
              <a:gd name="connsiteX59" fmla="*/ 542933 w 558473"/>
              <a:gd name="connsiteY59" fmla="*/ 23813 h 588249"/>
              <a:gd name="connsiteX60" fmla="*/ 523883 w 558473"/>
              <a:gd name="connsiteY60" fmla="*/ 10716 h 588249"/>
              <a:gd name="connsiteX61" fmla="*/ 509595 w 558473"/>
              <a:gd name="connsiteY61" fmla="*/ 4763 h 588249"/>
              <a:gd name="connsiteX62" fmla="*/ 497689 w 558473"/>
              <a:gd name="connsiteY62" fmla="*/ 2382 h 588249"/>
              <a:gd name="connsiteX63" fmla="*/ 490545 w 558473"/>
              <a:gd name="connsiteY63" fmla="*/ 0 h 588249"/>
              <a:gd name="connsiteX64" fmla="*/ 481020 w 558473"/>
              <a:gd name="connsiteY64" fmla="*/ 1191 h 588249"/>
              <a:gd name="connsiteX65" fmla="*/ 457208 w 558473"/>
              <a:gd name="connsiteY65" fmla="*/ 10716 h 588249"/>
              <a:gd name="connsiteX66" fmla="*/ 448873 w 558473"/>
              <a:gd name="connsiteY66" fmla="*/ 16669 h 588249"/>
              <a:gd name="connsiteX67" fmla="*/ 428633 w 558473"/>
              <a:gd name="connsiteY67" fmla="*/ 30957 h 588249"/>
              <a:gd name="connsiteX68" fmla="*/ 425061 w 558473"/>
              <a:gd name="connsiteY68" fmla="*/ 35719 h 588249"/>
              <a:gd name="connsiteX69" fmla="*/ 411964 w 558473"/>
              <a:gd name="connsiteY69" fmla="*/ 44053 h 588249"/>
              <a:gd name="connsiteX70" fmla="*/ 397676 w 558473"/>
              <a:gd name="connsiteY70" fmla="*/ 54769 h 588249"/>
              <a:gd name="connsiteX71" fmla="*/ 391723 w 558473"/>
              <a:gd name="connsiteY71" fmla="*/ 57150 h 588249"/>
              <a:gd name="connsiteX72" fmla="*/ 348861 w 558473"/>
              <a:gd name="connsiteY72" fmla="*/ 61913 h 588249"/>
              <a:gd name="connsiteX73" fmla="*/ 339336 w 558473"/>
              <a:gd name="connsiteY73" fmla="*/ 71438 h 588249"/>
              <a:gd name="connsiteX74" fmla="*/ 323858 w 558473"/>
              <a:gd name="connsiteY74" fmla="*/ 78582 h 588249"/>
              <a:gd name="connsiteX75" fmla="*/ 297664 w 558473"/>
              <a:gd name="connsiteY75" fmla="*/ 127397 h 588249"/>
              <a:gd name="connsiteX76" fmla="*/ 292901 w 558473"/>
              <a:gd name="connsiteY76" fmla="*/ 141685 h 588249"/>
              <a:gd name="connsiteX77" fmla="*/ 282186 w 558473"/>
              <a:gd name="connsiteY77" fmla="*/ 163116 h 588249"/>
              <a:gd name="connsiteX78" fmla="*/ 276233 w 558473"/>
              <a:gd name="connsiteY78" fmla="*/ 175022 h 588249"/>
              <a:gd name="connsiteX79" fmla="*/ 270279 w 558473"/>
              <a:gd name="connsiteY79" fmla="*/ 177403 h 588249"/>
              <a:gd name="connsiteX80" fmla="*/ 252420 w 558473"/>
              <a:gd name="connsiteY80" fmla="*/ 189310 h 588249"/>
              <a:gd name="connsiteX81" fmla="*/ 242895 w 558473"/>
              <a:gd name="connsiteY81" fmla="*/ 197644 h 588249"/>
              <a:gd name="connsiteX82" fmla="*/ 234561 w 558473"/>
              <a:gd name="connsiteY82" fmla="*/ 205978 h 588249"/>
              <a:gd name="connsiteX83" fmla="*/ 207176 w 558473"/>
              <a:gd name="connsiteY83" fmla="*/ 226219 h 588249"/>
              <a:gd name="connsiteX84" fmla="*/ 192889 w 558473"/>
              <a:gd name="connsiteY84" fmla="*/ 232172 h 588249"/>
              <a:gd name="connsiteX85" fmla="*/ 167886 w 558473"/>
              <a:gd name="connsiteY85" fmla="*/ 235744 h 588249"/>
              <a:gd name="connsiteX86" fmla="*/ 151217 w 558473"/>
              <a:gd name="connsiteY86" fmla="*/ 230982 h 58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58473" h="588249">
                <a:moveTo>
                  <a:pt x="151217" y="230982"/>
                </a:moveTo>
                <a:lnTo>
                  <a:pt x="151217" y="230982"/>
                </a:lnTo>
                <a:cubicBezTo>
                  <a:pt x="146454" y="232569"/>
                  <a:pt x="141871" y="234862"/>
                  <a:pt x="136929" y="235744"/>
                </a:cubicBezTo>
                <a:cubicBezTo>
                  <a:pt x="130666" y="236862"/>
                  <a:pt x="124215" y="236359"/>
                  <a:pt x="117879" y="236935"/>
                </a:cubicBezTo>
                <a:cubicBezTo>
                  <a:pt x="99564" y="238600"/>
                  <a:pt x="100759" y="238692"/>
                  <a:pt x="85733" y="241697"/>
                </a:cubicBezTo>
                <a:cubicBezTo>
                  <a:pt x="80573" y="244872"/>
                  <a:pt x="75334" y="247920"/>
                  <a:pt x="70254" y="251222"/>
                </a:cubicBezTo>
                <a:cubicBezTo>
                  <a:pt x="58608" y="258792"/>
                  <a:pt x="65512" y="254938"/>
                  <a:pt x="55967" y="261938"/>
                </a:cubicBezTo>
                <a:cubicBezTo>
                  <a:pt x="41534" y="272523"/>
                  <a:pt x="47860" y="266475"/>
                  <a:pt x="41679" y="272653"/>
                </a:cubicBezTo>
                <a:cubicBezTo>
                  <a:pt x="40885" y="276225"/>
                  <a:pt x="39841" y="279750"/>
                  <a:pt x="39298" y="283369"/>
                </a:cubicBezTo>
                <a:cubicBezTo>
                  <a:pt x="38083" y="291474"/>
                  <a:pt x="39223" y="299816"/>
                  <a:pt x="34536" y="307182"/>
                </a:cubicBezTo>
                <a:cubicBezTo>
                  <a:pt x="30907" y="312884"/>
                  <a:pt x="25805" y="317501"/>
                  <a:pt x="21439" y="322660"/>
                </a:cubicBezTo>
                <a:cubicBezTo>
                  <a:pt x="21042" y="324644"/>
                  <a:pt x="21679" y="327182"/>
                  <a:pt x="20248" y="328613"/>
                </a:cubicBezTo>
                <a:cubicBezTo>
                  <a:pt x="19589" y="329272"/>
                  <a:pt x="4898" y="333338"/>
                  <a:pt x="4770" y="333375"/>
                </a:cubicBezTo>
                <a:cubicBezTo>
                  <a:pt x="3579" y="337741"/>
                  <a:pt x="2295" y="342082"/>
                  <a:pt x="1198" y="346472"/>
                </a:cubicBezTo>
                <a:cubicBezTo>
                  <a:pt x="707" y="348435"/>
                  <a:pt x="-93" y="350404"/>
                  <a:pt x="8" y="352425"/>
                </a:cubicBezTo>
                <a:cubicBezTo>
                  <a:pt x="308" y="358424"/>
                  <a:pt x="490" y="364587"/>
                  <a:pt x="2389" y="370285"/>
                </a:cubicBezTo>
                <a:cubicBezTo>
                  <a:pt x="3016" y="372167"/>
                  <a:pt x="5564" y="372666"/>
                  <a:pt x="7151" y="373857"/>
                </a:cubicBezTo>
                <a:cubicBezTo>
                  <a:pt x="12420" y="384394"/>
                  <a:pt x="13772" y="385792"/>
                  <a:pt x="16676" y="398860"/>
                </a:cubicBezTo>
                <a:cubicBezTo>
                  <a:pt x="20893" y="417833"/>
                  <a:pt x="16622" y="410284"/>
                  <a:pt x="21439" y="422672"/>
                </a:cubicBezTo>
                <a:cubicBezTo>
                  <a:pt x="23309" y="427481"/>
                  <a:pt x="25390" y="432205"/>
                  <a:pt x="27392" y="436960"/>
                </a:cubicBezTo>
                <a:cubicBezTo>
                  <a:pt x="28565" y="439746"/>
                  <a:pt x="28158" y="444171"/>
                  <a:pt x="30964" y="445294"/>
                </a:cubicBezTo>
                <a:cubicBezTo>
                  <a:pt x="40536" y="449123"/>
                  <a:pt x="54653" y="454166"/>
                  <a:pt x="61920" y="460772"/>
                </a:cubicBezTo>
                <a:cubicBezTo>
                  <a:pt x="66286" y="464741"/>
                  <a:pt x="70431" y="468966"/>
                  <a:pt x="75017" y="472678"/>
                </a:cubicBezTo>
                <a:cubicBezTo>
                  <a:pt x="99485" y="492486"/>
                  <a:pt x="75477" y="471238"/>
                  <a:pt x="96448" y="486966"/>
                </a:cubicBezTo>
                <a:cubicBezTo>
                  <a:pt x="99823" y="489497"/>
                  <a:pt x="102406" y="493047"/>
                  <a:pt x="105973" y="495300"/>
                </a:cubicBezTo>
                <a:cubicBezTo>
                  <a:pt x="117808" y="502775"/>
                  <a:pt x="122319" y="500983"/>
                  <a:pt x="135739" y="506016"/>
                </a:cubicBezTo>
                <a:cubicBezTo>
                  <a:pt x="139894" y="507574"/>
                  <a:pt x="143928" y="509545"/>
                  <a:pt x="147645" y="511969"/>
                </a:cubicBezTo>
                <a:cubicBezTo>
                  <a:pt x="167046" y="524622"/>
                  <a:pt x="169380" y="531282"/>
                  <a:pt x="186936" y="551260"/>
                </a:cubicBezTo>
                <a:cubicBezTo>
                  <a:pt x="193556" y="558793"/>
                  <a:pt x="198810" y="566286"/>
                  <a:pt x="208367" y="570310"/>
                </a:cubicBezTo>
                <a:cubicBezTo>
                  <a:pt x="212097" y="571881"/>
                  <a:pt x="216304" y="571897"/>
                  <a:pt x="220273" y="572691"/>
                </a:cubicBezTo>
                <a:cubicBezTo>
                  <a:pt x="230428" y="572249"/>
                  <a:pt x="252641" y="569597"/>
                  <a:pt x="264326" y="573882"/>
                </a:cubicBezTo>
                <a:cubicBezTo>
                  <a:pt x="322085" y="595061"/>
                  <a:pt x="251498" y="577240"/>
                  <a:pt x="298854" y="588169"/>
                </a:cubicBezTo>
                <a:cubicBezTo>
                  <a:pt x="304410" y="587772"/>
                  <a:pt x="310403" y="589172"/>
                  <a:pt x="315523" y="586978"/>
                </a:cubicBezTo>
                <a:cubicBezTo>
                  <a:pt x="371484" y="562995"/>
                  <a:pt x="331076" y="575324"/>
                  <a:pt x="361958" y="556022"/>
                </a:cubicBezTo>
                <a:cubicBezTo>
                  <a:pt x="392217" y="537109"/>
                  <a:pt x="373987" y="566594"/>
                  <a:pt x="415536" y="516732"/>
                </a:cubicBezTo>
                <a:cubicBezTo>
                  <a:pt x="439277" y="488241"/>
                  <a:pt x="416000" y="517038"/>
                  <a:pt x="438158" y="486966"/>
                </a:cubicBezTo>
                <a:cubicBezTo>
                  <a:pt x="439997" y="484471"/>
                  <a:pt x="442296" y="482335"/>
                  <a:pt x="444111" y="479822"/>
                </a:cubicBezTo>
                <a:cubicBezTo>
                  <a:pt x="447462" y="475182"/>
                  <a:pt x="449589" y="469582"/>
                  <a:pt x="453636" y="465535"/>
                </a:cubicBezTo>
                <a:cubicBezTo>
                  <a:pt x="458073" y="461098"/>
                  <a:pt x="464094" y="458584"/>
                  <a:pt x="469114" y="454819"/>
                </a:cubicBezTo>
                <a:cubicBezTo>
                  <a:pt x="501507" y="430524"/>
                  <a:pt x="471646" y="449539"/>
                  <a:pt x="511976" y="425053"/>
                </a:cubicBezTo>
                <a:cubicBezTo>
                  <a:pt x="523986" y="417761"/>
                  <a:pt x="536710" y="412956"/>
                  <a:pt x="545314" y="400050"/>
                </a:cubicBezTo>
                <a:cubicBezTo>
                  <a:pt x="551262" y="391128"/>
                  <a:pt x="549013" y="395564"/>
                  <a:pt x="552458" y="386953"/>
                </a:cubicBezTo>
                <a:cubicBezTo>
                  <a:pt x="553252" y="375444"/>
                  <a:pt x="555107" y="363959"/>
                  <a:pt x="554839" y="352425"/>
                </a:cubicBezTo>
                <a:cubicBezTo>
                  <a:pt x="554707" y="346744"/>
                  <a:pt x="552828" y="341221"/>
                  <a:pt x="551267" y="335757"/>
                </a:cubicBezTo>
                <a:cubicBezTo>
                  <a:pt x="548325" y="325462"/>
                  <a:pt x="547335" y="319919"/>
                  <a:pt x="540551" y="313135"/>
                </a:cubicBezTo>
                <a:cubicBezTo>
                  <a:pt x="539148" y="311732"/>
                  <a:pt x="537376" y="310754"/>
                  <a:pt x="535789" y="309563"/>
                </a:cubicBezTo>
                <a:cubicBezTo>
                  <a:pt x="536186" y="305197"/>
                  <a:pt x="536119" y="300765"/>
                  <a:pt x="536979" y="296466"/>
                </a:cubicBezTo>
                <a:cubicBezTo>
                  <a:pt x="539391" y="284403"/>
                  <a:pt x="546849" y="275137"/>
                  <a:pt x="552458" y="264319"/>
                </a:cubicBezTo>
                <a:cubicBezTo>
                  <a:pt x="554257" y="260849"/>
                  <a:pt x="555633" y="257175"/>
                  <a:pt x="557220" y="253603"/>
                </a:cubicBezTo>
                <a:cubicBezTo>
                  <a:pt x="558044" y="247016"/>
                  <a:pt x="559572" y="241140"/>
                  <a:pt x="557220" y="234553"/>
                </a:cubicBezTo>
                <a:cubicBezTo>
                  <a:pt x="556258" y="231858"/>
                  <a:pt x="553815" y="229930"/>
                  <a:pt x="552458" y="227410"/>
                </a:cubicBezTo>
                <a:cubicBezTo>
                  <a:pt x="551025" y="224749"/>
                  <a:pt x="550077" y="221853"/>
                  <a:pt x="548886" y="219075"/>
                </a:cubicBezTo>
                <a:cubicBezTo>
                  <a:pt x="546902" y="198041"/>
                  <a:pt x="546567" y="176785"/>
                  <a:pt x="542933" y="155972"/>
                </a:cubicBezTo>
                <a:cubicBezTo>
                  <a:pt x="542137" y="151413"/>
                  <a:pt x="537253" y="148457"/>
                  <a:pt x="535789" y="144066"/>
                </a:cubicBezTo>
                <a:cubicBezTo>
                  <a:pt x="534403" y="139907"/>
                  <a:pt x="534995" y="135335"/>
                  <a:pt x="534598" y="130969"/>
                </a:cubicBezTo>
                <a:cubicBezTo>
                  <a:pt x="538964" y="116682"/>
                  <a:pt x="544765" y="102756"/>
                  <a:pt x="547695" y="88107"/>
                </a:cubicBezTo>
                <a:cubicBezTo>
                  <a:pt x="549797" y="77598"/>
                  <a:pt x="548194" y="84055"/>
                  <a:pt x="553648" y="69057"/>
                </a:cubicBezTo>
                <a:cubicBezTo>
                  <a:pt x="552061" y="66279"/>
                  <a:pt x="549476" y="63867"/>
                  <a:pt x="548886" y="60722"/>
                </a:cubicBezTo>
                <a:cubicBezTo>
                  <a:pt x="547052" y="50939"/>
                  <a:pt x="550954" y="39860"/>
                  <a:pt x="546504" y="30957"/>
                </a:cubicBezTo>
                <a:cubicBezTo>
                  <a:pt x="545314" y="28576"/>
                  <a:pt x="544499" y="25966"/>
                  <a:pt x="542933" y="23813"/>
                </a:cubicBezTo>
                <a:cubicBezTo>
                  <a:pt x="538083" y="17145"/>
                  <a:pt x="531256" y="14242"/>
                  <a:pt x="523883" y="10716"/>
                </a:cubicBezTo>
                <a:cubicBezTo>
                  <a:pt x="519228" y="8490"/>
                  <a:pt x="514512" y="6327"/>
                  <a:pt x="509595" y="4763"/>
                </a:cubicBezTo>
                <a:cubicBezTo>
                  <a:pt x="505738" y="3536"/>
                  <a:pt x="501615" y="3364"/>
                  <a:pt x="497689" y="2382"/>
                </a:cubicBezTo>
                <a:cubicBezTo>
                  <a:pt x="495254" y="1773"/>
                  <a:pt x="492926" y="794"/>
                  <a:pt x="490545" y="0"/>
                </a:cubicBezTo>
                <a:cubicBezTo>
                  <a:pt x="487370" y="397"/>
                  <a:pt x="484114" y="377"/>
                  <a:pt x="481020" y="1191"/>
                </a:cubicBezTo>
                <a:cubicBezTo>
                  <a:pt x="476884" y="2279"/>
                  <a:pt x="461537" y="8281"/>
                  <a:pt x="457208" y="10716"/>
                </a:cubicBezTo>
                <a:cubicBezTo>
                  <a:pt x="454232" y="12390"/>
                  <a:pt x="451714" y="14775"/>
                  <a:pt x="448873" y="16669"/>
                </a:cubicBezTo>
                <a:cubicBezTo>
                  <a:pt x="437791" y="24057"/>
                  <a:pt x="444834" y="16916"/>
                  <a:pt x="428633" y="30957"/>
                </a:cubicBezTo>
                <a:cubicBezTo>
                  <a:pt x="427134" y="32257"/>
                  <a:pt x="426621" y="34493"/>
                  <a:pt x="425061" y="35719"/>
                </a:cubicBezTo>
                <a:cubicBezTo>
                  <a:pt x="420992" y="38916"/>
                  <a:pt x="416212" y="41098"/>
                  <a:pt x="411964" y="44053"/>
                </a:cubicBezTo>
                <a:cubicBezTo>
                  <a:pt x="407077" y="47453"/>
                  <a:pt x="402674" y="51535"/>
                  <a:pt x="397676" y="54769"/>
                </a:cubicBezTo>
                <a:cubicBezTo>
                  <a:pt x="395882" y="55930"/>
                  <a:pt x="393807" y="56676"/>
                  <a:pt x="391723" y="57150"/>
                </a:cubicBezTo>
                <a:cubicBezTo>
                  <a:pt x="372097" y="61611"/>
                  <a:pt x="369452" y="60829"/>
                  <a:pt x="348861" y="61913"/>
                </a:cubicBezTo>
                <a:cubicBezTo>
                  <a:pt x="345686" y="65088"/>
                  <a:pt x="342976" y="68809"/>
                  <a:pt x="339336" y="71438"/>
                </a:cubicBezTo>
                <a:cubicBezTo>
                  <a:pt x="333757" y="75467"/>
                  <a:pt x="329532" y="76690"/>
                  <a:pt x="323858" y="78582"/>
                </a:cubicBezTo>
                <a:cubicBezTo>
                  <a:pt x="308490" y="103406"/>
                  <a:pt x="308235" y="101376"/>
                  <a:pt x="297664" y="127397"/>
                </a:cubicBezTo>
                <a:cubicBezTo>
                  <a:pt x="295774" y="132048"/>
                  <a:pt x="294897" y="137079"/>
                  <a:pt x="292901" y="141685"/>
                </a:cubicBezTo>
                <a:cubicBezTo>
                  <a:pt x="289725" y="149013"/>
                  <a:pt x="285514" y="155856"/>
                  <a:pt x="282186" y="163116"/>
                </a:cubicBezTo>
                <a:cubicBezTo>
                  <a:pt x="280076" y="167719"/>
                  <a:pt x="280599" y="171748"/>
                  <a:pt x="276233" y="175022"/>
                </a:cubicBezTo>
                <a:cubicBezTo>
                  <a:pt x="274523" y="176304"/>
                  <a:pt x="272112" y="176303"/>
                  <a:pt x="270279" y="177403"/>
                </a:cubicBezTo>
                <a:cubicBezTo>
                  <a:pt x="264144" y="181084"/>
                  <a:pt x="257805" y="184599"/>
                  <a:pt x="252420" y="189310"/>
                </a:cubicBezTo>
                <a:cubicBezTo>
                  <a:pt x="249245" y="192088"/>
                  <a:pt x="245979" y="194766"/>
                  <a:pt x="242895" y="197644"/>
                </a:cubicBezTo>
                <a:cubicBezTo>
                  <a:pt x="240023" y="200325"/>
                  <a:pt x="237474" y="203342"/>
                  <a:pt x="234561" y="205978"/>
                </a:cubicBezTo>
                <a:cubicBezTo>
                  <a:pt x="213402" y="225122"/>
                  <a:pt x="225064" y="215486"/>
                  <a:pt x="207176" y="226219"/>
                </a:cubicBezTo>
                <a:cubicBezTo>
                  <a:pt x="197154" y="232232"/>
                  <a:pt x="203590" y="230587"/>
                  <a:pt x="192889" y="232172"/>
                </a:cubicBezTo>
                <a:cubicBezTo>
                  <a:pt x="184561" y="233406"/>
                  <a:pt x="176263" y="234906"/>
                  <a:pt x="167886" y="235744"/>
                </a:cubicBezTo>
                <a:lnTo>
                  <a:pt x="151217" y="230982"/>
                </a:ln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5921C1A-E365-92AA-C092-94075BAB8BE3}"/>
              </a:ext>
            </a:extLst>
          </p:cNvPr>
          <p:cNvSpPr/>
          <p:nvPr/>
        </p:nvSpPr>
        <p:spPr bwMode="auto">
          <a:xfrm>
            <a:off x="5626894" y="4043363"/>
            <a:ext cx="437000" cy="302418"/>
          </a:xfrm>
          <a:custGeom>
            <a:avLst/>
            <a:gdLst>
              <a:gd name="connsiteX0" fmla="*/ 235744 w 437000"/>
              <a:gd name="connsiteY0" fmla="*/ 16668 h 302418"/>
              <a:gd name="connsiteX1" fmla="*/ 235744 w 437000"/>
              <a:gd name="connsiteY1" fmla="*/ 16668 h 302418"/>
              <a:gd name="connsiteX2" fmla="*/ 196453 w 437000"/>
              <a:gd name="connsiteY2" fmla="*/ 8334 h 302418"/>
              <a:gd name="connsiteX3" fmla="*/ 172640 w 437000"/>
              <a:gd name="connsiteY3" fmla="*/ 1190 h 302418"/>
              <a:gd name="connsiteX4" fmla="*/ 144065 w 437000"/>
              <a:gd name="connsiteY4" fmla="*/ 0 h 302418"/>
              <a:gd name="connsiteX5" fmla="*/ 85725 w 437000"/>
              <a:gd name="connsiteY5" fmla="*/ 5953 h 302418"/>
              <a:gd name="connsiteX6" fmla="*/ 66675 w 437000"/>
              <a:gd name="connsiteY6" fmla="*/ 14287 h 302418"/>
              <a:gd name="connsiteX7" fmla="*/ 47625 w 437000"/>
              <a:gd name="connsiteY7" fmla="*/ 26193 h 302418"/>
              <a:gd name="connsiteX8" fmla="*/ 25003 w 437000"/>
              <a:gd name="connsiteY8" fmla="*/ 28575 h 302418"/>
              <a:gd name="connsiteX9" fmla="*/ 21431 w 437000"/>
              <a:gd name="connsiteY9" fmla="*/ 42862 h 302418"/>
              <a:gd name="connsiteX10" fmla="*/ 25003 w 437000"/>
              <a:gd name="connsiteY10" fmla="*/ 73818 h 302418"/>
              <a:gd name="connsiteX11" fmla="*/ 28575 w 437000"/>
              <a:gd name="connsiteY11" fmla="*/ 110728 h 302418"/>
              <a:gd name="connsiteX12" fmla="*/ 30956 w 437000"/>
              <a:gd name="connsiteY12" fmla="*/ 119062 h 302418"/>
              <a:gd name="connsiteX13" fmla="*/ 29765 w 437000"/>
              <a:gd name="connsiteY13" fmla="*/ 132159 h 302418"/>
              <a:gd name="connsiteX14" fmla="*/ 20240 w 437000"/>
              <a:gd name="connsiteY14" fmla="*/ 157162 h 302418"/>
              <a:gd name="connsiteX15" fmla="*/ 4762 w 437000"/>
              <a:gd name="connsiteY15" fmla="*/ 180975 h 302418"/>
              <a:gd name="connsiteX16" fmla="*/ 0 w 437000"/>
              <a:gd name="connsiteY16" fmla="*/ 189309 h 302418"/>
              <a:gd name="connsiteX17" fmla="*/ 2381 w 437000"/>
              <a:gd name="connsiteY17" fmla="*/ 202406 h 302418"/>
              <a:gd name="connsiteX18" fmla="*/ 35719 w 437000"/>
              <a:gd name="connsiteY18" fmla="*/ 220265 h 302418"/>
              <a:gd name="connsiteX19" fmla="*/ 53578 w 437000"/>
              <a:gd name="connsiteY19" fmla="*/ 223837 h 302418"/>
              <a:gd name="connsiteX20" fmla="*/ 69056 w 437000"/>
              <a:gd name="connsiteY20" fmla="*/ 229790 h 302418"/>
              <a:gd name="connsiteX21" fmla="*/ 90487 w 437000"/>
              <a:gd name="connsiteY21" fmla="*/ 236934 h 302418"/>
              <a:gd name="connsiteX22" fmla="*/ 141684 w 437000"/>
              <a:gd name="connsiteY22" fmla="*/ 245268 h 302418"/>
              <a:gd name="connsiteX23" fmla="*/ 182165 w 437000"/>
              <a:gd name="connsiteY23" fmla="*/ 260746 h 302418"/>
              <a:gd name="connsiteX24" fmla="*/ 226219 w 437000"/>
              <a:gd name="connsiteY24" fmla="*/ 269081 h 302418"/>
              <a:gd name="connsiteX25" fmla="*/ 259556 w 437000"/>
              <a:gd name="connsiteY25" fmla="*/ 280987 h 302418"/>
              <a:gd name="connsiteX26" fmla="*/ 288131 w 437000"/>
              <a:gd name="connsiteY26" fmla="*/ 290512 h 302418"/>
              <a:gd name="connsiteX27" fmla="*/ 310753 w 437000"/>
              <a:gd name="connsiteY27" fmla="*/ 301228 h 302418"/>
              <a:gd name="connsiteX28" fmla="*/ 332184 w 437000"/>
              <a:gd name="connsiteY28" fmla="*/ 302418 h 302418"/>
              <a:gd name="connsiteX29" fmla="*/ 373856 w 437000"/>
              <a:gd name="connsiteY29" fmla="*/ 279796 h 302418"/>
              <a:gd name="connsiteX30" fmla="*/ 398859 w 437000"/>
              <a:gd name="connsiteY30" fmla="*/ 258365 h 302418"/>
              <a:gd name="connsiteX31" fmla="*/ 409575 w 437000"/>
              <a:gd name="connsiteY31" fmla="*/ 250031 h 302418"/>
              <a:gd name="connsiteX32" fmla="*/ 433387 w 437000"/>
              <a:gd name="connsiteY32" fmla="*/ 244078 h 302418"/>
              <a:gd name="connsiteX33" fmla="*/ 436959 w 437000"/>
              <a:gd name="connsiteY33" fmla="*/ 239315 h 302418"/>
              <a:gd name="connsiteX34" fmla="*/ 417909 w 437000"/>
              <a:gd name="connsiteY34" fmla="*/ 211931 h 302418"/>
              <a:gd name="connsiteX35" fmla="*/ 410765 w 437000"/>
              <a:gd name="connsiteY35" fmla="*/ 196453 h 302418"/>
              <a:gd name="connsiteX36" fmla="*/ 394097 w 437000"/>
              <a:gd name="connsiteY36" fmla="*/ 177403 h 302418"/>
              <a:gd name="connsiteX37" fmla="*/ 392906 w 437000"/>
              <a:gd name="connsiteY37" fmla="*/ 165496 h 302418"/>
              <a:gd name="connsiteX38" fmla="*/ 406003 w 437000"/>
              <a:gd name="connsiteY38" fmla="*/ 133350 h 302418"/>
              <a:gd name="connsiteX39" fmla="*/ 404812 w 437000"/>
              <a:gd name="connsiteY39" fmla="*/ 98821 h 302418"/>
              <a:gd name="connsiteX40" fmla="*/ 400050 w 437000"/>
              <a:gd name="connsiteY40" fmla="*/ 92868 h 302418"/>
              <a:gd name="connsiteX41" fmla="*/ 375047 w 437000"/>
              <a:gd name="connsiteY41" fmla="*/ 72628 h 302418"/>
              <a:gd name="connsiteX42" fmla="*/ 363140 w 437000"/>
              <a:gd name="connsiteY42" fmla="*/ 64293 h 302418"/>
              <a:gd name="connsiteX43" fmla="*/ 351234 w 437000"/>
              <a:gd name="connsiteY43" fmla="*/ 54768 h 302418"/>
              <a:gd name="connsiteX44" fmla="*/ 313134 w 437000"/>
              <a:gd name="connsiteY44" fmla="*/ 40481 h 302418"/>
              <a:gd name="connsiteX45" fmla="*/ 304800 w 437000"/>
              <a:gd name="connsiteY45" fmla="*/ 32146 h 302418"/>
              <a:gd name="connsiteX46" fmla="*/ 271462 w 437000"/>
              <a:gd name="connsiteY46" fmla="*/ 13096 h 302418"/>
              <a:gd name="connsiteX47" fmla="*/ 261937 w 437000"/>
              <a:gd name="connsiteY47" fmla="*/ 11906 h 302418"/>
              <a:gd name="connsiteX48" fmla="*/ 235744 w 437000"/>
              <a:gd name="connsiteY48" fmla="*/ 16668 h 30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7000" h="302418">
                <a:moveTo>
                  <a:pt x="235744" y="16668"/>
                </a:moveTo>
                <a:lnTo>
                  <a:pt x="235744" y="16668"/>
                </a:lnTo>
                <a:cubicBezTo>
                  <a:pt x="222647" y="13890"/>
                  <a:pt x="209456" y="11523"/>
                  <a:pt x="196453" y="8334"/>
                </a:cubicBezTo>
                <a:cubicBezTo>
                  <a:pt x="188404" y="6360"/>
                  <a:pt x="180824" y="2492"/>
                  <a:pt x="172640" y="1190"/>
                </a:cubicBezTo>
                <a:cubicBezTo>
                  <a:pt x="163225" y="-308"/>
                  <a:pt x="153590" y="397"/>
                  <a:pt x="144065" y="0"/>
                </a:cubicBezTo>
                <a:cubicBezTo>
                  <a:pt x="124618" y="1984"/>
                  <a:pt x="105083" y="3236"/>
                  <a:pt x="85725" y="5953"/>
                </a:cubicBezTo>
                <a:cubicBezTo>
                  <a:pt x="82288" y="6435"/>
                  <a:pt x="69381" y="12548"/>
                  <a:pt x="66675" y="14287"/>
                </a:cubicBezTo>
                <a:cubicBezTo>
                  <a:pt x="57721" y="20043"/>
                  <a:pt x="60015" y="23202"/>
                  <a:pt x="47625" y="26193"/>
                </a:cubicBezTo>
                <a:cubicBezTo>
                  <a:pt x="40254" y="27972"/>
                  <a:pt x="32544" y="27781"/>
                  <a:pt x="25003" y="28575"/>
                </a:cubicBezTo>
                <a:cubicBezTo>
                  <a:pt x="23812" y="33337"/>
                  <a:pt x="21769" y="37965"/>
                  <a:pt x="21431" y="42862"/>
                </a:cubicBezTo>
                <a:cubicBezTo>
                  <a:pt x="20507" y="56268"/>
                  <a:pt x="22417" y="62182"/>
                  <a:pt x="25003" y="73818"/>
                </a:cubicBezTo>
                <a:cubicBezTo>
                  <a:pt x="25879" y="85199"/>
                  <a:pt x="26827" y="99799"/>
                  <a:pt x="28575" y="110728"/>
                </a:cubicBezTo>
                <a:cubicBezTo>
                  <a:pt x="29031" y="113581"/>
                  <a:pt x="30162" y="116284"/>
                  <a:pt x="30956" y="119062"/>
                </a:cubicBezTo>
                <a:cubicBezTo>
                  <a:pt x="30559" y="123428"/>
                  <a:pt x="30952" y="127939"/>
                  <a:pt x="29765" y="132159"/>
                </a:cubicBezTo>
                <a:cubicBezTo>
                  <a:pt x="27350" y="140744"/>
                  <a:pt x="24665" y="149418"/>
                  <a:pt x="20240" y="157162"/>
                </a:cubicBezTo>
                <a:cubicBezTo>
                  <a:pt x="9524" y="175916"/>
                  <a:pt x="22870" y="153115"/>
                  <a:pt x="4762" y="180975"/>
                </a:cubicBezTo>
                <a:cubicBezTo>
                  <a:pt x="3018" y="183658"/>
                  <a:pt x="1587" y="186531"/>
                  <a:pt x="0" y="189309"/>
                </a:cubicBezTo>
                <a:cubicBezTo>
                  <a:pt x="794" y="193675"/>
                  <a:pt x="-80" y="198714"/>
                  <a:pt x="2381" y="202406"/>
                </a:cubicBezTo>
                <a:cubicBezTo>
                  <a:pt x="10347" y="214354"/>
                  <a:pt x="23021" y="216988"/>
                  <a:pt x="35719" y="220265"/>
                </a:cubicBezTo>
                <a:cubicBezTo>
                  <a:pt x="41597" y="221782"/>
                  <a:pt x="47741" y="222169"/>
                  <a:pt x="53578" y="223837"/>
                </a:cubicBezTo>
                <a:cubicBezTo>
                  <a:pt x="58893" y="225356"/>
                  <a:pt x="63846" y="227941"/>
                  <a:pt x="69056" y="229790"/>
                </a:cubicBezTo>
                <a:cubicBezTo>
                  <a:pt x="76153" y="232308"/>
                  <a:pt x="83240" y="234890"/>
                  <a:pt x="90487" y="236934"/>
                </a:cubicBezTo>
                <a:cubicBezTo>
                  <a:pt x="116307" y="244217"/>
                  <a:pt x="114850" y="242829"/>
                  <a:pt x="141684" y="245268"/>
                </a:cubicBezTo>
                <a:cubicBezTo>
                  <a:pt x="196500" y="256809"/>
                  <a:pt x="134815" y="241248"/>
                  <a:pt x="182165" y="260746"/>
                </a:cubicBezTo>
                <a:cubicBezTo>
                  <a:pt x="197125" y="266906"/>
                  <a:pt x="210508" y="267336"/>
                  <a:pt x="226219" y="269081"/>
                </a:cubicBezTo>
                <a:cubicBezTo>
                  <a:pt x="259171" y="277318"/>
                  <a:pt x="232308" y="269139"/>
                  <a:pt x="259556" y="280987"/>
                </a:cubicBezTo>
                <a:cubicBezTo>
                  <a:pt x="291627" y="294932"/>
                  <a:pt x="252060" y="275858"/>
                  <a:pt x="288131" y="290512"/>
                </a:cubicBezTo>
                <a:cubicBezTo>
                  <a:pt x="295861" y="293652"/>
                  <a:pt x="302698" y="299051"/>
                  <a:pt x="310753" y="301228"/>
                </a:cubicBezTo>
                <a:cubicBezTo>
                  <a:pt x="317660" y="303095"/>
                  <a:pt x="325040" y="302021"/>
                  <a:pt x="332184" y="302418"/>
                </a:cubicBezTo>
                <a:cubicBezTo>
                  <a:pt x="346974" y="296256"/>
                  <a:pt x="361456" y="291069"/>
                  <a:pt x="373856" y="279796"/>
                </a:cubicBezTo>
                <a:cubicBezTo>
                  <a:pt x="411772" y="245328"/>
                  <a:pt x="364206" y="288066"/>
                  <a:pt x="398859" y="258365"/>
                </a:cubicBezTo>
                <a:cubicBezTo>
                  <a:pt x="404150" y="253830"/>
                  <a:pt x="402840" y="252837"/>
                  <a:pt x="409575" y="250031"/>
                </a:cubicBezTo>
                <a:cubicBezTo>
                  <a:pt x="413541" y="248378"/>
                  <a:pt x="432429" y="244299"/>
                  <a:pt x="433387" y="244078"/>
                </a:cubicBezTo>
                <a:cubicBezTo>
                  <a:pt x="434578" y="242490"/>
                  <a:pt x="437375" y="241255"/>
                  <a:pt x="436959" y="239315"/>
                </a:cubicBezTo>
                <a:cubicBezTo>
                  <a:pt x="435697" y="233424"/>
                  <a:pt x="419655" y="214768"/>
                  <a:pt x="417909" y="211931"/>
                </a:cubicBezTo>
                <a:cubicBezTo>
                  <a:pt x="414931" y="207092"/>
                  <a:pt x="413991" y="201131"/>
                  <a:pt x="410765" y="196453"/>
                </a:cubicBezTo>
                <a:cubicBezTo>
                  <a:pt x="405975" y="189507"/>
                  <a:pt x="394097" y="177403"/>
                  <a:pt x="394097" y="177403"/>
                </a:cubicBezTo>
                <a:cubicBezTo>
                  <a:pt x="393700" y="173434"/>
                  <a:pt x="392707" y="169480"/>
                  <a:pt x="392906" y="165496"/>
                </a:cubicBezTo>
                <a:cubicBezTo>
                  <a:pt x="393572" y="152171"/>
                  <a:pt x="399452" y="145723"/>
                  <a:pt x="406003" y="133350"/>
                </a:cubicBezTo>
                <a:cubicBezTo>
                  <a:pt x="409758" y="118329"/>
                  <a:pt x="410565" y="120191"/>
                  <a:pt x="404812" y="98821"/>
                </a:cubicBezTo>
                <a:cubicBezTo>
                  <a:pt x="404151" y="96367"/>
                  <a:pt x="401759" y="94748"/>
                  <a:pt x="400050" y="92868"/>
                </a:cubicBezTo>
                <a:cubicBezTo>
                  <a:pt x="391272" y="83213"/>
                  <a:pt x="387759" y="81780"/>
                  <a:pt x="375047" y="72628"/>
                </a:cubicBezTo>
                <a:cubicBezTo>
                  <a:pt x="371115" y="69797"/>
                  <a:pt x="366923" y="67320"/>
                  <a:pt x="363140" y="64293"/>
                </a:cubicBezTo>
                <a:cubicBezTo>
                  <a:pt x="359171" y="61118"/>
                  <a:pt x="355636" y="57308"/>
                  <a:pt x="351234" y="54768"/>
                </a:cubicBezTo>
                <a:cubicBezTo>
                  <a:pt x="339348" y="47911"/>
                  <a:pt x="326072" y="44524"/>
                  <a:pt x="313134" y="40481"/>
                </a:cubicBezTo>
                <a:cubicBezTo>
                  <a:pt x="310356" y="37703"/>
                  <a:pt x="307746" y="34746"/>
                  <a:pt x="304800" y="32146"/>
                </a:cubicBezTo>
                <a:cubicBezTo>
                  <a:pt x="294707" y="23240"/>
                  <a:pt x="284860" y="16248"/>
                  <a:pt x="271462" y="13096"/>
                </a:cubicBezTo>
                <a:cubicBezTo>
                  <a:pt x="268347" y="12363"/>
                  <a:pt x="265128" y="12142"/>
                  <a:pt x="261937" y="11906"/>
                </a:cubicBezTo>
                <a:cubicBezTo>
                  <a:pt x="243603" y="10548"/>
                  <a:pt x="240110" y="15874"/>
                  <a:pt x="235744" y="16668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153492-16D5-08E5-3519-86FF34E6A603}"/>
              </a:ext>
            </a:extLst>
          </p:cNvPr>
          <p:cNvSpPr/>
          <p:nvPr/>
        </p:nvSpPr>
        <p:spPr bwMode="auto">
          <a:xfrm>
            <a:off x="4755356" y="4083830"/>
            <a:ext cx="480065" cy="841808"/>
          </a:xfrm>
          <a:custGeom>
            <a:avLst/>
            <a:gdLst>
              <a:gd name="connsiteX0" fmla="*/ 61913 w 480065"/>
              <a:gd name="connsiteY0" fmla="*/ 7158 h 841808"/>
              <a:gd name="connsiteX1" fmla="*/ 61913 w 480065"/>
              <a:gd name="connsiteY1" fmla="*/ 7158 h 841808"/>
              <a:gd name="connsiteX2" fmla="*/ 32147 w 480065"/>
              <a:gd name="connsiteY2" fmla="*/ 55973 h 841808"/>
              <a:gd name="connsiteX3" fmla="*/ 27385 w 480065"/>
              <a:gd name="connsiteY3" fmla="*/ 83358 h 841808"/>
              <a:gd name="connsiteX4" fmla="*/ 21432 w 480065"/>
              <a:gd name="connsiteY4" fmla="*/ 102408 h 841808"/>
              <a:gd name="connsiteX5" fmla="*/ 17860 w 480065"/>
              <a:gd name="connsiteY5" fmla="*/ 115504 h 841808"/>
              <a:gd name="connsiteX6" fmla="*/ 16669 w 480065"/>
              <a:gd name="connsiteY6" fmla="*/ 130983 h 841808"/>
              <a:gd name="connsiteX7" fmla="*/ 21432 w 480065"/>
              <a:gd name="connsiteY7" fmla="*/ 182179 h 841808"/>
              <a:gd name="connsiteX8" fmla="*/ 14288 w 480065"/>
              <a:gd name="connsiteY8" fmla="*/ 200039 h 841808"/>
              <a:gd name="connsiteX9" fmla="*/ 0 w 480065"/>
              <a:gd name="connsiteY9" fmla="*/ 207183 h 841808"/>
              <a:gd name="connsiteX10" fmla="*/ 1191 w 480065"/>
              <a:gd name="connsiteY10" fmla="*/ 216708 h 841808"/>
              <a:gd name="connsiteX11" fmla="*/ 9525 w 480065"/>
              <a:gd name="connsiteY11" fmla="*/ 233376 h 841808"/>
              <a:gd name="connsiteX12" fmla="*/ 10716 w 480065"/>
              <a:gd name="connsiteY12" fmla="*/ 258379 h 841808"/>
              <a:gd name="connsiteX13" fmla="*/ 20241 w 480065"/>
              <a:gd name="connsiteY13" fmla="*/ 310767 h 841808"/>
              <a:gd name="connsiteX14" fmla="*/ 22622 w 480065"/>
              <a:gd name="connsiteY14" fmla="*/ 342914 h 841808"/>
              <a:gd name="connsiteX15" fmla="*/ 26194 w 480065"/>
              <a:gd name="connsiteY15" fmla="*/ 373870 h 841808"/>
              <a:gd name="connsiteX16" fmla="*/ 27385 w 480065"/>
              <a:gd name="connsiteY16" fmla="*/ 407208 h 841808"/>
              <a:gd name="connsiteX17" fmla="*/ 34528 w 480065"/>
              <a:gd name="connsiteY17" fmla="*/ 453642 h 841808"/>
              <a:gd name="connsiteX18" fmla="*/ 39291 w 480065"/>
              <a:gd name="connsiteY18" fmla="*/ 496504 h 841808"/>
              <a:gd name="connsiteX19" fmla="*/ 41672 w 480065"/>
              <a:gd name="connsiteY19" fmla="*/ 540558 h 841808"/>
              <a:gd name="connsiteX20" fmla="*/ 45244 w 480065"/>
              <a:gd name="connsiteY20" fmla="*/ 563179 h 841808"/>
              <a:gd name="connsiteX21" fmla="*/ 48816 w 480065"/>
              <a:gd name="connsiteY21" fmla="*/ 588183 h 841808"/>
              <a:gd name="connsiteX22" fmla="*/ 58341 w 480065"/>
              <a:gd name="connsiteY22" fmla="*/ 645333 h 841808"/>
              <a:gd name="connsiteX23" fmla="*/ 69057 w 480065"/>
              <a:gd name="connsiteY23" fmla="*/ 658429 h 841808"/>
              <a:gd name="connsiteX24" fmla="*/ 92869 w 480065"/>
              <a:gd name="connsiteY24" fmla="*/ 682242 h 841808"/>
              <a:gd name="connsiteX25" fmla="*/ 132160 w 480065"/>
              <a:gd name="connsiteY25" fmla="*/ 721533 h 841808"/>
              <a:gd name="connsiteX26" fmla="*/ 165497 w 480065"/>
              <a:gd name="connsiteY26" fmla="*/ 746536 h 841808"/>
              <a:gd name="connsiteX27" fmla="*/ 197644 w 480065"/>
              <a:gd name="connsiteY27" fmla="*/ 758442 h 841808"/>
              <a:gd name="connsiteX28" fmla="*/ 222647 w 480065"/>
              <a:gd name="connsiteY28" fmla="*/ 765586 h 841808"/>
              <a:gd name="connsiteX29" fmla="*/ 246460 w 480065"/>
              <a:gd name="connsiteY29" fmla="*/ 777492 h 841808"/>
              <a:gd name="connsiteX30" fmla="*/ 311944 w 480065"/>
              <a:gd name="connsiteY30" fmla="*/ 802495 h 841808"/>
              <a:gd name="connsiteX31" fmla="*/ 351235 w 480065"/>
              <a:gd name="connsiteY31" fmla="*/ 821545 h 841808"/>
              <a:gd name="connsiteX32" fmla="*/ 379810 w 480065"/>
              <a:gd name="connsiteY32" fmla="*/ 834642 h 841808"/>
              <a:gd name="connsiteX33" fmla="*/ 388144 w 480065"/>
              <a:gd name="connsiteY33" fmla="*/ 835833 h 841808"/>
              <a:gd name="connsiteX34" fmla="*/ 400050 w 480065"/>
              <a:gd name="connsiteY34" fmla="*/ 839404 h 841808"/>
              <a:gd name="connsiteX35" fmla="*/ 406003 w 480065"/>
              <a:gd name="connsiteY35" fmla="*/ 841786 h 841808"/>
              <a:gd name="connsiteX36" fmla="*/ 410766 w 480065"/>
              <a:gd name="connsiteY36" fmla="*/ 840595 h 841808"/>
              <a:gd name="connsiteX37" fmla="*/ 413147 w 480065"/>
              <a:gd name="connsiteY37" fmla="*/ 829879 h 841808"/>
              <a:gd name="connsiteX38" fmla="*/ 414338 w 480065"/>
              <a:gd name="connsiteY38" fmla="*/ 822736 h 841808"/>
              <a:gd name="connsiteX39" fmla="*/ 427435 w 480065"/>
              <a:gd name="connsiteY39" fmla="*/ 806067 h 841808"/>
              <a:gd name="connsiteX40" fmla="*/ 432197 w 480065"/>
              <a:gd name="connsiteY40" fmla="*/ 802495 h 841808"/>
              <a:gd name="connsiteX41" fmla="*/ 439341 w 480065"/>
              <a:gd name="connsiteY41" fmla="*/ 801304 h 841808"/>
              <a:gd name="connsiteX42" fmla="*/ 448866 w 480065"/>
              <a:gd name="connsiteY42" fmla="*/ 790589 h 841808"/>
              <a:gd name="connsiteX43" fmla="*/ 452438 w 480065"/>
              <a:gd name="connsiteY43" fmla="*/ 767967 h 841808"/>
              <a:gd name="connsiteX44" fmla="*/ 438150 w 480065"/>
              <a:gd name="connsiteY44" fmla="*/ 747726 h 841808"/>
              <a:gd name="connsiteX45" fmla="*/ 429816 w 480065"/>
              <a:gd name="connsiteY45" fmla="*/ 734629 h 841808"/>
              <a:gd name="connsiteX46" fmla="*/ 434578 w 480065"/>
              <a:gd name="connsiteY46" fmla="*/ 710817 h 841808"/>
              <a:gd name="connsiteX47" fmla="*/ 440532 w 480065"/>
              <a:gd name="connsiteY47" fmla="*/ 687004 h 841808"/>
              <a:gd name="connsiteX48" fmla="*/ 450057 w 480065"/>
              <a:gd name="connsiteY48" fmla="*/ 662001 h 841808"/>
              <a:gd name="connsiteX49" fmla="*/ 452438 w 480065"/>
              <a:gd name="connsiteY49" fmla="*/ 652476 h 841808"/>
              <a:gd name="connsiteX50" fmla="*/ 453628 w 480065"/>
              <a:gd name="connsiteY50" fmla="*/ 645333 h 841808"/>
              <a:gd name="connsiteX51" fmla="*/ 458391 w 480065"/>
              <a:gd name="connsiteY51" fmla="*/ 632236 h 841808"/>
              <a:gd name="connsiteX52" fmla="*/ 459582 w 480065"/>
              <a:gd name="connsiteY52" fmla="*/ 614376 h 841808"/>
              <a:gd name="connsiteX53" fmla="*/ 476250 w 480065"/>
              <a:gd name="connsiteY53" fmla="*/ 590564 h 841808"/>
              <a:gd name="connsiteX54" fmla="*/ 478632 w 480065"/>
              <a:gd name="connsiteY54" fmla="*/ 567942 h 841808"/>
              <a:gd name="connsiteX55" fmla="*/ 470297 w 480065"/>
              <a:gd name="connsiteY55" fmla="*/ 559608 h 841808"/>
              <a:gd name="connsiteX56" fmla="*/ 452438 w 480065"/>
              <a:gd name="connsiteY56" fmla="*/ 538176 h 841808"/>
              <a:gd name="connsiteX57" fmla="*/ 446485 w 480065"/>
              <a:gd name="connsiteY57" fmla="*/ 516745 h 841808"/>
              <a:gd name="connsiteX58" fmla="*/ 442913 w 480065"/>
              <a:gd name="connsiteY58" fmla="*/ 504839 h 841808"/>
              <a:gd name="connsiteX59" fmla="*/ 436960 w 480065"/>
              <a:gd name="connsiteY59" fmla="*/ 476264 h 841808"/>
              <a:gd name="connsiteX60" fmla="*/ 431007 w 480065"/>
              <a:gd name="connsiteY60" fmla="*/ 415542 h 841808"/>
              <a:gd name="connsiteX61" fmla="*/ 404813 w 480065"/>
              <a:gd name="connsiteY61" fmla="*/ 351248 h 841808"/>
              <a:gd name="connsiteX62" fmla="*/ 386953 w 480065"/>
              <a:gd name="connsiteY62" fmla="*/ 325054 h 841808"/>
              <a:gd name="connsiteX63" fmla="*/ 364332 w 480065"/>
              <a:gd name="connsiteY63" fmla="*/ 278620 h 841808"/>
              <a:gd name="connsiteX64" fmla="*/ 350044 w 480065"/>
              <a:gd name="connsiteY64" fmla="*/ 252426 h 841808"/>
              <a:gd name="connsiteX65" fmla="*/ 336947 w 480065"/>
              <a:gd name="connsiteY65" fmla="*/ 239329 h 841808"/>
              <a:gd name="connsiteX66" fmla="*/ 319088 w 480065"/>
              <a:gd name="connsiteY66" fmla="*/ 232186 h 841808"/>
              <a:gd name="connsiteX67" fmla="*/ 298847 w 480065"/>
              <a:gd name="connsiteY67" fmla="*/ 222661 h 841808"/>
              <a:gd name="connsiteX68" fmla="*/ 294085 w 480065"/>
              <a:gd name="connsiteY68" fmla="*/ 200039 h 841808"/>
              <a:gd name="connsiteX69" fmla="*/ 290513 w 480065"/>
              <a:gd name="connsiteY69" fmla="*/ 186942 h 841808"/>
              <a:gd name="connsiteX70" fmla="*/ 288132 w 480065"/>
              <a:gd name="connsiteY70" fmla="*/ 172654 h 841808"/>
              <a:gd name="connsiteX71" fmla="*/ 283369 w 480065"/>
              <a:gd name="connsiteY71" fmla="*/ 165511 h 841808"/>
              <a:gd name="connsiteX72" fmla="*/ 275035 w 480065"/>
              <a:gd name="connsiteY72" fmla="*/ 160748 h 841808"/>
              <a:gd name="connsiteX73" fmla="*/ 264319 w 480065"/>
              <a:gd name="connsiteY73" fmla="*/ 157176 h 841808"/>
              <a:gd name="connsiteX74" fmla="*/ 254794 w 480065"/>
              <a:gd name="connsiteY74" fmla="*/ 151223 h 841808"/>
              <a:gd name="connsiteX75" fmla="*/ 244078 w 480065"/>
              <a:gd name="connsiteY75" fmla="*/ 146461 h 841808"/>
              <a:gd name="connsiteX76" fmla="*/ 233363 w 480065"/>
              <a:gd name="connsiteY76" fmla="*/ 130983 h 841808"/>
              <a:gd name="connsiteX77" fmla="*/ 220266 w 480065"/>
              <a:gd name="connsiteY77" fmla="*/ 113123 h 841808"/>
              <a:gd name="connsiteX78" fmla="*/ 214313 w 480065"/>
              <a:gd name="connsiteY78" fmla="*/ 97645 h 841808"/>
              <a:gd name="connsiteX79" fmla="*/ 209550 w 480065"/>
              <a:gd name="connsiteY79" fmla="*/ 83358 h 841808"/>
              <a:gd name="connsiteX80" fmla="*/ 192882 w 480065"/>
              <a:gd name="connsiteY80" fmla="*/ 67879 h 841808"/>
              <a:gd name="connsiteX81" fmla="*/ 176213 w 480065"/>
              <a:gd name="connsiteY81" fmla="*/ 45258 h 841808"/>
              <a:gd name="connsiteX82" fmla="*/ 135732 w 480065"/>
              <a:gd name="connsiteY82" fmla="*/ 22636 h 841808"/>
              <a:gd name="connsiteX83" fmla="*/ 122635 w 480065"/>
              <a:gd name="connsiteY83" fmla="*/ 15492 h 841808"/>
              <a:gd name="connsiteX84" fmla="*/ 113110 w 480065"/>
              <a:gd name="connsiteY84" fmla="*/ 8348 h 841808"/>
              <a:gd name="connsiteX85" fmla="*/ 105966 w 480065"/>
              <a:gd name="connsiteY85" fmla="*/ 7158 h 841808"/>
              <a:gd name="connsiteX86" fmla="*/ 96441 w 480065"/>
              <a:gd name="connsiteY86" fmla="*/ 5967 h 841808"/>
              <a:gd name="connsiteX87" fmla="*/ 88107 w 480065"/>
              <a:gd name="connsiteY87" fmla="*/ 1204 h 841808"/>
              <a:gd name="connsiteX88" fmla="*/ 69057 w 480065"/>
              <a:gd name="connsiteY88" fmla="*/ 1204 h 841808"/>
              <a:gd name="connsiteX89" fmla="*/ 61913 w 480065"/>
              <a:gd name="connsiteY89" fmla="*/ 7158 h 84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80065" h="841808">
                <a:moveTo>
                  <a:pt x="61913" y="7158"/>
                </a:moveTo>
                <a:lnTo>
                  <a:pt x="61913" y="7158"/>
                </a:lnTo>
                <a:cubicBezTo>
                  <a:pt x="47423" y="26176"/>
                  <a:pt x="38993" y="33330"/>
                  <a:pt x="32147" y="55973"/>
                </a:cubicBezTo>
                <a:cubicBezTo>
                  <a:pt x="29466" y="64842"/>
                  <a:pt x="29468" y="74330"/>
                  <a:pt x="27385" y="83358"/>
                </a:cubicBezTo>
                <a:cubicBezTo>
                  <a:pt x="25889" y="89840"/>
                  <a:pt x="23322" y="96029"/>
                  <a:pt x="21432" y="102408"/>
                </a:cubicBezTo>
                <a:cubicBezTo>
                  <a:pt x="20147" y="106746"/>
                  <a:pt x="19051" y="111139"/>
                  <a:pt x="17860" y="115504"/>
                </a:cubicBezTo>
                <a:cubicBezTo>
                  <a:pt x="17463" y="120664"/>
                  <a:pt x="16392" y="125815"/>
                  <a:pt x="16669" y="130983"/>
                </a:cubicBezTo>
                <a:cubicBezTo>
                  <a:pt x="17586" y="148097"/>
                  <a:pt x="21432" y="182179"/>
                  <a:pt x="21432" y="182179"/>
                </a:cubicBezTo>
                <a:cubicBezTo>
                  <a:pt x="21133" y="182975"/>
                  <a:pt x="15332" y="198891"/>
                  <a:pt x="14288" y="200039"/>
                </a:cubicBezTo>
                <a:cubicBezTo>
                  <a:pt x="11795" y="202781"/>
                  <a:pt x="3782" y="205670"/>
                  <a:pt x="0" y="207183"/>
                </a:cubicBezTo>
                <a:cubicBezTo>
                  <a:pt x="397" y="210358"/>
                  <a:pt x="97" y="213701"/>
                  <a:pt x="1191" y="216708"/>
                </a:cubicBezTo>
                <a:cubicBezTo>
                  <a:pt x="3314" y="222546"/>
                  <a:pt x="8141" y="227320"/>
                  <a:pt x="9525" y="233376"/>
                </a:cubicBezTo>
                <a:cubicBezTo>
                  <a:pt x="11384" y="241510"/>
                  <a:pt x="9572" y="250114"/>
                  <a:pt x="10716" y="258379"/>
                </a:cubicBezTo>
                <a:cubicBezTo>
                  <a:pt x="13150" y="275960"/>
                  <a:pt x="20241" y="310767"/>
                  <a:pt x="20241" y="310767"/>
                </a:cubicBezTo>
                <a:cubicBezTo>
                  <a:pt x="21035" y="321483"/>
                  <a:pt x="21613" y="332216"/>
                  <a:pt x="22622" y="342914"/>
                </a:cubicBezTo>
                <a:cubicBezTo>
                  <a:pt x="23598" y="353255"/>
                  <a:pt x="25427" y="363511"/>
                  <a:pt x="26194" y="373870"/>
                </a:cubicBezTo>
                <a:cubicBezTo>
                  <a:pt x="27016" y="384959"/>
                  <a:pt x="26532" y="396121"/>
                  <a:pt x="27385" y="407208"/>
                </a:cubicBezTo>
                <a:cubicBezTo>
                  <a:pt x="31374" y="459059"/>
                  <a:pt x="29287" y="415460"/>
                  <a:pt x="34528" y="453642"/>
                </a:cubicBezTo>
                <a:cubicBezTo>
                  <a:pt x="36483" y="467884"/>
                  <a:pt x="37703" y="482217"/>
                  <a:pt x="39291" y="496504"/>
                </a:cubicBezTo>
                <a:cubicBezTo>
                  <a:pt x="40085" y="511189"/>
                  <a:pt x="40364" y="525910"/>
                  <a:pt x="41672" y="540558"/>
                </a:cubicBezTo>
                <a:cubicBezTo>
                  <a:pt x="42351" y="548162"/>
                  <a:pt x="44112" y="555630"/>
                  <a:pt x="45244" y="563179"/>
                </a:cubicBezTo>
                <a:cubicBezTo>
                  <a:pt x="46493" y="571505"/>
                  <a:pt x="47851" y="579819"/>
                  <a:pt x="48816" y="588183"/>
                </a:cubicBezTo>
                <a:cubicBezTo>
                  <a:pt x="50643" y="604014"/>
                  <a:pt x="50279" y="629209"/>
                  <a:pt x="58341" y="645333"/>
                </a:cubicBezTo>
                <a:cubicBezTo>
                  <a:pt x="60864" y="650378"/>
                  <a:pt x="65424" y="654115"/>
                  <a:pt x="69057" y="658429"/>
                </a:cubicBezTo>
                <a:cubicBezTo>
                  <a:pt x="86498" y="679139"/>
                  <a:pt x="66829" y="655271"/>
                  <a:pt x="92869" y="682242"/>
                </a:cubicBezTo>
                <a:cubicBezTo>
                  <a:pt x="117573" y="707829"/>
                  <a:pt x="103449" y="698440"/>
                  <a:pt x="132160" y="721533"/>
                </a:cubicBezTo>
                <a:cubicBezTo>
                  <a:pt x="142984" y="730239"/>
                  <a:pt x="152471" y="741712"/>
                  <a:pt x="165497" y="746536"/>
                </a:cubicBezTo>
                <a:cubicBezTo>
                  <a:pt x="176213" y="750505"/>
                  <a:pt x="186803" y="754828"/>
                  <a:pt x="197644" y="758442"/>
                </a:cubicBezTo>
                <a:cubicBezTo>
                  <a:pt x="205867" y="761183"/>
                  <a:pt x="214572" y="762435"/>
                  <a:pt x="222647" y="765586"/>
                </a:cubicBezTo>
                <a:cubicBezTo>
                  <a:pt x="230914" y="768812"/>
                  <a:pt x="238339" y="773913"/>
                  <a:pt x="246460" y="777492"/>
                </a:cubicBezTo>
                <a:cubicBezTo>
                  <a:pt x="326954" y="812964"/>
                  <a:pt x="265829" y="786026"/>
                  <a:pt x="311944" y="802495"/>
                </a:cubicBezTo>
                <a:cubicBezTo>
                  <a:pt x="326528" y="807703"/>
                  <a:pt x="336958" y="814010"/>
                  <a:pt x="351235" y="821545"/>
                </a:cubicBezTo>
                <a:cubicBezTo>
                  <a:pt x="363641" y="828093"/>
                  <a:pt x="367591" y="831587"/>
                  <a:pt x="379810" y="834642"/>
                </a:cubicBezTo>
                <a:cubicBezTo>
                  <a:pt x="382532" y="835323"/>
                  <a:pt x="385366" y="835436"/>
                  <a:pt x="388144" y="835833"/>
                </a:cubicBezTo>
                <a:cubicBezTo>
                  <a:pt x="392113" y="837023"/>
                  <a:pt x="396119" y="838094"/>
                  <a:pt x="400050" y="839404"/>
                </a:cubicBezTo>
                <a:cubicBezTo>
                  <a:pt x="402078" y="840080"/>
                  <a:pt x="403879" y="841550"/>
                  <a:pt x="406003" y="841786"/>
                </a:cubicBezTo>
                <a:cubicBezTo>
                  <a:pt x="407630" y="841967"/>
                  <a:pt x="409178" y="840992"/>
                  <a:pt x="410766" y="840595"/>
                </a:cubicBezTo>
                <a:cubicBezTo>
                  <a:pt x="411560" y="837023"/>
                  <a:pt x="412429" y="833467"/>
                  <a:pt x="413147" y="829879"/>
                </a:cubicBezTo>
                <a:cubicBezTo>
                  <a:pt x="413620" y="827512"/>
                  <a:pt x="413387" y="824955"/>
                  <a:pt x="414338" y="822736"/>
                </a:cubicBezTo>
                <a:cubicBezTo>
                  <a:pt x="417358" y="815689"/>
                  <a:pt x="421887" y="811061"/>
                  <a:pt x="427435" y="806067"/>
                </a:cubicBezTo>
                <a:cubicBezTo>
                  <a:pt x="428910" y="804740"/>
                  <a:pt x="430355" y="803232"/>
                  <a:pt x="432197" y="802495"/>
                </a:cubicBezTo>
                <a:cubicBezTo>
                  <a:pt x="434438" y="801598"/>
                  <a:pt x="436960" y="801701"/>
                  <a:pt x="439341" y="801304"/>
                </a:cubicBezTo>
                <a:cubicBezTo>
                  <a:pt x="442516" y="797732"/>
                  <a:pt x="446545" y="794766"/>
                  <a:pt x="448866" y="790589"/>
                </a:cubicBezTo>
                <a:cubicBezTo>
                  <a:pt x="451043" y="786671"/>
                  <a:pt x="452049" y="771860"/>
                  <a:pt x="452438" y="767967"/>
                </a:cubicBezTo>
                <a:cubicBezTo>
                  <a:pt x="445539" y="749569"/>
                  <a:pt x="453578" y="767012"/>
                  <a:pt x="438150" y="747726"/>
                </a:cubicBezTo>
                <a:cubicBezTo>
                  <a:pt x="434918" y="743685"/>
                  <a:pt x="432594" y="738995"/>
                  <a:pt x="429816" y="734629"/>
                </a:cubicBezTo>
                <a:cubicBezTo>
                  <a:pt x="431837" y="712409"/>
                  <a:pt x="429201" y="730308"/>
                  <a:pt x="434578" y="710817"/>
                </a:cubicBezTo>
                <a:cubicBezTo>
                  <a:pt x="436754" y="702930"/>
                  <a:pt x="438059" y="694803"/>
                  <a:pt x="440532" y="687004"/>
                </a:cubicBezTo>
                <a:cubicBezTo>
                  <a:pt x="443228" y="678503"/>
                  <a:pt x="447894" y="670653"/>
                  <a:pt x="450057" y="662001"/>
                </a:cubicBezTo>
                <a:cubicBezTo>
                  <a:pt x="450851" y="658826"/>
                  <a:pt x="451752" y="655676"/>
                  <a:pt x="452438" y="652476"/>
                </a:cubicBezTo>
                <a:cubicBezTo>
                  <a:pt x="452944" y="650116"/>
                  <a:pt x="452947" y="647649"/>
                  <a:pt x="453628" y="645333"/>
                </a:cubicBezTo>
                <a:cubicBezTo>
                  <a:pt x="454939" y="640876"/>
                  <a:pt x="456803" y="636602"/>
                  <a:pt x="458391" y="632236"/>
                </a:cubicBezTo>
                <a:cubicBezTo>
                  <a:pt x="458788" y="626283"/>
                  <a:pt x="457756" y="620056"/>
                  <a:pt x="459582" y="614376"/>
                </a:cubicBezTo>
                <a:cubicBezTo>
                  <a:pt x="462279" y="605986"/>
                  <a:pt x="470447" y="597335"/>
                  <a:pt x="476250" y="590564"/>
                </a:cubicBezTo>
                <a:cubicBezTo>
                  <a:pt x="477925" y="584423"/>
                  <a:pt x="482320" y="574856"/>
                  <a:pt x="478632" y="567942"/>
                </a:cubicBezTo>
                <a:cubicBezTo>
                  <a:pt x="476783" y="564475"/>
                  <a:pt x="472684" y="562729"/>
                  <a:pt x="470297" y="559608"/>
                </a:cubicBezTo>
                <a:cubicBezTo>
                  <a:pt x="452459" y="536283"/>
                  <a:pt x="475115" y="558334"/>
                  <a:pt x="452438" y="538176"/>
                </a:cubicBezTo>
                <a:cubicBezTo>
                  <a:pt x="442463" y="513241"/>
                  <a:pt x="451217" y="538040"/>
                  <a:pt x="446485" y="516745"/>
                </a:cubicBezTo>
                <a:cubicBezTo>
                  <a:pt x="445586" y="512700"/>
                  <a:pt x="443862" y="508872"/>
                  <a:pt x="442913" y="504839"/>
                </a:cubicBezTo>
                <a:cubicBezTo>
                  <a:pt x="440685" y="495368"/>
                  <a:pt x="438944" y="485789"/>
                  <a:pt x="436960" y="476264"/>
                </a:cubicBezTo>
                <a:cubicBezTo>
                  <a:pt x="436040" y="457861"/>
                  <a:pt x="435396" y="432551"/>
                  <a:pt x="431007" y="415542"/>
                </a:cubicBezTo>
                <a:cubicBezTo>
                  <a:pt x="429741" y="410637"/>
                  <a:pt x="409443" y="359582"/>
                  <a:pt x="404813" y="351248"/>
                </a:cubicBezTo>
                <a:cubicBezTo>
                  <a:pt x="399681" y="342010"/>
                  <a:pt x="392098" y="334285"/>
                  <a:pt x="386953" y="325054"/>
                </a:cubicBezTo>
                <a:cubicBezTo>
                  <a:pt x="378571" y="310015"/>
                  <a:pt x="371801" y="294133"/>
                  <a:pt x="364332" y="278620"/>
                </a:cubicBezTo>
                <a:cubicBezTo>
                  <a:pt x="359311" y="268193"/>
                  <a:pt x="357342" y="260637"/>
                  <a:pt x="350044" y="252426"/>
                </a:cubicBezTo>
                <a:cubicBezTo>
                  <a:pt x="345942" y="247811"/>
                  <a:pt x="342679" y="241622"/>
                  <a:pt x="336947" y="239329"/>
                </a:cubicBezTo>
                <a:cubicBezTo>
                  <a:pt x="330994" y="236948"/>
                  <a:pt x="324305" y="235912"/>
                  <a:pt x="319088" y="232186"/>
                </a:cubicBezTo>
                <a:cubicBezTo>
                  <a:pt x="307381" y="223825"/>
                  <a:pt x="314023" y="227214"/>
                  <a:pt x="298847" y="222661"/>
                </a:cubicBezTo>
                <a:cubicBezTo>
                  <a:pt x="291487" y="203034"/>
                  <a:pt x="298489" y="224266"/>
                  <a:pt x="294085" y="200039"/>
                </a:cubicBezTo>
                <a:cubicBezTo>
                  <a:pt x="293276" y="195587"/>
                  <a:pt x="291495" y="191359"/>
                  <a:pt x="290513" y="186942"/>
                </a:cubicBezTo>
                <a:cubicBezTo>
                  <a:pt x="290372" y="186307"/>
                  <a:pt x="288908" y="174362"/>
                  <a:pt x="288132" y="172654"/>
                </a:cubicBezTo>
                <a:cubicBezTo>
                  <a:pt x="286948" y="170049"/>
                  <a:pt x="285487" y="167436"/>
                  <a:pt x="283369" y="165511"/>
                </a:cubicBezTo>
                <a:cubicBezTo>
                  <a:pt x="281001" y="163359"/>
                  <a:pt x="277844" y="162280"/>
                  <a:pt x="275035" y="160748"/>
                </a:cubicBezTo>
                <a:cubicBezTo>
                  <a:pt x="269329" y="157636"/>
                  <a:pt x="271024" y="158517"/>
                  <a:pt x="264319" y="157176"/>
                </a:cubicBezTo>
                <a:cubicBezTo>
                  <a:pt x="261144" y="155192"/>
                  <a:pt x="258103" y="152975"/>
                  <a:pt x="254794" y="151223"/>
                </a:cubicBezTo>
                <a:cubicBezTo>
                  <a:pt x="251339" y="149394"/>
                  <a:pt x="247259" y="148733"/>
                  <a:pt x="244078" y="146461"/>
                </a:cubicBezTo>
                <a:cubicBezTo>
                  <a:pt x="238433" y="142429"/>
                  <a:pt x="237330" y="136083"/>
                  <a:pt x="233363" y="130983"/>
                </a:cubicBezTo>
                <a:cubicBezTo>
                  <a:pt x="228098" y="124214"/>
                  <a:pt x="224370" y="121331"/>
                  <a:pt x="220266" y="113123"/>
                </a:cubicBezTo>
                <a:cubicBezTo>
                  <a:pt x="217794" y="108179"/>
                  <a:pt x="216185" y="102846"/>
                  <a:pt x="214313" y="97645"/>
                </a:cubicBezTo>
                <a:cubicBezTo>
                  <a:pt x="212613" y="92922"/>
                  <a:pt x="211795" y="87848"/>
                  <a:pt x="209550" y="83358"/>
                </a:cubicBezTo>
                <a:cubicBezTo>
                  <a:pt x="205251" y="74760"/>
                  <a:pt x="199400" y="75165"/>
                  <a:pt x="192882" y="67879"/>
                </a:cubicBezTo>
                <a:cubicBezTo>
                  <a:pt x="188817" y="63335"/>
                  <a:pt x="182294" y="49763"/>
                  <a:pt x="176213" y="45258"/>
                </a:cubicBezTo>
                <a:cubicBezTo>
                  <a:pt x="154732" y="29346"/>
                  <a:pt x="155268" y="32404"/>
                  <a:pt x="135732" y="22636"/>
                </a:cubicBezTo>
                <a:cubicBezTo>
                  <a:pt x="131284" y="20412"/>
                  <a:pt x="126840" y="18148"/>
                  <a:pt x="122635" y="15492"/>
                </a:cubicBezTo>
                <a:cubicBezTo>
                  <a:pt x="119279" y="13373"/>
                  <a:pt x="116660" y="10123"/>
                  <a:pt x="113110" y="8348"/>
                </a:cubicBezTo>
                <a:cubicBezTo>
                  <a:pt x="110951" y="7268"/>
                  <a:pt x="108356" y="7499"/>
                  <a:pt x="105966" y="7158"/>
                </a:cubicBezTo>
                <a:cubicBezTo>
                  <a:pt x="102798" y="6706"/>
                  <a:pt x="99616" y="6364"/>
                  <a:pt x="96441" y="5967"/>
                </a:cubicBezTo>
                <a:cubicBezTo>
                  <a:pt x="93663" y="4379"/>
                  <a:pt x="91120" y="2280"/>
                  <a:pt x="88107" y="1204"/>
                </a:cubicBezTo>
                <a:cubicBezTo>
                  <a:pt x="81659" y="-1099"/>
                  <a:pt x="75589" y="479"/>
                  <a:pt x="69057" y="1204"/>
                </a:cubicBezTo>
                <a:cubicBezTo>
                  <a:pt x="63524" y="2588"/>
                  <a:pt x="63104" y="6166"/>
                  <a:pt x="61913" y="7158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81A5EA-6DFD-8B19-A080-330D3D3B29F9}"/>
              </a:ext>
            </a:extLst>
          </p:cNvPr>
          <p:cNvSpPr/>
          <p:nvPr/>
        </p:nvSpPr>
        <p:spPr bwMode="auto">
          <a:xfrm>
            <a:off x="8624861" y="4599384"/>
            <a:ext cx="432223" cy="456010"/>
          </a:xfrm>
          <a:custGeom>
            <a:avLst/>
            <a:gdLst>
              <a:gd name="connsiteX0" fmla="*/ 170286 w 432223"/>
              <a:gd name="connsiteY0" fmla="*/ 45244 h 456010"/>
              <a:gd name="connsiteX1" fmla="*/ 170286 w 432223"/>
              <a:gd name="connsiteY1" fmla="*/ 45244 h 456010"/>
              <a:gd name="connsiteX2" fmla="*/ 146473 w 432223"/>
              <a:gd name="connsiteY2" fmla="*/ 77391 h 456010"/>
              <a:gd name="connsiteX3" fmla="*/ 108373 w 432223"/>
              <a:gd name="connsiteY3" fmla="*/ 97632 h 456010"/>
              <a:gd name="connsiteX4" fmla="*/ 75036 w 432223"/>
              <a:gd name="connsiteY4" fmla="*/ 114300 h 456010"/>
              <a:gd name="connsiteX5" fmla="*/ 58367 w 432223"/>
              <a:gd name="connsiteY5" fmla="*/ 115491 h 456010"/>
              <a:gd name="connsiteX6" fmla="*/ 44080 w 432223"/>
              <a:gd name="connsiteY6" fmla="*/ 116682 h 456010"/>
              <a:gd name="connsiteX7" fmla="*/ 25030 w 432223"/>
              <a:gd name="connsiteY7" fmla="*/ 130969 h 456010"/>
              <a:gd name="connsiteX8" fmla="*/ 2408 w 432223"/>
              <a:gd name="connsiteY8" fmla="*/ 166688 h 456010"/>
              <a:gd name="connsiteX9" fmla="*/ 27 w 432223"/>
              <a:gd name="connsiteY9" fmla="*/ 183357 h 456010"/>
              <a:gd name="connsiteX10" fmla="*/ 7170 w 432223"/>
              <a:gd name="connsiteY10" fmla="*/ 220266 h 456010"/>
              <a:gd name="connsiteX11" fmla="*/ 22648 w 432223"/>
              <a:gd name="connsiteY11" fmla="*/ 244079 h 456010"/>
              <a:gd name="connsiteX12" fmla="*/ 28602 w 432223"/>
              <a:gd name="connsiteY12" fmla="*/ 270272 h 456010"/>
              <a:gd name="connsiteX13" fmla="*/ 32173 w 432223"/>
              <a:gd name="connsiteY13" fmla="*/ 288132 h 456010"/>
              <a:gd name="connsiteX14" fmla="*/ 34555 w 432223"/>
              <a:gd name="connsiteY14" fmla="*/ 319088 h 456010"/>
              <a:gd name="connsiteX15" fmla="*/ 39317 w 432223"/>
              <a:gd name="connsiteY15" fmla="*/ 373857 h 456010"/>
              <a:gd name="connsiteX16" fmla="*/ 42889 w 432223"/>
              <a:gd name="connsiteY16" fmla="*/ 386954 h 456010"/>
              <a:gd name="connsiteX17" fmla="*/ 59558 w 432223"/>
              <a:gd name="connsiteY17" fmla="*/ 416719 h 456010"/>
              <a:gd name="connsiteX18" fmla="*/ 69083 w 432223"/>
              <a:gd name="connsiteY18" fmla="*/ 423863 h 456010"/>
              <a:gd name="connsiteX19" fmla="*/ 82180 w 432223"/>
              <a:gd name="connsiteY19" fmla="*/ 435769 h 456010"/>
              <a:gd name="connsiteX20" fmla="*/ 107183 w 432223"/>
              <a:gd name="connsiteY20" fmla="*/ 451247 h 456010"/>
              <a:gd name="connsiteX21" fmla="*/ 134567 w 432223"/>
              <a:gd name="connsiteY21" fmla="*/ 456010 h 456010"/>
              <a:gd name="connsiteX22" fmla="*/ 195289 w 432223"/>
              <a:gd name="connsiteY22" fmla="*/ 450057 h 456010"/>
              <a:gd name="connsiteX23" fmla="*/ 217911 w 432223"/>
              <a:gd name="connsiteY23" fmla="*/ 446485 h 456010"/>
              <a:gd name="connsiteX24" fmla="*/ 296492 w 432223"/>
              <a:gd name="connsiteY24" fmla="*/ 442913 h 456010"/>
              <a:gd name="connsiteX25" fmla="*/ 340545 w 432223"/>
              <a:gd name="connsiteY25" fmla="*/ 439341 h 456010"/>
              <a:gd name="connsiteX26" fmla="*/ 359595 w 432223"/>
              <a:gd name="connsiteY26" fmla="*/ 434579 h 456010"/>
              <a:gd name="connsiteX27" fmla="*/ 365548 w 432223"/>
              <a:gd name="connsiteY27" fmla="*/ 421482 h 456010"/>
              <a:gd name="connsiteX28" fmla="*/ 371502 w 432223"/>
              <a:gd name="connsiteY28" fmla="*/ 406004 h 456010"/>
              <a:gd name="connsiteX29" fmla="*/ 379836 w 432223"/>
              <a:gd name="connsiteY29" fmla="*/ 389335 h 456010"/>
              <a:gd name="connsiteX30" fmla="*/ 395314 w 432223"/>
              <a:gd name="connsiteY30" fmla="*/ 375047 h 456010"/>
              <a:gd name="connsiteX31" fmla="*/ 409602 w 432223"/>
              <a:gd name="connsiteY31" fmla="*/ 364332 h 456010"/>
              <a:gd name="connsiteX32" fmla="*/ 428652 w 432223"/>
              <a:gd name="connsiteY32" fmla="*/ 342900 h 456010"/>
              <a:gd name="connsiteX33" fmla="*/ 432223 w 432223"/>
              <a:gd name="connsiteY33" fmla="*/ 332185 h 456010"/>
              <a:gd name="connsiteX34" fmla="*/ 428652 w 432223"/>
              <a:gd name="connsiteY34" fmla="*/ 300038 h 456010"/>
              <a:gd name="connsiteX35" fmla="*/ 421508 w 432223"/>
              <a:gd name="connsiteY35" fmla="*/ 286941 h 456010"/>
              <a:gd name="connsiteX36" fmla="*/ 411983 w 432223"/>
              <a:gd name="connsiteY36" fmla="*/ 267891 h 456010"/>
              <a:gd name="connsiteX37" fmla="*/ 414364 w 432223"/>
              <a:gd name="connsiteY37" fmla="*/ 255985 h 456010"/>
              <a:gd name="connsiteX38" fmla="*/ 422698 w 432223"/>
              <a:gd name="connsiteY38" fmla="*/ 239316 h 456010"/>
              <a:gd name="connsiteX39" fmla="*/ 426270 w 432223"/>
              <a:gd name="connsiteY39" fmla="*/ 227410 h 456010"/>
              <a:gd name="connsiteX40" fmla="*/ 421508 w 432223"/>
              <a:gd name="connsiteY40" fmla="*/ 190500 h 456010"/>
              <a:gd name="connsiteX41" fmla="*/ 414364 w 432223"/>
              <a:gd name="connsiteY41" fmla="*/ 180975 h 456010"/>
              <a:gd name="connsiteX42" fmla="*/ 392933 w 432223"/>
              <a:gd name="connsiteY42" fmla="*/ 163116 h 456010"/>
              <a:gd name="connsiteX43" fmla="*/ 376264 w 432223"/>
              <a:gd name="connsiteY43" fmla="*/ 146447 h 456010"/>
              <a:gd name="connsiteX44" fmla="*/ 370311 w 432223"/>
              <a:gd name="connsiteY44" fmla="*/ 134541 h 456010"/>
              <a:gd name="connsiteX45" fmla="*/ 358405 w 432223"/>
              <a:gd name="connsiteY45" fmla="*/ 108347 h 456010"/>
              <a:gd name="connsiteX46" fmla="*/ 357214 w 432223"/>
              <a:gd name="connsiteY46" fmla="*/ 94060 h 456010"/>
              <a:gd name="connsiteX47" fmla="*/ 356023 w 432223"/>
              <a:gd name="connsiteY47" fmla="*/ 83344 h 456010"/>
              <a:gd name="connsiteX48" fmla="*/ 342927 w 432223"/>
              <a:gd name="connsiteY48" fmla="*/ 67866 h 456010"/>
              <a:gd name="connsiteX49" fmla="*/ 335783 w 432223"/>
              <a:gd name="connsiteY49" fmla="*/ 58341 h 456010"/>
              <a:gd name="connsiteX50" fmla="*/ 313161 w 432223"/>
              <a:gd name="connsiteY50" fmla="*/ 39291 h 456010"/>
              <a:gd name="connsiteX51" fmla="*/ 301255 w 432223"/>
              <a:gd name="connsiteY51" fmla="*/ 32147 h 456010"/>
              <a:gd name="connsiteX52" fmla="*/ 290539 w 432223"/>
              <a:gd name="connsiteY52" fmla="*/ 22622 h 456010"/>
              <a:gd name="connsiteX53" fmla="*/ 282205 w 432223"/>
              <a:gd name="connsiteY53" fmla="*/ 14288 h 456010"/>
              <a:gd name="connsiteX54" fmla="*/ 271489 w 432223"/>
              <a:gd name="connsiteY54" fmla="*/ 9525 h 456010"/>
              <a:gd name="connsiteX55" fmla="*/ 253630 w 432223"/>
              <a:gd name="connsiteY55" fmla="*/ 0 h 456010"/>
              <a:gd name="connsiteX56" fmla="*/ 225055 w 432223"/>
              <a:gd name="connsiteY56" fmla="*/ 2382 h 456010"/>
              <a:gd name="connsiteX57" fmla="*/ 209577 w 432223"/>
              <a:gd name="connsiteY57" fmla="*/ 7144 h 456010"/>
              <a:gd name="connsiteX58" fmla="*/ 185764 w 432223"/>
              <a:gd name="connsiteY58" fmla="*/ 23813 h 456010"/>
              <a:gd name="connsiteX59" fmla="*/ 178620 w 432223"/>
              <a:gd name="connsiteY59" fmla="*/ 34529 h 456010"/>
              <a:gd name="connsiteX60" fmla="*/ 175048 w 432223"/>
              <a:gd name="connsiteY60" fmla="*/ 40482 h 456010"/>
              <a:gd name="connsiteX61" fmla="*/ 170286 w 432223"/>
              <a:gd name="connsiteY61" fmla="*/ 45244 h 45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32223" h="456010">
                <a:moveTo>
                  <a:pt x="170286" y="45244"/>
                </a:moveTo>
                <a:lnTo>
                  <a:pt x="170286" y="45244"/>
                </a:lnTo>
                <a:cubicBezTo>
                  <a:pt x="162348" y="55960"/>
                  <a:pt x="155349" y="67439"/>
                  <a:pt x="146473" y="77391"/>
                </a:cubicBezTo>
                <a:cubicBezTo>
                  <a:pt x="133375" y="92077"/>
                  <a:pt x="126300" y="89664"/>
                  <a:pt x="108373" y="97632"/>
                </a:cubicBezTo>
                <a:cubicBezTo>
                  <a:pt x="107209" y="98149"/>
                  <a:pt x="80437" y="113004"/>
                  <a:pt x="75036" y="114300"/>
                </a:cubicBezTo>
                <a:cubicBezTo>
                  <a:pt x="69619" y="115600"/>
                  <a:pt x="63921" y="115064"/>
                  <a:pt x="58367" y="115491"/>
                </a:cubicBezTo>
                <a:lnTo>
                  <a:pt x="44080" y="116682"/>
                </a:lnTo>
                <a:cubicBezTo>
                  <a:pt x="37730" y="121444"/>
                  <a:pt x="30470" y="125189"/>
                  <a:pt x="25030" y="130969"/>
                </a:cubicBezTo>
                <a:cubicBezTo>
                  <a:pt x="8086" y="148972"/>
                  <a:pt x="8483" y="150488"/>
                  <a:pt x="2408" y="166688"/>
                </a:cubicBezTo>
                <a:cubicBezTo>
                  <a:pt x="1614" y="172244"/>
                  <a:pt x="251" y="177749"/>
                  <a:pt x="27" y="183357"/>
                </a:cubicBezTo>
                <a:cubicBezTo>
                  <a:pt x="-416" y="194417"/>
                  <a:pt x="4583" y="211210"/>
                  <a:pt x="7170" y="220266"/>
                </a:cubicBezTo>
                <a:cubicBezTo>
                  <a:pt x="13066" y="240901"/>
                  <a:pt x="8543" y="235262"/>
                  <a:pt x="22648" y="244079"/>
                </a:cubicBezTo>
                <a:cubicBezTo>
                  <a:pt x="29565" y="257911"/>
                  <a:pt x="24729" y="246260"/>
                  <a:pt x="28602" y="270272"/>
                </a:cubicBezTo>
                <a:cubicBezTo>
                  <a:pt x="29569" y="276266"/>
                  <a:pt x="30983" y="282179"/>
                  <a:pt x="32173" y="288132"/>
                </a:cubicBezTo>
                <a:cubicBezTo>
                  <a:pt x="32967" y="298451"/>
                  <a:pt x="33981" y="308755"/>
                  <a:pt x="34555" y="319088"/>
                </a:cubicBezTo>
                <a:cubicBezTo>
                  <a:pt x="36370" y="351764"/>
                  <a:pt x="33678" y="346602"/>
                  <a:pt x="39317" y="373857"/>
                </a:cubicBezTo>
                <a:cubicBezTo>
                  <a:pt x="40234" y="378288"/>
                  <a:pt x="40957" y="382862"/>
                  <a:pt x="42889" y="386954"/>
                </a:cubicBezTo>
                <a:cubicBezTo>
                  <a:pt x="47745" y="397237"/>
                  <a:pt x="50461" y="409896"/>
                  <a:pt x="59558" y="416719"/>
                </a:cubicBezTo>
                <a:cubicBezTo>
                  <a:pt x="62733" y="419100"/>
                  <a:pt x="66047" y="421307"/>
                  <a:pt x="69083" y="423863"/>
                </a:cubicBezTo>
                <a:cubicBezTo>
                  <a:pt x="73596" y="427663"/>
                  <a:pt x="77594" y="432057"/>
                  <a:pt x="82180" y="435769"/>
                </a:cubicBezTo>
                <a:cubicBezTo>
                  <a:pt x="88038" y="440511"/>
                  <a:pt x="100223" y="448400"/>
                  <a:pt x="107183" y="451247"/>
                </a:cubicBezTo>
                <a:cubicBezTo>
                  <a:pt x="117479" y="455459"/>
                  <a:pt x="123598" y="455096"/>
                  <a:pt x="134567" y="456010"/>
                </a:cubicBezTo>
                <a:cubicBezTo>
                  <a:pt x="146710" y="454906"/>
                  <a:pt x="179537" y="452186"/>
                  <a:pt x="195289" y="450057"/>
                </a:cubicBezTo>
                <a:cubicBezTo>
                  <a:pt x="202854" y="449035"/>
                  <a:pt x="210296" y="447023"/>
                  <a:pt x="217911" y="446485"/>
                </a:cubicBezTo>
                <a:cubicBezTo>
                  <a:pt x="244067" y="444639"/>
                  <a:pt x="270298" y="444104"/>
                  <a:pt x="296492" y="442913"/>
                </a:cubicBezTo>
                <a:cubicBezTo>
                  <a:pt x="324078" y="430374"/>
                  <a:pt x="293871" y="441563"/>
                  <a:pt x="340545" y="439341"/>
                </a:cubicBezTo>
                <a:cubicBezTo>
                  <a:pt x="347083" y="439030"/>
                  <a:pt x="353245" y="436166"/>
                  <a:pt x="359595" y="434579"/>
                </a:cubicBezTo>
                <a:cubicBezTo>
                  <a:pt x="361579" y="430213"/>
                  <a:pt x="363703" y="425909"/>
                  <a:pt x="365548" y="421482"/>
                </a:cubicBezTo>
                <a:cubicBezTo>
                  <a:pt x="367674" y="416379"/>
                  <a:pt x="369257" y="411055"/>
                  <a:pt x="371502" y="406004"/>
                </a:cubicBezTo>
                <a:cubicBezTo>
                  <a:pt x="374025" y="400327"/>
                  <a:pt x="376049" y="394259"/>
                  <a:pt x="379836" y="389335"/>
                </a:cubicBezTo>
                <a:cubicBezTo>
                  <a:pt x="384117" y="383769"/>
                  <a:pt x="389938" y="379563"/>
                  <a:pt x="395314" y="375047"/>
                </a:cubicBezTo>
                <a:cubicBezTo>
                  <a:pt x="399872" y="371218"/>
                  <a:pt x="405317" y="368464"/>
                  <a:pt x="409602" y="364332"/>
                </a:cubicBezTo>
                <a:cubicBezTo>
                  <a:pt x="416482" y="357697"/>
                  <a:pt x="428652" y="342900"/>
                  <a:pt x="428652" y="342900"/>
                </a:cubicBezTo>
                <a:cubicBezTo>
                  <a:pt x="429842" y="339328"/>
                  <a:pt x="432223" y="335950"/>
                  <a:pt x="432223" y="332185"/>
                </a:cubicBezTo>
                <a:cubicBezTo>
                  <a:pt x="432223" y="321403"/>
                  <a:pt x="431137" y="310529"/>
                  <a:pt x="428652" y="300038"/>
                </a:cubicBezTo>
                <a:cubicBezTo>
                  <a:pt x="427506" y="295199"/>
                  <a:pt x="423637" y="291435"/>
                  <a:pt x="421508" y="286941"/>
                </a:cubicBezTo>
                <a:cubicBezTo>
                  <a:pt x="411309" y="265410"/>
                  <a:pt x="425599" y="289677"/>
                  <a:pt x="411983" y="267891"/>
                </a:cubicBezTo>
                <a:cubicBezTo>
                  <a:pt x="412777" y="263922"/>
                  <a:pt x="412943" y="259775"/>
                  <a:pt x="414364" y="255985"/>
                </a:cubicBezTo>
                <a:cubicBezTo>
                  <a:pt x="416545" y="250168"/>
                  <a:pt x="420309" y="245050"/>
                  <a:pt x="422698" y="239316"/>
                </a:cubicBezTo>
                <a:cubicBezTo>
                  <a:pt x="424292" y="235491"/>
                  <a:pt x="425079" y="231379"/>
                  <a:pt x="426270" y="227410"/>
                </a:cubicBezTo>
                <a:cubicBezTo>
                  <a:pt x="424683" y="215107"/>
                  <a:pt x="424589" y="202517"/>
                  <a:pt x="421508" y="190500"/>
                </a:cubicBezTo>
                <a:cubicBezTo>
                  <a:pt x="420522" y="186656"/>
                  <a:pt x="416867" y="184055"/>
                  <a:pt x="414364" y="180975"/>
                </a:cubicBezTo>
                <a:cubicBezTo>
                  <a:pt x="398186" y="161063"/>
                  <a:pt x="415031" y="181678"/>
                  <a:pt x="392933" y="163116"/>
                </a:cubicBezTo>
                <a:cubicBezTo>
                  <a:pt x="386916" y="158062"/>
                  <a:pt x="379778" y="153475"/>
                  <a:pt x="376264" y="146447"/>
                </a:cubicBezTo>
                <a:cubicBezTo>
                  <a:pt x="374280" y="142478"/>
                  <a:pt x="372147" y="138580"/>
                  <a:pt x="370311" y="134541"/>
                </a:cubicBezTo>
                <a:cubicBezTo>
                  <a:pt x="354985" y="100824"/>
                  <a:pt x="373259" y="138057"/>
                  <a:pt x="358405" y="108347"/>
                </a:cubicBezTo>
                <a:cubicBezTo>
                  <a:pt x="358008" y="103585"/>
                  <a:pt x="357667" y="98817"/>
                  <a:pt x="357214" y="94060"/>
                </a:cubicBezTo>
                <a:cubicBezTo>
                  <a:pt x="356873" y="90482"/>
                  <a:pt x="357744" y="86499"/>
                  <a:pt x="356023" y="83344"/>
                </a:cubicBezTo>
                <a:cubicBezTo>
                  <a:pt x="352787" y="77411"/>
                  <a:pt x="346982" y="73273"/>
                  <a:pt x="342927" y="67866"/>
                </a:cubicBezTo>
                <a:cubicBezTo>
                  <a:pt x="340546" y="64691"/>
                  <a:pt x="338503" y="61231"/>
                  <a:pt x="335783" y="58341"/>
                </a:cubicBezTo>
                <a:cubicBezTo>
                  <a:pt x="331426" y="53711"/>
                  <a:pt x="318844" y="43179"/>
                  <a:pt x="313161" y="39291"/>
                </a:cubicBezTo>
                <a:cubicBezTo>
                  <a:pt x="309341" y="36678"/>
                  <a:pt x="304981" y="34893"/>
                  <a:pt x="301255" y="32147"/>
                </a:cubicBezTo>
                <a:cubicBezTo>
                  <a:pt x="297408" y="29312"/>
                  <a:pt x="294026" y="25891"/>
                  <a:pt x="290539" y="22622"/>
                </a:cubicBezTo>
                <a:cubicBezTo>
                  <a:pt x="287673" y="19935"/>
                  <a:pt x="285442" y="16514"/>
                  <a:pt x="282205" y="14288"/>
                </a:cubicBezTo>
                <a:cubicBezTo>
                  <a:pt x="278984" y="12073"/>
                  <a:pt x="275022" y="11198"/>
                  <a:pt x="271489" y="9525"/>
                </a:cubicBezTo>
                <a:cubicBezTo>
                  <a:pt x="260423" y="4283"/>
                  <a:pt x="261870" y="4944"/>
                  <a:pt x="253630" y="0"/>
                </a:cubicBezTo>
                <a:cubicBezTo>
                  <a:pt x="244105" y="794"/>
                  <a:pt x="234490" y="852"/>
                  <a:pt x="225055" y="2382"/>
                </a:cubicBezTo>
                <a:cubicBezTo>
                  <a:pt x="219727" y="3246"/>
                  <a:pt x="214698" y="5437"/>
                  <a:pt x="209577" y="7144"/>
                </a:cubicBezTo>
                <a:cubicBezTo>
                  <a:pt x="200380" y="10209"/>
                  <a:pt x="191831" y="16230"/>
                  <a:pt x="185764" y="23813"/>
                </a:cubicBezTo>
                <a:cubicBezTo>
                  <a:pt x="183082" y="27165"/>
                  <a:pt x="181001" y="30957"/>
                  <a:pt x="178620" y="34529"/>
                </a:cubicBezTo>
                <a:cubicBezTo>
                  <a:pt x="177318" y="38435"/>
                  <a:pt x="178099" y="37867"/>
                  <a:pt x="175048" y="40482"/>
                </a:cubicBezTo>
                <a:cubicBezTo>
                  <a:pt x="168785" y="45850"/>
                  <a:pt x="171080" y="44450"/>
                  <a:pt x="170286" y="45244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943B047-6E70-DC45-0FE9-766660F86C9F}"/>
              </a:ext>
            </a:extLst>
          </p:cNvPr>
          <p:cNvSpPr/>
          <p:nvPr/>
        </p:nvSpPr>
        <p:spPr bwMode="auto">
          <a:xfrm>
            <a:off x="3714529" y="3321667"/>
            <a:ext cx="990821" cy="1650383"/>
          </a:xfrm>
          <a:custGeom>
            <a:avLst/>
            <a:gdLst>
              <a:gd name="connsiteX0" fmla="*/ 200246 w 990821"/>
              <a:gd name="connsiteY0" fmla="*/ 2558 h 1650383"/>
              <a:gd name="connsiteX1" fmla="*/ 200246 w 990821"/>
              <a:gd name="connsiteY1" fmla="*/ 2558 h 1650383"/>
              <a:gd name="connsiteX2" fmla="*/ 314546 w 990821"/>
              <a:gd name="connsiteY2" fmla="*/ 33514 h 1650383"/>
              <a:gd name="connsiteX3" fmla="*/ 331215 w 990821"/>
              <a:gd name="connsiteY3" fmla="*/ 38277 h 1650383"/>
              <a:gd name="connsiteX4" fmla="*/ 383602 w 990821"/>
              <a:gd name="connsiteY4" fmla="*/ 57327 h 1650383"/>
              <a:gd name="connsiteX5" fmla="*/ 419321 w 990821"/>
              <a:gd name="connsiteY5" fmla="*/ 62089 h 1650383"/>
              <a:gd name="connsiteX6" fmla="*/ 455040 w 990821"/>
              <a:gd name="connsiteY6" fmla="*/ 69233 h 1650383"/>
              <a:gd name="connsiteX7" fmla="*/ 490759 w 990821"/>
              <a:gd name="connsiteY7" fmla="*/ 71614 h 1650383"/>
              <a:gd name="connsiteX8" fmla="*/ 586009 w 990821"/>
              <a:gd name="connsiteY8" fmla="*/ 81139 h 1650383"/>
              <a:gd name="connsiteX9" fmla="*/ 612202 w 990821"/>
              <a:gd name="connsiteY9" fmla="*/ 90664 h 1650383"/>
              <a:gd name="connsiteX10" fmla="*/ 621727 w 990821"/>
              <a:gd name="connsiteY10" fmla="*/ 100189 h 1650383"/>
              <a:gd name="connsiteX11" fmla="*/ 662209 w 990821"/>
              <a:gd name="connsiteY11" fmla="*/ 128764 h 1650383"/>
              <a:gd name="connsiteX12" fmla="*/ 719359 w 990821"/>
              <a:gd name="connsiteY12" fmla="*/ 176389 h 1650383"/>
              <a:gd name="connsiteX13" fmla="*/ 747934 w 990821"/>
              <a:gd name="connsiteY13" fmla="*/ 204964 h 1650383"/>
              <a:gd name="connsiteX14" fmla="*/ 797940 w 990821"/>
              <a:gd name="connsiteY14" fmla="*/ 264496 h 1650383"/>
              <a:gd name="connsiteX15" fmla="*/ 850327 w 990821"/>
              <a:gd name="connsiteY15" fmla="*/ 319264 h 1650383"/>
              <a:gd name="connsiteX16" fmla="*/ 874140 w 990821"/>
              <a:gd name="connsiteY16" fmla="*/ 371652 h 1650383"/>
              <a:gd name="connsiteX17" fmla="*/ 912240 w 990821"/>
              <a:gd name="connsiteY17" fmla="*/ 471664 h 1650383"/>
              <a:gd name="connsiteX18" fmla="*/ 938434 w 990821"/>
              <a:gd name="connsiteY18" fmla="*/ 571677 h 1650383"/>
              <a:gd name="connsiteX19" fmla="*/ 940815 w 990821"/>
              <a:gd name="connsiteY19" fmla="*/ 605014 h 1650383"/>
              <a:gd name="connsiteX20" fmla="*/ 959865 w 990821"/>
              <a:gd name="connsiteY20" fmla="*/ 652639 h 1650383"/>
              <a:gd name="connsiteX21" fmla="*/ 969390 w 990821"/>
              <a:gd name="connsiteY21" fmla="*/ 669308 h 1650383"/>
              <a:gd name="connsiteX22" fmla="*/ 974152 w 990821"/>
              <a:gd name="connsiteY22" fmla="*/ 690739 h 1650383"/>
              <a:gd name="connsiteX23" fmla="*/ 981296 w 990821"/>
              <a:gd name="connsiteY23" fmla="*/ 702646 h 1650383"/>
              <a:gd name="connsiteX24" fmla="*/ 990821 w 990821"/>
              <a:gd name="connsiteY24" fmla="*/ 724077 h 1650383"/>
              <a:gd name="connsiteX25" fmla="*/ 986059 w 990821"/>
              <a:gd name="connsiteY25" fmla="*/ 747889 h 1650383"/>
              <a:gd name="connsiteX26" fmla="*/ 976534 w 990821"/>
              <a:gd name="connsiteY26" fmla="*/ 762177 h 1650383"/>
              <a:gd name="connsiteX27" fmla="*/ 957484 w 990821"/>
              <a:gd name="connsiteY27" fmla="*/ 785989 h 1650383"/>
              <a:gd name="connsiteX28" fmla="*/ 945577 w 990821"/>
              <a:gd name="connsiteY28" fmla="*/ 819327 h 1650383"/>
              <a:gd name="connsiteX29" fmla="*/ 938434 w 990821"/>
              <a:gd name="connsiteY29" fmla="*/ 840758 h 1650383"/>
              <a:gd name="connsiteX30" fmla="*/ 933671 w 990821"/>
              <a:gd name="connsiteY30" fmla="*/ 864571 h 1650383"/>
              <a:gd name="connsiteX31" fmla="*/ 924146 w 990821"/>
              <a:gd name="connsiteY31" fmla="*/ 890764 h 1650383"/>
              <a:gd name="connsiteX32" fmla="*/ 919384 w 990821"/>
              <a:gd name="connsiteY32" fmla="*/ 909814 h 1650383"/>
              <a:gd name="connsiteX33" fmla="*/ 914621 w 990821"/>
              <a:gd name="connsiteY33" fmla="*/ 933627 h 1650383"/>
              <a:gd name="connsiteX34" fmla="*/ 907477 w 990821"/>
              <a:gd name="connsiteY34" fmla="*/ 947914 h 1650383"/>
              <a:gd name="connsiteX35" fmla="*/ 888427 w 990821"/>
              <a:gd name="connsiteY35" fmla="*/ 993158 h 1650383"/>
              <a:gd name="connsiteX36" fmla="*/ 831277 w 990821"/>
              <a:gd name="connsiteY36" fmla="*/ 1100314 h 1650383"/>
              <a:gd name="connsiteX37" fmla="*/ 788415 w 990821"/>
              <a:gd name="connsiteY37" fmla="*/ 1231283 h 1650383"/>
              <a:gd name="connsiteX38" fmla="*/ 783652 w 990821"/>
              <a:gd name="connsiteY38" fmla="*/ 1255096 h 1650383"/>
              <a:gd name="connsiteX39" fmla="*/ 757459 w 990821"/>
              <a:gd name="connsiteY39" fmla="*/ 1326533 h 1650383"/>
              <a:gd name="connsiteX40" fmla="*/ 731265 w 990821"/>
              <a:gd name="connsiteY40" fmla="*/ 1419402 h 1650383"/>
              <a:gd name="connsiteX41" fmla="*/ 721740 w 990821"/>
              <a:gd name="connsiteY41" fmla="*/ 1438452 h 1650383"/>
              <a:gd name="connsiteX42" fmla="*/ 707452 w 990821"/>
              <a:gd name="connsiteY42" fmla="*/ 1495602 h 1650383"/>
              <a:gd name="connsiteX43" fmla="*/ 690784 w 990821"/>
              <a:gd name="connsiteY43" fmla="*/ 1536083 h 1650383"/>
              <a:gd name="connsiteX44" fmla="*/ 681259 w 990821"/>
              <a:gd name="connsiteY44" fmla="*/ 1562277 h 1650383"/>
              <a:gd name="connsiteX45" fmla="*/ 655065 w 990821"/>
              <a:gd name="connsiteY45" fmla="*/ 1590852 h 1650383"/>
              <a:gd name="connsiteX46" fmla="*/ 638396 w 990821"/>
              <a:gd name="connsiteY46" fmla="*/ 1626571 h 1650383"/>
              <a:gd name="connsiteX47" fmla="*/ 628871 w 990821"/>
              <a:gd name="connsiteY47" fmla="*/ 1650383 h 1650383"/>
              <a:gd name="connsiteX48" fmla="*/ 531240 w 990821"/>
              <a:gd name="connsiteY48" fmla="*/ 1643239 h 1650383"/>
              <a:gd name="connsiteX49" fmla="*/ 369315 w 990821"/>
              <a:gd name="connsiteY49" fmla="*/ 1631333 h 1650383"/>
              <a:gd name="connsiteX50" fmla="*/ 355027 w 990821"/>
              <a:gd name="connsiteY50" fmla="*/ 1614664 h 1650383"/>
              <a:gd name="connsiteX51" fmla="*/ 345502 w 990821"/>
              <a:gd name="connsiteY51" fmla="*/ 1593233 h 1650383"/>
              <a:gd name="connsiteX52" fmla="*/ 297877 w 990821"/>
              <a:gd name="connsiteY52" fmla="*/ 1547989 h 1650383"/>
              <a:gd name="connsiteX53" fmla="*/ 245490 w 990821"/>
              <a:gd name="connsiteY53" fmla="*/ 1533702 h 1650383"/>
              <a:gd name="connsiteX54" fmla="*/ 228821 w 990821"/>
              <a:gd name="connsiteY54" fmla="*/ 1524177 h 1650383"/>
              <a:gd name="connsiteX55" fmla="*/ 214534 w 990821"/>
              <a:gd name="connsiteY55" fmla="*/ 1502746 h 1650383"/>
              <a:gd name="connsiteX56" fmla="*/ 174052 w 990821"/>
              <a:gd name="connsiteY56" fmla="*/ 1405114 h 1650383"/>
              <a:gd name="connsiteX57" fmla="*/ 169290 w 990821"/>
              <a:gd name="connsiteY57" fmla="*/ 1386064 h 1650383"/>
              <a:gd name="connsiteX58" fmla="*/ 162146 w 990821"/>
              <a:gd name="connsiteY58" fmla="*/ 1378921 h 1650383"/>
              <a:gd name="connsiteX59" fmla="*/ 112140 w 990821"/>
              <a:gd name="connsiteY59" fmla="*/ 1297958 h 1650383"/>
              <a:gd name="connsiteX60" fmla="*/ 93090 w 990821"/>
              <a:gd name="connsiteY60" fmla="*/ 1255096 h 1650383"/>
              <a:gd name="connsiteX61" fmla="*/ 64515 w 990821"/>
              <a:gd name="connsiteY61" fmla="*/ 1205089 h 1650383"/>
              <a:gd name="connsiteX62" fmla="*/ 28796 w 990821"/>
              <a:gd name="connsiteY62" fmla="*/ 1114602 h 1650383"/>
              <a:gd name="connsiteX63" fmla="*/ 14509 w 990821"/>
              <a:gd name="connsiteY63" fmla="*/ 990777 h 1650383"/>
              <a:gd name="connsiteX64" fmla="*/ 7365 w 990821"/>
              <a:gd name="connsiteY64" fmla="*/ 757414 h 1650383"/>
              <a:gd name="connsiteX65" fmla="*/ 4984 w 990821"/>
              <a:gd name="connsiteY65" fmla="*/ 624064 h 1650383"/>
              <a:gd name="connsiteX66" fmla="*/ 2602 w 990821"/>
              <a:gd name="connsiteY66" fmla="*/ 483571 h 1650383"/>
              <a:gd name="connsiteX67" fmla="*/ 19271 w 990821"/>
              <a:gd name="connsiteY67" fmla="*/ 421658 h 1650383"/>
              <a:gd name="connsiteX68" fmla="*/ 33559 w 990821"/>
              <a:gd name="connsiteY68" fmla="*/ 354983 h 1650383"/>
              <a:gd name="connsiteX69" fmla="*/ 43084 w 990821"/>
              <a:gd name="connsiteY69" fmla="*/ 288308 h 1650383"/>
              <a:gd name="connsiteX70" fmla="*/ 71659 w 990821"/>
              <a:gd name="connsiteY70" fmla="*/ 183533 h 1650383"/>
              <a:gd name="connsiteX71" fmla="*/ 85946 w 990821"/>
              <a:gd name="connsiteY71" fmla="*/ 140671 h 1650383"/>
              <a:gd name="connsiteX72" fmla="*/ 97852 w 990821"/>
              <a:gd name="connsiteY72" fmla="*/ 114477 h 1650383"/>
              <a:gd name="connsiteX73" fmla="*/ 100234 w 990821"/>
              <a:gd name="connsiteY73" fmla="*/ 100189 h 1650383"/>
              <a:gd name="connsiteX74" fmla="*/ 104996 w 990821"/>
              <a:gd name="connsiteY74" fmla="*/ 76377 h 1650383"/>
              <a:gd name="connsiteX75" fmla="*/ 112140 w 990821"/>
              <a:gd name="connsiteY75" fmla="*/ 31133 h 1650383"/>
              <a:gd name="connsiteX76" fmla="*/ 116902 w 990821"/>
              <a:gd name="connsiteY76" fmla="*/ 14464 h 1650383"/>
              <a:gd name="connsiteX77" fmla="*/ 133571 w 990821"/>
              <a:gd name="connsiteY77" fmla="*/ 7321 h 1650383"/>
              <a:gd name="connsiteX78" fmla="*/ 200246 w 990821"/>
              <a:gd name="connsiteY78" fmla="*/ 2558 h 165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90821" h="1650383">
                <a:moveTo>
                  <a:pt x="200246" y="2558"/>
                </a:moveTo>
                <a:lnTo>
                  <a:pt x="200246" y="2558"/>
                </a:lnTo>
                <a:lnTo>
                  <a:pt x="314546" y="33514"/>
                </a:lnTo>
                <a:cubicBezTo>
                  <a:pt x="320121" y="35034"/>
                  <a:pt x="325934" y="35930"/>
                  <a:pt x="331215" y="38277"/>
                </a:cubicBezTo>
                <a:cubicBezTo>
                  <a:pt x="351218" y="47167"/>
                  <a:pt x="360770" y="52435"/>
                  <a:pt x="383602" y="57327"/>
                </a:cubicBezTo>
                <a:cubicBezTo>
                  <a:pt x="395347" y="59844"/>
                  <a:pt x="407473" y="60114"/>
                  <a:pt x="419321" y="62089"/>
                </a:cubicBezTo>
                <a:cubicBezTo>
                  <a:pt x="431298" y="64085"/>
                  <a:pt x="443004" y="67628"/>
                  <a:pt x="455040" y="69233"/>
                </a:cubicBezTo>
                <a:cubicBezTo>
                  <a:pt x="466868" y="70810"/>
                  <a:pt x="478875" y="70534"/>
                  <a:pt x="490759" y="71614"/>
                </a:cubicBezTo>
                <a:lnTo>
                  <a:pt x="586009" y="81139"/>
                </a:lnTo>
                <a:cubicBezTo>
                  <a:pt x="594740" y="84314"/>
                  <a:pt x="604005" y="86292"/>
                  <a:pt x="612202" y="90664"/>
                </a:cubicBezTo>
                <a:cubicBezTo>
                  <a:pt x="616164" y="92777"/>
                  <a:pt x="618155" y="97468"/>
                  <a:pt x="621727" y="100189"/>
                </a:cubicBezTo>
                <a:cubicBezTo>
                  <a:pt x="634865" y="110199"/>
                  <a:pt x="648890" y="118996"/>
                  <a:pt x="662209" y="128764"/>
                </a:cubicBezTo>
                <a:cubicBezTo>
                  <a:pt x="687627" y="147404"/>
                  <a:pt x="697029" y="155030"/>
                  <a:pt x="719359" y="176389"/>
                </a:cubicBezTo>
                <a:cubicBezTo>
                  <a:pt x="729093" y="185700"/>
                  <a:pt x="738968" y="194911"/>
                  <a:pt x="747934" y="204964"/>
                </a:cubicBezTo>
                <a:cubicBezTo>
                  <a:pt x="765184" y="224305"/>
                  <a:pt x="777562" y="248485"/>
                  <a:pt x="797940" y="264496"/>
                </a:cubicBezTo>
                <a:cubicBezTo>
                  <a:pt x="828577" y="288568"/>
                  <a:pt x="832917" y="286378"/>
                  <a:pt x="850327" y="319264"/>
                </a:cubicBezTo>
                <a:cubicBezTo>
                  <a:pt x="859302" y="336217"/>
                  <a:pt x="866920" y="353880"/>
                  <a:pt x="874140" y="371652"/>
                </a:cubicBezTo>
                <a:cubicBezTo>
                  <a:pt x="887567" y="404703"/>
                  <a:pt x="902440" y="437362"/>
                  <a:pt x="912240" y="471664"/>
                </a:cubicBezTo>
                <a:cubicBezTo>
                  <a:pt x="931234" y="538146"/>
                  <a:pt x="922511" y="504807"/>
                  <a:pt x="938434" y="571677"/>
                </a:cubicBezTo>
                <a:cubicBezTo>
                  <a:pt x="939228" y="582789"/>
                  <a:pt x="939055" y="594013"/>
                  <a:pt x="940815" y="605014"/>
                </a:cubicBezTo>
                <a:cubicBezTo>
                  <a:pt x="944878" y="630410"/>
                  <a:pt x="948287" y="631137"/>
                  <a:pt x="959865" y="652639"/>
                </a:cubicBezTo>
                <a:cubicBezTo>
                  <a:pt x="968325" y="668351"/>
                  <a:pt x="960708" y="656286"/>
                  <a:pt x="969390" y="669308"/>
                </a:cubicBezTo>
                <a:cubicBezTo>
                  <a:pt x="970977" y="676452"/>
                  <a:pt x="971691" y="683847"/>
                  <a:pt x="974152" y="690739"/>
                </a:cubicBezTo>
                <a:cubicBezTo>
                  <a:pt x="975709" y="695098"/>
                  <a:pt x="979048" y="698600"/>
                  <a:pt x="981296" y="702646"/>
                </a:cubicBezTo>
                <a:cubicBezTo>
                  <a:pt x="986066" y="711232"/>
                  <a:pt x="987034" y="714609"/>
                  <a:pt x="990821" y="724077"/>
                </a:cubicBezTo>
                <a:cubicBezTo>
                  <a:pt x="989234" y="732014"/>
                  <a:pt x="988901" y="740310"/>
                  <a:pt x="986059" y="747889"/>
                </a:cubicBezTo>
                <a:cubicBezTo>
                  <a:pt x="984049" y="753249"/>
                  <a:pt x="979418" y="757233"/>
                  <a:pt x="976534" y="762177"/>
                </a:cubicBezTo>
                <a:cubicBezTo>
                  <a:pt x="964175" y="783363"/>
                  <a:pt x="976356" y="770891"/>
                  <a:pt x="957484" y="785989"/>
                </a:cubicBezTo>
                <a:cubicBezTo>
                  <a:pt x="945304" y="810350"/>
                  <a:pt x="954224" y="789926"/>
                  <a:pt x="945577" y="819327"/>
                </a:cubicBezTo>
                <a:cubicBezTo>
                  <a:pt x="943452" y="826551"/>
                  <a:pt x="940350" y="833476"/>
                  <a:pt x="938434" y="840758"/>
                </a:cubicBezTo>
                <a:cubicBezTo>
                  <a:pt x="936374" y="848586"/>
                  <a:pt x="935895" y="856788"/>
                  <a:pt x="933671" y="864571"/>
                </a:cubicBezTo>
                <a:cubicBezTo>
                  <a:pt x="931119" y="873504"/>
                  <a:pt x="926944" y="881905"/>
                  <a:pt x="924146" y="890764"/>
                </a:cubicBezTo>
                <a:cubicBezTo>
                  <a:pt x="922175" y="897006"/>
                  <a:pt x="920804" y="903424"/>
                  <a:pt x="919384" y="909814"/>
                </a:cubicBezTo>
                <a:cubicBezTo>
                  <a:pt x="917628" y="917716"/>
                  <a:pt x="917036" y="925901"/>
                  <a:pt x="914621" y="933627"/>
                </a:cubicBezTo>
                <a:cubicBezTo>
                  <a:pt x="913033" y="938709"/>
                  <a:pt x="909858" y="943152"/>
                  <a:pt x="907477" y="947914"/>
                </a:cubicBezTo>
                <a:cubicBezTo>
                  <a:pt x="903288" y="985616"/>
                  <a:pt x="910213" y="954507"/>
                  <a:pt x="888427" y="993158"/>
                </a:cubicBezTo>
                <a:cubicBezTo>
                  <a:pt x="868550" y="1028423"/>
                  <a:pt x="848028" y="1063461"/>
                  <a:pt x="831277" y="1100314"/>
                </a:cubicBezTo>
                <a:cubicBezTo>
                  <a:pt x="823498" y="1117428"/>
                  <a:pt x="795414" y="1205622"/>
                  <a:pt x="788415" y="1231283"/>
                </a:cubicBezTo>
                <a:cubicBezTo>
                  <a:pt x="786285" y="1239093"/>
                  <a:pt x="786154" y="1247397"/>
                  <a:pt x="783652" y="1255096"/>
                </a:cubicBezTo>
                <a:cubicBezTo>
                  <a:pt x="775813" y="1279217"/>
                  <a:pt x="763610" y="1301928"/>
                  <a:pt x="757459" y="1326533"/>
                </a:cubicBezTo>
                <a:cubicBezTo>
                  <a:pt x="752337" y="1347020"/>
                  <a:pt x="738580" y="1404772"/>
                  <a:pt x="731265" y="1419402"/>
                </a:cubicBezTo>
                <a:lnTo>
                  <a:pt x="721740" y="1438452"/>
                </a:lnTo>
                <a:cubicBezTo>
                  <a:pt x="718140" y="1456452"/>
                  <a:pt x="714304" y="1478960"/>
                  <a:pt x="707452" y="1495602"/>
                </a:cubicBezTo>
                <a:cubicBezTo>
                  <a:pt x="701896" y="1509096"/>
                  <a:pt x="695771" y="1522369"/>
                  <a:pt x="690784" y="1536083"/>
                </a:cubicBezTo>
                <a:cubicBezTo>
                  <a:pt x="687609" y="1544814"/>
                  <a:pt x="685414" y="1553967"/>
                  <a:pt x="681259" y="1562277"/>
                </a:cubicBezTo>
                <a:cubicBezTo>
                  <a:pt x="673726" y="1577342"/>
                  <a:pt x="667355" y="1580610"/>
                  <a:pt x="655065" y="1590852"/>
                </a:cubicBezTo>
                <a:cubicBezTo>
                  <a:pt x="649614" y="1601754"/>
                  <a:pt x="642425" y="1614485"/>
                  <a:pt x="638396" y="1626571"/>
                </a:cubicBezTo>
                <a:cubicBezTo>
                  <a:pt x="630998" y="1648766"/>
                  <a:pt x="637756" y="1637057"/>
                  <a:pt x="628871" y="1650383"/>
                </a:cubicBezTo>
                <a:cubicBezTo>
                  <a:pt x="596327" y="1648002"/>
                  <a:pt x="563845" y="1644530"/>
                  <a:pt x="531240" y="1643239"/>
                </a:cubicBezTo>
                <a:cubicBezTo>
                  <a:pt x="373794" y="1637004"/>
                  <a:pt x="432082" y="1662716"/>
                  <a:pt x="369315" y="1631333"/>
                </a:cubicBezTo>
                <a:cubicBezTo>
                  <a:pt x="364552" y="1625777"/>
                  <a:pt x="358906" y="1620870"/>
                  <a:pt x="355027" y="1614664"/>
                </a:cubicBezTo>
                <a:cubicBezTo>
                  <a:pt x="350884" y="1608035"/>
                  <a:pt x="350282" y="1599419"/>
                  <a:pt x="345502" y="1593233"/>
                </a:cubicBezTo>
                <a:cubicBezTo>
                  <a:pt x="345181" y="1592817"/>
                  <a:pt x="307667" y="1553863"/>
                  <a:pt x="297877" y="1547989"/>
                </a:cubicBezTo>
                <a:cubicBezTo>
                  <a:pt x="285509" y="1540568"/>
                  <a:pt x="256429" y="1536046"/>
                  <a:pt x="245490" y="1533702"/>
                </a:cubicBezTo>
                <a:cubicBezTo>
                  <a:pt x="239934" y="1530527"/>
                  <a:pt x="233346" y="1528702"/>
                  <a:pt x="228821" y="1524177"/>
                </a:cubicBezTo>
                <a:cubicBezTo>
                  <a:pt x="222750" y="1518106"/>
                  <a:pt x="218681" y="1510263"/>
                  <a:pt x="214534" y="1502746"/>
                </a:cubicBezTo>
                <a:cubicBezTo>
                  <a:pt x="190623" y="1459408"/>
                  <a:pt x="188651" y="1452157"/>
                  <a:pt x="174052" y="1405114"/>
                </a:cubicBezTo>
                <a:cubicBezTo>
                  <a:pt x="172112" y="1398863"/>
                  <a:pt x="171999" y="1392023"/>
                  <a:pt x="169290" y="1386064"/>
                </a:cubicBezTo>
                <a:cubicBezTo>
                  <a:pt x="167897" y="1382998"/>
                  <a:pt x="163979" y="1381746"/>
                  <a:pt x="162146" y="1378921"/>
                </a:cubicBezTo>
                <a:cubicBezTo>
                  <a:pt x="144884" y="1352309"/>
                  <a:pt x="127590" y="1325661"/>
                  <a:pt x="112140" y="1297958"/>
                </a:cubicBezTo>
                <a:cubicBezTo>
                  <a:pt x="104525" y="1284303"/>
                  <a:pt x="100224" y="1269008"/>
                  <a:pt x="93090" y="1255096"/>
                </a:cubicBezTo>
                <a:cubicBezTo>
                  <a:pt x="84329" y="1238013"/>
                  <a:pt x="73101" y="1222261"/>
                  <a:pt x="64515" y="1205089"/>
                </a:cubicBezTo>
                <a:cubicBezTo>
                  <a:pt x="44340" y="1164740"/>
                  <a:pt x="41548" y="1152860"/>
                  <a:pt x="28796" y="1114602"/>
                </a:cubicBezTo>
                <a:cubicBezTo>
                  <a:pt x="24034" y="1073327"/>
                  <a:pt x="15588" y="1032312"/>
                  <a:pt x="14509" y="990777"/>
                </a:cubicBezTo>
                <a:cubicBezTo>
                  <a:pt x="9313" y="790739"/>
                  <a:pt x="12654" y="868491"/>
                  <a:pt x="7365" y="757414"/>
                </a:cubicBezTo>
                <a:cubicBezTo>
                  <a:pt x="6571" y="712964"/>
                  <a:pt x="6433" y="668497"/>
                  <a:pt x="4984" y="624064"/>
                </a:cubicBezTo>
                <a:cubicBezTo>
                  <a:pt x="3800" y="587755"/>
                  <a:pt x="-3954" y="523729"/>
                  <a:pt x="2602" y="483571"/>
                </a:cubicBezTo>
                <a:cubicBezTo>
                  <a:pt x="6046" y="462478"/>
                  <a:pt x="14269" y="442437"/>
                  <a:pt x="19271" y="421658"/>
                </a:cubicBezTo>
                <a:cubicBezTo>
                  <a:pt x="24591" y="399560"/>
                  <a:pt x="29563" y="377359"/>
                  <a:pt x="33559" y="354983"/>
                </a:cubicBezTo>
                <a:cubicBezTo>
                  <a:pt x="37506" y="332882"/>
                  <a:pt x="38214" y="310224"/>
                  <a:pt x="43084" y="288308"/>
                </a:cubicBezTo>
                <a:cubicBezTo>
                  <a:pt x="50937" y="252969"/>
                  <a:pt x="60212" y="217876"/>
                  <a:pt x="71659" y="183533"/>
                </a:cubicBezTo>
                <a:cubicBezTo>
                  <a:pt x="76421" y="169246"/>
                  <a:pt x="79714" y="154381"/>
                  <a:pt x="85946" y="140671"/>
                </a:cubicBezTo>
                <a:lnTo>
                  <a:pt x="97852" y="114477"/>
                </a:lnTo>
                <a:cubicBezTo>
                  <a:pt x="98646" y="109714"/>
                  <a:pt x="99344" y="104935"/>
                  <a:pt x="100234" y="100189"/>
                </a:cubicBezTo>
                <a:cubicBezTo>
                  <a:pt x="101726" y="92233"/>
                  <a:pt x="103665" y="84361"/>
                  <a:pt x="104996" y="76377"/>
                </a:cubicBezTo>
                <a:cubicBezTo>
                  <a:pt x="110281" y="44662"/>
                  <a:pt x="103731" y="68975"/>
                  <a:pt x="112140" y="31133"/>
                </a:cubicBezTo>
                <a:cubicBezTo>
                  <a:pt x="113394" y="25492"/>
                  <a:pt x="113036" y="18759"/>
                  <a:pt x="116902" y="14464"/>
                </a:cubicBezTo>
                <a:cubicBezTo>
                  <a:pt x="120946" y="9971"/>
                  <a:pt x="127958" y="9566"/>
                  <a:pt x="133571" y="7321"/>
                </a:cubicBezTo>
                <a:cubicBezTo>
                  <a:pt x="160490" y="-3446"/>
                  <a:pt x="148566" y="177"/>
                  <a:pt x="200246" y="2558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899B748-2ADA-39AD-D338-71F3A37D1C30}"/>
              </a:ext>
            </a:extLst>
          </p:cNvPr>
          <p:cNvSpPr/>
          <p:nvPr/>
        </p:nvSpPr>
        <p:spPr bwMode="auto">
          <a:xfrm>
            <a:off x="5625696" y="4483894"/>
            <a:ext cx="1002699" cy="744140"/>
          </a:xfrm>
          <a:custGeom>
            <a:avLst/>
            <a:gdLst>
              <a:gd name="connsiteX0" fmla="*/ 255992 w 1002699"/>
              <a:gd name="connsiteY0" fmla="*/ 534590 h 744140"/>
              <a:gd name="connsiteX1" fmla="*/ 255992 w 1002699"/>
              <a:gd name="connsiteY1" fmla="*/ 534590 h 744140"/>
              <a:gd name="connsiteX2" fmla="*/ 166695 w 1002699"/>
              <a:gd name="connsiteY2" fmla="*/ 465534 h 744140"/>
              <a:gd name="connsiteX3" fmla="*/ 84542 w 1002699"/>
              <a:gd name="connsiteY3" fmla="*/ 427434 h 744140"/>
              <a:gd name="connsiteX4" fmla="*/ 76207 w 1002699"/>
              <a:gd name="connsiteY4" fmla="*/ 420290 h 744140"/>
              <a:gd name="connsiteX5" fmla="*/ 60729 w 1002699"/>
              <a:gd name="connsiteY5" fmla="*/ 408384 h 744140"/>
              <a:gd name="connsiteX6" fmla="*/ 46442 w 1002699"/>
              <a:gd name="connsiteY6" fmla="*/ 395287 h 744140"/>
              <a:gd name="connsiteX7" fmla="*/ 34535 w 1002699"/>
              <a:gd name="connsiteY7" fmla="*/ 361950 h 744140"/>
              <a:gd name="connsiteX8" fmla="*/ 27392 w 1002699"/>
              <a:gd name="connsiteY8" fmla="*/ 284559 h 744140"/>
              <a:gd name="connsiteX9" fmla="*/ 9532 w 1002699"/>
              <a:gd name="connsiteY9" fmla="*/ 232172 h 744140"/>
              <a:gd name="connsiteX10" fmla="*/ 7 w 1002699"/>
              <a:gd name="connsiteY10" fmla="*/ 164306 h 744140"/>
              <a:gd name="connsiteX11" fmla="*/ 8342 w 1002699"/>
              <a:gd name="connsiteY11" fmla="*/ 55959 h 744140"/>
              <a:gd name="connsiteX12" fmla="*/ 34535 w 1002699"/>
              <a:gd name="connsiteY12" fmla="*/ 13097 h 744140"/>
              <a:gd name="connsiteX13" fmla="*/ 39298 w 1002699"/>
              <a:gd name="connsiteY13" fmla="*/ 9525 h 744140"/>
              <a:gd name="connsiteX14" fmla="*/ 94067 w 1002699"/>
              <a:gd name="connsiteY14" fmla="*/ 0 h 744140"/>
              <a:gd name="connsiteX15" fmla="*/ 132167 w 1002699"/>
              <a:gd name="connsiteY15" fmla="*/ 1190 h 744140"/>
              <a:gd name="connsiteX16" fmla="*/ 244085 w 1002699"/>
              <a:gd name="connsiteY16" fmla="*/ 11906 h 744140"/>
              <a:gd name="connsiteX17" fmla="*/ 334573 w 1002699"/>
              <a:gd name="connsiteY17" fmla="*/ 44053 h 744140"/>
              <a:gd name="connsiteX18" fmla="*/ 394104 w 1002699"/>
              <a:gd name="connsiteY18" fmla="*/ 58340 h 744140"/>
              <a:gd name="connsiteX19" fmla="*/ 427442 w 1002699"/>
              <a:gd name="connsiteY19" fmla="*/ 66675 h 744140"/>
              <a:gd name="connsiteX20" fmla="*/ 477448 w 1002699"/>
              <a:gd name="connsiteY20" fmla="*/ 77390 h 744140"/>
              <a:gd name="connsiteX21" fmla="*/ 633420 w 1002699"/>
              <a:gd name="connsiteY21" fmla="*/ 133350 h 744140"/>
              <a:gd name="connsiteX22" fmla="*/ 731051 w 1002699"/>
              <a:gd name="connsiteY22" fmla="*/ 183356 h 744140"/>
              <a:gd name="connsiteX23" fmla="*/ 789392 w 1002699"/>
              <a:gd name="connsiteY23" fmla="*/ 214312 h 744140"/>
              <a:gd name="connsiteX24" fmla="*/ 808442 w 1002699"/>
              <a:gd name="connsiteY24" fmla="*/ 240506 h 744140"/>
              <a:gd name="connsiteX25" fmla="*/ 831063 w 1002699"/>
              <a:gd name="connsiteY25" fmla="*/ 260747 h 744140"/>
              <a:gd name="connsiteX26" fmla="*/ 871545 w 1002699"/>
              <a:gd name="connsiteY26" fmla="*/ 321469 h 744140"/>
              <a:gd name="connsiteX27" fmla="*/ 889404 w 1002699"/>
              <a:gd name="connsiteY27" fmla="*/ 361950 h 744140"/>
              <a:gd name="connsiteX28" fmla="*/ 904882 w 1002699"/>
              <a:gd name="connsiteY28" fmla="*/ 381000 h 744140"/>
              <a:gd name="connsiteX29" fmla="*/ 934648 w 1002699"/>
              <a:gd name="connsiteY29" fmla="*/ 427434 h 744140"/>
              <a:gd name="connsiteX30" fmla="*/ 985845 w 1002699"/>
              <a:gd name="connsiteY30" fmla="*/ 527447 h 744140"/>
              <a:gd name="connsiteX31" fmla="*/ 994179 w 1002699"/>
              <a:gd name="connsiteY31" fmla="*/ 552450 h 744140"/>
              <a:gd name="connsiteX32" fmla="*/ 1001323 w 1002699"/>
              <a:gd name="connsiteY32" fmla="*/ 578644 h 744140"/>
              <a:gd name="connsiteX33" fmla="*/ 1002513 w 1002699"/>
              <a:gd name="connsiteY33" fmla="*/ 589359 h 744140"/>
              <a:gd name="connsiteX34" fmla="*/ 998942 w 1002699"/>
              <a:gd name="connsiteY34" fmla="*/ 590550 h 744140"/>
              <a:gd name="connsiteX35" fmla="*/ 972748 w 1002699"/>
              <a:gd name="connsiteY35" fmla="*/ 577453 h 744140"/>
              <a:gd name="connsiteX36" fmla="*/ 958460 w 1002699"/>
              <a:gd name="connsiteY36" fmla="*/ 575072 h 744140"/>
              <a:gd name="connsiteX37" fmla="*/ 931076 w 1002699"/>
              <a:gd name="connsiteY37" fmla="*/ 598884 h 744140"/>
              <a:gd name="connsiteX38" fmla="*/ 926313 w 1002699"/>
              <a:gd name="connsiteY38" fmla="*/ 607219 h 744140"/>
              <a:gd name="connsiteX39" fmla="*/ 954888 w 1002699"/>
              <a:gd name="connsiteY39" fmla="*/ 642937 h 744140"/>
              <a:gd name="connsiteX40" fmla="*/ 964413 w 1002699"/>
              <a:gd name="connsiteY40" fmla="*/ 660797 h 744140"/>
              <a:gd name="connsiteX41" fmla="*/ 970367 w 1002699"/>
              <a:gd name="connsiteY41" fmla="*/ 678656 h 744140"/>
              <a:gd name="connsiteX42" fmla="*/ 976320 w 1002699"/>
              <a:gd name="connsiteY42" fmla="*/ 696515 h 744140"/>
              <a:gd name="connsiteX43" fmla="*/ 975129 w 1002699"/>
              <a:gd name="connsiteY43" fmla="*/ 711994 h 744140"/>
              <a:gd name="connsiteX44" fmla="*/ 956079 w 1002699"/>
              <a:gd name="connsiteY44" fmla="*/ 716756 h 744140"/>
              <a:gd name="connsiteX45" fmla="*/ 942982 w 1002699"/>
              <a:gd name="connsiteY45" fmla="*/ 706040 h 744140"/>
              <a:gd name="connsiteX46" fmla="*/ 916788 w 1002699"/>
              <a:gd name="connsiteY46" fmla="*/ 672703 h 744140"/>
              <a:gd name="connsiteX47" fmla="*/ 913217 w 1002699"/>
              <a:gd name="connsiteY47" fmla="*/ 670322 h 744140"/>
              <a:gd name="connsiteX48" fmla="*/ 894167 w 1002699"/>
              <a:gd name="connsiteY48" fmla="*/ 675084 h 744140"/>
              <a:gd name="connsiteX49" fmla="*/ 882260 w 1002699"/>
              <a:gd name="connsiteY49" fmla="*/ 685800 h 744140"/>
              <a:gd name="connsiteX50" fmla="*/ 869163 w 1002699"/>
              <a:gd name="connsiteY50" fmla="*/ 695325 h 744140"/>
              <a:gd name="connsiteX51" fmla="*/ 834635 w 1002699"/>
              <a:gd name="connsiteY51" fmla="*/ 716756 h 744140"/>
              <a:gd name="connsiteX52" fmla="*/ 801298 w 1002699"/>
              <a:gd name="connsiteY52" fmla="*/ 727472 h 744140"/>
              <a:gd name="connsiteX53" fmla="*/ 667948 w 1002699"/>
              <a:gd name="connsiteY53" fmla="*/ 739378 h 744140"/>
              <a:gd name="connsiteX54" fmla="*/ 609607 w 1002699"/>
              <a:gd name="connsiteY54" fmla="*/ 732234 h 744140"/>
              <a:gd name="connsiteX55" fmla="*/ 597701 w 1002699"/>
              <a:gd name="connsiteY55" fmla="*/ 731044 h 744140"/>
              <a:gd name="connsiteX56" fmla="*/ 515548 w 1002699"/>
              <a:gd name="connsiteY56" fmla="*/ 744140 h 744140"/>
              <a:gd name="connsiteX57" fmla="*/ 447682 w 1002699"/>
              <a:gd name="connsiteY57" fmla="*/ 736997 h 744140"/>
              <a:gd name="connsiteX58" fmla="*/ 429823 w 1002699"/>
              <a:gd name="connsiteY58" fmla="*/ 733425 h 744140"/>
              <a:gd name="connsiteX59" fmla="*/ 413154 w 1002699"/>
              <a:gd name="connsiteY59" fmla="*/ 722709 h 744140"/>
              <a:gd name="connsiteX60" fmla="*/ 360767 w 1002699"/>
              <a:gd name="connsiteY60" fmla="*/ 688181 h 744140"/>
              <a:gd name="connsiteX61" fmla="*/ 351242 w 1002699"/>
              <a:gd name="connsiteY61" fmla="*/ 669131 h 744140"/>
              <a:gd name="connsiteX62" fmla="*/ 333382 w 1002699"/>
              <a:gd name="connsiteY62" fmla="*/ 611981 h 744140"/>
              <a:gd name="connsiteX63" fmla="*/ 311951 w 1002699"/>
              <a:gd name="connsiteY63" fmla="*/ 563165 h 744140"/>
              <a:gd name="connsiteX64" fmla="*/ 298854 w 1002699"/>
              <a:gd name="connsiteY64" fmla="*/ 552450 h 744140"/>
              <a:gd name="connsiteX65" fmla="*/ 288138 w 1002699"/>
              <a:gd name="connsiteY65" fmla="*/ 545306 h 744140"/>
              <a:gd name="connsiteX66" fmla="*/ 278613 w 1002699"/>
              <a:gd name="connsiteY66" fmla="*/ 535781 h 744140"/>
              <a:gd name="connsiteX67" fmla="*/ 255992 w 1002699"/>
              <a:gd name="connsiteY67" fmla="*/ 534590 h 7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002699" h="744140">
                <a:moveTo>
                  <a:pt x="255992" y="534590"/>
                </a:moveTo>
                <a:lnTo>
                  <a:pt x="255992" y="534590"/>
                </a:lnTo>
                <a:cubicBezTo>
                  <a:pt x="226226" y="511571"/>
                  <a:pt x="200573" y="481908"/>
                  <a:pt x="166695" y="465534"/>
                </a:cubicBezTo>
                <a:cubicBezTo>
                  <a:pt x="91867" y="429368"/>
                  <a:pt x="120348" y="439370"/>
                  <a:pt x="84542" y="427434"/>
                </a:cubicBezTo>
                <a:cubicBezTo>
                  <a:pt x="81764" y="425053"/>
                  <a:pt x="79064" y="422576"/>
                  <a:pt x="76207" y="420290"/>
                </a:cubicBezTo>
                <a:cubicBezTo>
                  <a:pt x="71124" y="416224"/>
                  <a:pt x="65713" y="412571"/>
                  <a:pt x="60729" y="408384"/>
                </a:cubicBezTo>
                <a:cubicBezTo>
                  <a:pt x="55782" y="404229"/>
                  <a:pt x="51204" y="399653"/>
                  <a:pt x="46442" y="395287"/>
                </a:cubicBezTo>
                <a:cubicBezTo>
                  <a:pt x="42473" y="384175"/>
                  <a:pt x="36849" y="373521"/>
                  <a:pt x="34535" y="361950"/>
                </a:cubicBezTo>
                <a:cubicBezTo>
                  <a:pt x="33396" y="356256"/>
                  <a:pt x="30001" y="294995"/>
                  <a:pt x="27392" y="284559"/>
                </a:cubicBezTo>
                <a:cubicBezTo>
                  <a:pt x="22917" y="266661"/>
                  <a:pt x="9532" y="232172"/>
                  <a:pt x="9532" y="232172"/>
                </a:cubicBezTo>
                <a:cubicBezTo>
                  <a:pt x="7144" y="217843"/>
                  <a:pt x="-274" y="175940"/>
                  <a:pt x="7" y="164306"/>
                </a:cubicBezTo>
                <a:cubicBezTo>
                  <a:pt x="883" y="128094"/>
                  <a:pt x="1703" y="91568"/>
                  <a:pt x="8342" y="55959"/>
                </a:cubicBezTo>
                <a:cubicBezTo>
                  <a:pt x="9712" y="48613"/>
                  <a:pt x="25573" y="22873"/>
                  <a:pt x="34535" y="13097"/>
                </a:cubicBezTo>
                <a:cubicBezTo>
                  <a:pt x="35876" y="11634"/>
                  <a:pt x="37461" y="10276"/>
                  <a:pt x="39298" y="9525"/>
                </a:cubicBezTo>
                <a:cubicBezTo>
                  <a:pt x="64120" y="-630"/>
                  <a:pt x="63839" y="2159"/>
                  <a:pt x="94067" y="0"/>
                </a:cubicBezTo>
                <a:cubicBezTo>
                  <a:pt x="106767" y="397"/>
                  <a:pt x="119483" y="433"/>
                  <a:pt x="132167" y="1190"/>
                </a:cubicBezTo>
                <a:cubicBezTo>
                  <a:pt x="156942" y="2669"/>
                  <a:pt x="228084" y="10279"/>
                  <a:pt x="244085" y="11906"/>
                </a:cubicBezTo>
                <a:cubicBezTo>
                  <a:pt x="258801" y="17345"/>
                  <a:pt x="313808" y="38343"/>
                  <a:pt x="334573" y="44053"/>
                </a:cubicBezTo>
                <a:cubicBezTo>
                  <a:pt x="354250" y="49464"/>
                  <a:pt x="374277" y="53510"/>
                  <a:pt x="394104" y="58340"/>
                </a:cubicBezTo>
                <a:cubicBezTo>
                  <a:pt x="405233" y="61051"/>
                  <a:pt x="416242" y="64275"/>
                  <a:pt x="427442" y="66675"/>
                </a:cubicBezTo>
                <a:cubicBezTo>
                  <a:pt x="444111" y="70247"/>
                  <a:pt x="461089" y="72595"/>
                  <a:pt x="477448" y="77390"/>
                </a:cubicBezTo>
                <a:cubicBezTo>
                  <a:pt x="518970" y="89560"/>
                  <a:pt x="591043" y="115829"/>
                  <a:pt x="633420" y="133350"/>
                </a:cubicBezTo>
                <a:cubicBezTo>
                  <a:pt x="742721" y="178542"/>
                  <a:pt x="641293" y="137074"/>
                  <a:pt x="731051" y="183356"/>
                </a:cubicBezTo>
                <a:cubicBezTo>
                  <a:pt x="756583" y="196521"/>
                  <a:pt x="769336" y="194257"/>
                  <a:pt x="789392" y="214312"/>
                </a:cubicBezTo>
                <a:cubicBezTo>
                  <a:pt x="797026" y="221946"/>
                  <a:pt x="801231" y="232471"/>
                  <a:pt x="808442" y="240506"/>
                </a:cubicBezTo>
                <a:cubicBezTo>
                  <a:pt x="815200" y="248037"/>
                  <a:pt x="824363" y="253165"/>
                  <a:pt x="831063" y="260747"/>
                </a:cubicBezTo>
                <a:cubicBezTo>
                  <a:pt x="842464" y="273648"/>
                  <a:pt x="863450" y="305548"/>
                  <a:pt x="871545" y="321469"/>
                </a:cubicBezTo>
                <a:cubicBezTo>
                  <a:pt x="878230" y="334616"/>
                  <a:pt x="882478" y="348929"/>
                  <a:pt x="889404" y="361950"/>
                </a:cubicBezTo>
                <a:cubicBezTo>
                  <a:pt x="924170" y="427312"/>
                  <a:pt x="891059" y="360266"/>
                  <a:pt x="904882" y="381000"/>
                </a:cubicBezTo>
                <a:cubicBezTo>
                  <a:pt x="915080" y="396297"/>
                  <a:pt x="925248" y="411634"/>
                  <a:pt x="934648" y="427434"/>
                </a:cubicBezTo>
                <a:cubicBezTo>
                  <a:pt x="951706" y="456106"/>
                  <a:pt x="972754" y="497057"/>
                  <a:pt x="985845" y="527447"/>
                </a:cubicBezTo>
                <a:cubicBezTo>
                  <a:pt x="989321" y="535515"/>
                  <a:pt x="991637" y="544041"/>
                  <a:pt x="994179" y="552450"/>
                </a:cubicBezTo>
                <a:cubicBezTo>
                  <a:pt x="996798" y="561113"/>
                  <a:pt x="1001323" y="578644"/>
                  <a:pt x="1001323" y="578644"/>
                </a:cubicBezTo>
                <a:cubicBezTo>
                  <a:pt x="1001720" y="582216"/>
                  <a:pt x="1003218" y="585835"/>
                  <a:pt x="1002513" y="589359"/>
                </a:cubicBezTo>
                <a:cubicBezTo>
                  <a:pt x="1002267" y="590589"/>
                  <a:pt x="1000107" y="591016"/>
                  <a:pt x="998942" y="590550"/>
                </a:cubicBezTo>
                <a:cubicBezTo>
                  <a:pt x="989878" y="586925"/>
                  <a:pt x="981866" y="580939"/>
                  <a:pt x="972748" y="577453"/>
                </a:cubicBezTo>
                <a:cubicBezTo>
                  <a:pt x="968238" y="575729"/>
                  <a:pt x="963223" y="575866"/>
                  <a:pt x="958460" y="575072"/>
                </a:cubicBezTo>
                <a:cubicBezTo>
                  <a:pt x="948658" y="581606"/>
                  <a:pt x="937140" y="588273"/>
                  <a:pt x="931076" y="598884"/>
                </a:cubicBezTo>
                <a:lnTo>
                  <a:pt x="926313" y="607219"/>
                </a:lnTo>
                <a:cubicBezTo>
                  <a:pt x="935838" y="619125"/>
                  <a:pt x="947713" y="629483"/>
                  <a:pt x="954888" y="642937"/>
                </a:cubicBezTo>
                <a:cubicBezTo>
                  <a:pt x="958063" y="648890"/>
                  <a:pt x="961730" y="654606"/>
                  <a:pt x="964413" y="660797"/>
                </a:cubicBezTo>
                <a:cubicBezTo>
                  <a:pt x="966908" y="666555"/>
                  <a:pt x="968305" y="672729"/>
                  <a:pt x="970367" y="678656"/>
                </a:cubicBezTo>
                <a:cubicBezTo>
                  <a:pt x="976479" y="696227"/>
                  <a:pt x="971706" y="680370"/>
                  <a:pt x="976320" y="696515"/>
                </a:cubicBezTo>
                <a:cubicBezTo>
                  <a:pt x="975923" y="701675"/>
                  <a:pt x="976673" y="707055"/>
                  <a:pt x="975129" y="711994"/>
                </a:cubicBezTo>
                <a:cubicBezTo>
                  <a:pt x="973293" y="717870"/>
                  <a:pt x="956086" y="716755"/>
                  <a:pt x="956079" y="716756"/>
                </a:cubicBezTo>
                <a:cubicBezTo>
                  <a:pt x="951713" y="713184"/>
                  <a:pt x="946730" y="710256"/>
                  <a:pt x="942982" y="706040"/>
                </a:cubicBezTo>
                <a:cubicBezTo>
                  <a:pt x="910095" y="669042"/>
                  <a:pt x="942054" y="697969"/>
                  <a:pt x="916788" y="672703"/>
                </a:cubicBezTo>
                <a:cubicBezTo>
                  <a:pt x="915776" y="671691"/>
                  <a:pt x="914407" y="671116"/>
                  <a:pt x="913217" y="670322"/>
                </a:cubicBezTo>
                <a:cubicBezTo>
                  <a:pt x="906867" y="671909"/>
                  <a:pt x="900021" y="672157"/>
                  <a:pt x="894167" y="675084"/>
                </a:cubicBezTo>
                <a:cubicBezTo>
                  <a:pt x="889391" y="677472"/>
                  <a:pt x="886410" y="682440"/>
                  <a:pt x="882260" y="685800"/>
                </a:cubicBezTo>
                <a:cubicBezTo>
                  <a:pt x="878064" y="689196"/>
                  <a:pt x="873434" y="692024"/>
                  <a:pt x="869163" y="695325"/>
                </a:cubicBezTo>
                <a:cubicBezTo>
                  <a:pt x="852915" y="707880"/>
                  <a:pt x="856821" y="708074"/>
                  <a:pt x="834635" y="716756"/>
                </a:cubicBezTo>
                <a:cubicBezTo>
                  <a:pt x="823765" y="721009"/>
                  <a:pt x="812643" y="724727"/>
                  <a:pt x="801298" y="727472"/>
                </a:cubicBezTo>
                <a:cubicBezTo>
                  <a:pt x="757557" y="738054"/>
                  <a:pt x="712620" y="738261"/>
                  <a:pt x="667948" y="739378"/>
                </a:cubicBezTo>
                <a:lnTo>
                  <a:pt x="609607" y="732234"/>
                </a:lnTo>
                <a:cubicBezTo>
                  <a:pt x="605646" y="731764"/>
                  <a:pt x="601641" y="730426"/>
                  <a:pt x="597701" y="731044"/>
                </a:cubicBezTo>
                <a:cubicBezTo>
                  <a:pt x="494240" y="747273"/>
                  <a:pt x="594768" y="738482"/>
                  <a:pt x="515548" y="744140"/>
                </a:cubicBezTo>
                <a:cubicBezTo>
                  <a:pt x="462817" y="737202"/>
                  <a:pt x="485494" y="738986"/>
                  <a:pt x="447682" y="736997"/>
                </a:cubicBezTo>
                <a:cubicBezTo>
                  <a:pt x="441729" y="735806"/>
                  <a:pt x="435433" y="735746"/>
                  <a:pt x="429823" y="733425"/>
                </a:cubicBezTo>
                <a:cubicBezTo>
                  <a:pt x="423719" y="730899"/>
                  <a:pt x="418832" y="726085"/>
                  <a:pt x="413154" y="722709"/>
                </a:cubicBezTo>
                <a:cubicBezTo>
                  <a:pt x="370238" y="697191"/>
                  <a:pt x="400517" y="718467"/>
                  <a:pt x="360767" y="688181"/>
                </a:cubicBezTo>
                <a:cubicBezTo>
                  <a:pt x="357592" y="681831"/>
                  <a:pt x="353641" y="675813"/>
                  <a:pt x="351242" y="669131"/>
                </a:cubicBezTo>
                <a:cubicBezTo>
                  <a:pt x="323486" y="591812"/>
                  <a:pt x="367359" y="695037"/>
                  <a:pt x="333382" y="611981"/>
                </a:cubicBezTo>
                <a:cubicBezTo>
                  <a:pt x="326653" y="595533"/>
                  <a:pt x="325705" y="574418"/>
                  <a:pt x="311951" y="563165"/>
                </a:cubicBezTo>
                <a:cubicBezTo>
                  <a:pt x="307585" y="559593"/>
                  <a:pt x="303367" y="555834"/>
                  <a:pt x="298854" y="552450"/>
                </a:cubicBezTo>
                <a:cubicBezTo>
                  <a:pt x="295420" y="549874"/>
                  <a:pt x="291452" y="548035"/>
                  <a:pt x="288138" y="545306"/>
                </a:cubicBezTo>
                <a:cubicBezTo>
                  <a:pt x="284672" y="542452"/>
                  <a:pt x="282463" y="538091"/>
                  <a:pt x="278613" y="535781"/>
                </a:cubicBezTo>
                <a:cubicBezTo>
                  <a:pt x="257272" y="522976"/>
                  <a:pt x="259762" y="534788"/>
                  <a:pt x="255992" y="534590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CA820A3-AA7A-947F-8391-014FB0748104}"/>
              </a:ext>
            </a:extLst>
          </p:cNvPr>
          <p:cNvSpPr/>
          <p:nvPr/>
        </p:nvSpPr>
        <p:spPr bwMode="auto">
          <a:xfrm>
            <a:off x="3146738" y="4614863"/>
            <a:ext cx="1071575" cy="846534"/>
          </a:xfrm>
          <a:custGeom>
            <a:avLst/>
            <a:gdLst>
              <a:gd name="connsiteX0" fmla="*/ 107240 w 1071575"/>
              <a:gd name="connsiteY0" fmla="*/ 26193 h 846534"/>
              <a:gd name="connsiteX1" fmla="*/ 107240 w 1071575"/>
              <a:gd name="connsiteY1" fmla="*/ 26193 h 846534"/>
              <a:gd name="connsiteX2" fmla="*/ 69140 w 1071575"/>
              <a:gd name="connsiteY2" fmla="*/ 90487 h 846534"/>
              <a:gd name="connsiteX3" fmla="*/ 47709 w 1071575"/>
              <a:gd name="connsiteY3" fmla="*/ 147637 h 846534"/>
              <a:gd name="connsiteX4" fmla="*/ 33421 w 1071575"/>
              <a:gd name="connsiteY4" fmla="*/ 213121 h 846534"/>
              <a:gd name="connsiteX5" fmla="*/ 4846 w 1071575"/>
              <a:gd name="connsiteY5" fmla="*/ 301228 h 846534"/>
              <a:gd name="connsiteX6" fmla="*/ 84 w 1071575"/>
              <a:gd name="connsiteY6" fmla="*/ 353615 h 846534"/>
              <a:gd name="connsiteX7" fmla="*/ 1275 w 1071575"/>
              <a:gd name="connsiteY7" fmla="*/ 376237 h 846534"/>
              <a:gd name="connsiteX8" fmla="*/ 11990 w 1071575"/>
              <a:gd name="connsiteY8" fmla="*/ 403621 h 846534"/>
              <a:gd name="connsiteX9" fmla="*/ 15562 w 1071575"/>
              <a:gd name="connsiteY9" fmla="*/ 417909 h 846534"/>
              <a:gd name="connsiteX10" fmla="*/ 13181 w 1071575"/>
              <a:gd name="connsiteY10" fmla="*/ 447675 h 846534"/>
              <a:gd name="connsiteX11" fmla="*/ 8418 w 1071575"/>
              <a:gd name="connsiteY11" fmla="*/ 466725 h 846534"/>
              <a:gd name="connsiteX12" fmla="*/ 4846 w 1071575"/>
              <a:gd name="connsiteY12" fmla="*/ 486965 h 846534"/>
              <a:gd name="connsiteX13" fmla="*/ 15562 w 1071575"/>
              <a:gd name="connsiteY13" fmla="*/ 517921 h 846534"/>
              <a:gd name="connsiteX14" fmla="*/ 27468 w 1071575"/>
              <a:gd name="connsiteY14" fmla="*/ 523875 h 846534"/>
              <a:gd name="connsiteX15" fmla="*/ 40565 w 1071575"/>
              <a:gd name="connsiteY15" fmla="*/ 544115 h 846534"/>
              <a:gd name="connsiteX16" fmla="*/ 58425 w 1071575"/>
              <a:gd name="connsiteY16" fmla="*/ 579834 h 846534"/>
              <a:gd name="connsiteX17" fmla="*/ 69140 w 1071575"/>
              <a:gd name="connsiteY17" fmla="*/ 586978 h 846534"/>
              <a:gd name="connsiteX18" fmla="*/ 140578 w 1071575"/>
              <a:gd name="connsiteY18" fmla="*/ 606028 h 846534"/>
              <a:gd name="connsiteX19" fmla="*/ 269165 w 1071575"/>
              <a:gd name="connsiteY19" fmla="*/ 635793 h 846534"/>
              <a:gd name="connsiteX20" fmla="*/ 303693 w 1071575"/>
              <a:gd name="connsiteY20" fmla="*/ 642937 h 846534"/>
              <a:gd name="connsiteX21" fmla="*/ 446568 w 1071575"/>
              <a:gd name="connsiteY21" fmla="*/ 700087 h 846534"/>
              <a:gd name="connsiteX22" fmla="*/ 623971 w 1071575"/>
              <a:gd name="connsiteY22" fmla="*/ 784621 h 846534"/>
              <a:gd name="connsiteX23" fmla="*/ 728746 w 1071575"/>
              <a:gd name="connsiteY23" fmla="*/ 821531 h 846534"/>
              <a:gd name="connsiteX24" fmla="*/ 750178 w 1071575"/>
              <a:gd name="connsiteY24" fmla="*/ 838200 h 846534"/>
              <a:gd name="connsiteX25" fmla="*/ 762084 w 1071575"/>
              <a:gd name="connsiteY25" fmla="*/ 845343 h 846534"/>
              <a:gd name="connsiteX26" fmla="*/ 787087 w 1071575"/>
              <a:gd name="connsiteY26" fmla="*/ 846534 h 846534"/>
              <a:gd name="connsiteX27" fmla="*/ 871621 w 1071575"/>
              <a:gd name="connsiteY27" fmla="*/ 834628 h 846534"/>
              <a:gd name="connsiteX28" fmla="*/ 896625 w 1071575"/>
              <a:gd name="connsiteY28" fmla="*/ 827484 h 846534"/>
              <a:gd name="connsiteX29" fmla="*/ 909721 w 1071575"/>
              <a:gd name="connsiteY29" fmla="*/ 822721 h 846534"/>
              <a:gd name="connsiteX30" fmla="*/ 922818 w 1071575"/>
              <a:gd name="connsiteY30" fmla="*/ 821531 h 846534"/>
              <a:gd name="connsiteX31" fmla="*/ 935915 w 1071575"/>
              <a:gd name="connsiteY31" fmla="*/ 816768 h 846534"/>
              <a:gd name="connsiteX32" fmla="*/ 957346 w 1071575"/>
              <a:gd name="connsiteY32" fmla="*/ 810815 h 846534"/>
              <a:gd name="connsiteX33" fmla="*/ 1006162 w 1071575"/>
              <a:gd name="connsiteY33" fmla="*/ 783431 h 846534"/>
              <a:gd name="connsiteX34" fmla="*/ 1034737 w 1071575"/>
              <a:gd name="connsiteY34" fmla="*/ 723900 h 846534"/>
              <a:gd name="connsiteX35" fmla="*/ 1039500 w 1071575"/>
              <a:gd name="connsiteY35" fmla="*/ 696515 h 846534"/>
              <a:gd name="connsiteX36" fmla="*/ 1031165 w 1071575"/>
              <a:gd name="connsiteY36" fmla="*/ 636984 h 846534"/>
              <a:gd name="connsiteX37" fmla="*/ 1025212 w 1071575"/>
              <a:gd name="connsiteY37" fmla="*/ 626268 h 846534"/>
              <a:gd name="connsiteX38" fmla="*/ 1021640 w 1071575"/>
              <a:gd name="connsiteY38" fmla="*/ 611981 h 846534"/>
              <a:gd name="connsiteX39" fmla="*/ 1033546 w 1071575"/>
              <a:gd name="connsiteY39" fmla="*/ 536971 h 846534"/>
              <a:gd name="connsiteX40" fmla="*/ 1037118 w 1071575"/>
              <a:gd name="connsiteY40" fmla="*/ 514350 h 846534"/>
              <a:gd name="connsiteX41" fmla="*/ 1050215 w 1071575"/>
              <a:gd name="connsiteY41" fmla="*/ 477440 h 846534"/>
              <a:gd name="connsiteX42" fmla="*/ 1058550 w 1071575"/>
              <a:gd name="connsiteY42" fmla="*/ 436959 h 846534"/>
              <a:gd name="connsiteX43" fmla="*/ 1070456 w 1071575"/>
              <a:gd name="connsiteY43" fmla="*/ 394096 h 846534"/>
              <a:gd name="connsiteX44" fmla="*/ 1033546 w 1071575"/>
              <a:gd name="connsiteY44" fmla="*/ 367903 h 846534"/>
              <a:gd name="connsiteX45" fmla="*/ 991875 w 1071575"/>
              <a:gd name="connsiteY45" fmla="*/ 325040 h 846534"/>
              <a:gd name="connsiteX46" fmla="*/ 966871 w 1071575"/>
              <a:gd name="connsiteY46" fmla="*/ 292893 h 846534"/>
              <a:gd name="connsiteX47" fmla="*/ 939487 w 1071575"/>
              <a:gd name="connsiteY47" fmla="*/ 277415 h 846534"/>
              <a:gd name="connsiteX48" fmla="*/ 934725 w 1071575"/>
              <a:gd name="connsiteY48" fmla="*/ 261937 h 846534"/>
              <a:gd name="connsiteX49" fmla="*/ 932343 w 1071575"/>
              <a:gd name="connsiteY49" fmla="*/ 255984 h 846534"/>
              <a:gd name="connsiteX50" fmla="*/ 926390 w 1071575"/>
              <a:gd name="connsiteY50" fmla="*/ 230981 h 846534"/>
              <a:gd name="connsiteX51" fmla="*/ 918056 w 1071575"/>
              <a:gd name="connsiteY51" fmla="*/ 205978 h 846534"/>
              <a:gd name="connsiteX52" fmla="*/ 908531 w 1071575"/>
              <a:gd name="connsiteY52" fmla="*/ 194071 h 846534"/>
              <a:gd name="connsiteX53" fmla="*/ 858525 w 1071575"/>
              <a:gd name="connsiteY53" fmla="*/ 170259 h 846534"/>
              <a:gd name="connsiteX54" fmla="*/ 822806 w 1071575"/>
              <a:gd name="connsiteY54" fmla="*/ 152400 h 846534"/>
              <a:gd name="connsiteX55" fmla="*/ 772800 w 1071575"/>
              <a:gd name="connsiteY55" fmla="*/ 123825 h 846534"/>
              <a:gd name="connsiteX56" fmla="*/ 766846 w 1071575"/>
              <a:gd name="connsiteY56" fmla="*/ 122634 h 846534"/>
              <a:gd name="connsiteX57" fmla="*/ 729937 w 1071575"/>
              <a:gd name="connsiteY57" fmla="*/ 120253 h 846534"/>
              <a:gd name="connsiteX58" fmla="*/ 647784 w 1071575"/>
              <a:gd name="connsiteY58" fmla="*/ 115490 h 846534"/>
              <a:gd name="connsiteX59" fmla="*/ 496575 w 1071575"/>
              <a:gd name="connsiteY59" fmla="*/ 70246 h 846534"/>
              <a:gd name="connsiteX60" fmla="*/ 451331 w 1071575"/>
              <a:gd name="connsiteY60" fmla="*/ 57150 h 846534"/>
              <a:gd name="connsiteX61" fmla="*/ 396562 w 1071575"/>
              <a:gd name="connsiteY61" fmla="*/ 38100 h 846534"/>
              <a:gd name="connsiteX62" fmla="*/ 378703 w 1071575"/>
              <a:gd name="connsiteY62" fmla="*/ 32146 h 846534"/>
              <a:gd name="connsiteX63" fmla="*/ 365606 w 1071575"/>
              <a:gd name="connsiteY63" fmla="*/ 25003 h 846534"/>
              <a:gd name="connsiteX64" fmla="*/ 314409 w 1071575"/>
              <a:gd name="connsiteY64" fmla="*/ 15478 h 846534"/>
              <a:gd name="connsiteX65" fmla="*/ 291787 w 1071575"/>
              <a:gd name="connsiteY65" fmla="*/ 8334 h 846534"/>
              <a:gd name="connsiteX66" fmla="*/ 277500 w 1071575"/>
              <a:gd name="connsiteY66" fmla="*/ 2381 h 846534"/>
              <a:gd name="connsiteX67" fmla="*/ 260831 w 1071575"/>
              <a:gd name="connsiteY67" fmla="*/ 1190 h 846534"/>
              <a:gd name="connsiteX68" fmla="*/ 190584 w 1071575"/>
              <a:gd name="connsiteY68" fmla="*/ 0 h 846534"/>
              <a:gd name="connsiteX69" fmla="*/ 154865 w 1071575"/>
              <a:gd name="connsiteY69" fmla="*/ 8334 h 846534"/>
              <a:gd name="connsiteX70" fmla="*/ 144150 w 1071575"/>
              <a:gd name="connsiteY70" fmla="*/ 9525 h 846534"/>
              <a:gd name="connsiteX71" fmla="*/ 141768 w 1071575"/>
              <a:gd name="connsiteY71" fmla="*/ 11906 h 846534"/>
              <a:gd name="connsiteX72" fmla="*/ 133434 w 1071575"/>
              <a:gd name="connsiteY72" fmla="*/ 19050 h 846534"/>
              <a:gd name="connsiteX73" fmla="*/ 131053 w 1071575"/>
              <a:gd name="connsiteY73" fmla="*/ 22621 h 846534"/>
              <a:gd name="connsiteX74" fmla="*/ 107240 w 1071575"/>
              <a:gd name="connsiteY74" fmla="*/ 26193 h 84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71575" h="846534">
                <a:moveTo>
                  <a:pt x="107240" y="26193"/>
                </a:moveTo>
                <a:lnTo>
                  <a:pt x="107240" y="26193"/>
                </a:lnTo>
                <a:cubicBezTo>
                  <a:pt x="84864" y="50808"/>
                  <a:pt x="90144" y="42703"/>
                  <a:pt x="69140" y="90487"/>
                </a:cubicBezTo>
                <a:cubicBezTo>
                  <a:pt x="60953" y="109112"/>
                  <a:pt x="53398" y="128103"/>
                  <a:pt x="47709" y="147637"/>
                </a:cubicBezTo>
                <a:cubicBezTo>
                  <a:pt x="41461" y="169087"/>
                  <a:pt x="38991" y="191485"/>
                  <a:pt x="33421" y="213121"/>
                </a:cubicBezTo>
                <a:cubicBezTo>
                  <a:pt x="24414" y="248110"/>
                  <a:pt x="16310" y="269131"/>
                  <a:pt x="4846" y="301228"/>
                </a:cubicBezTo>
                <a:cubicBezTo>
                  <a:pt x="1418" y="325232"/>
                  <a:pt x="84" y="328720"/>
                  <a:pt x="84" y="353615"/>
                </a:cubicBezTo>
                <a:cubicBezTo>
                  <a:pt x="84" y="361166"/>
                  <a:pt x="-474" y="368891"/>
                  <a:pt x="1275" y="376237"/>
                </a:cubicBezTo>
                <a:cubicBezTo>
                  <a:pt x="3545" y="385772"/>
                  <a:pt x="8811" y="394349"/>
                  <a:pt x="11990" y="403621"/>
                </a:cubicBezTo>
                <a:cubicBezTo>
                  <a:pt x="13582" y="408265"/>
                  <a:pt x="14371" y="413146"/>
                  <a:pt x="15562" y="417909"/>
                </a:cubicBezTo>
                <a:cubicBezTo>
                  <a:pt x="14768" y="427831"/>
                  <a:pt x="14622" y="437826"/>
                  <a:pt x="13181" y="447675"/>
                </a:cubicBezTo>
                <a:cubicBezTo>
                  <a:pt x="12233" y="454151"/>
                  <a:pt x="9776" y="460322"/>
                  <a:pt x="8418" y="466725"/>
                </a:cubicBezTo>
                <a:cubicBezTo>
                  <a:pt x="6996" y="473427"/>
                  <a:pt x="6037" y="480218"/>
                  <a:pt x="4846" y="486965"/>
                </a:cubicBezTo>
                <a:cubicBezTo>
                  <a:pt x="6655" y="499622"/>
                  <a:pt x="5729" y="508088"/>
                  <a:pt x="15562" y="517921"/>
                </a:cubicBezTo>
                <a:cubicBezTo>
                  <a:pt x="18700" y="521059"/>
                  <a:pt x="23499" y="521890"/>
                  <a:pt x="27468" y="523875"/>
                </a:cubicBezTo>
                <a:cubicBezTo>
                  <a:pt x="36230" y="535139"/>
                  <a:pt x="35154" y="532310"/>
                  <a:pt x="40565" y="544115"/>
                </a:cubicBezTo>
                <a:cubicBezTo>
                  <a:pt x="44580" y="552875"/>
                  <a:pt x="51818" y="572061"/>
                  <a:pt x="58425" y="579834"/>
                </a:cubicBezTo>
                <a:cubicBezTo>
                  <a:pt x="61205" y="583105"/>
                  <a:pt x="65212" y="585245"/>
                  <a:pt x="69140" y="586978"/>
                </a:cubicBezTo>
                <a:cubicBezTo>
                  <a:pt x="100371" y="600756"/>
                  <a:pt x="104502" y="597955"/>
                  <a:pt x="140578" y="606028"/>
                </a:cubicBezTo>
                <a:lnTo>
                  <a:pt x="269165" y="635793"/>
                </a:lnTo>
                <a:cubicBezTo>
                  <a:pt x="280628" y="638387"/>
                  <a:pt x="303693" y="642937"/>
                  <a:pt x="303693" y="642937"/>
                </a:cubicBezTo>
                <a:cubicBezTo>
                  <a:pt x="394136" y="702290"/>
                  <a:pt x="274842" y="629078"/>
                  <a:pt x="446568" y="700087"/>
                </a:cubicBezTo>
                <a:cubicBezTo>
                  <a:pt x="507102" y="725118"/>
                  <a:pt x="562988" y="760706"/>
                  <a:pt x="623971" y="784621"/>
                </a:cubicBezTo>
                <a:cubicBezTo>
                  <a:pt x="698955" y="814027"/>
                  <a:pt x="663853" y="802238"/>
                  <a:pt x="728746" y="821531"/>
                </a:cubicBezTo>
                <a:cubicBezTo>
                  <a:pt x="735890" y="827087"/>
                  <a:pt x="742813" y="832940"/>
                  <a:pt x="750178" y="838200"/>
                </a:cubicBezTo>
                <a:cubicBezTo>
                  <a:pt x="753944" y="840890"/>
                  <a:pt x="757570" y="844324"/>
                  <a:pt x="762084" y="845343"/>
                </a:cubicBezTo>
                <a:cubicBezTo>
                  <a:pt x="770223" y="847181"/>
                  <a:pt x="778753" y="846137"/>
                  <a:pt x="787087" y="846534"/>
                </a:cubicBezTo>
                <a:cubicBezTo>
                  <a:pt x="822278" y="842729"/>
                  <a:pt x="837454" y="842082"/>
                  <a:pt x="871621" y="834628"/>
                </a:cubicBezTo>
                <a:cubicBezTo>
                  <a:pt x="880090" y="832780"/>
                  <a:pt x="888351" y="830070"/>
                  <a:pt x="896625" y="827484"/>
                </a:cubicBezTo>
                <a:cubicBezTo>
                  <a:pt x="901059" y="826098"/>
                  <a:pt x="905191" y="823750"/>
                  <a:pt x="909721" y="822721"/>
                </a:cubicBezTo>
                <a:cubicBezTo>
                  <a:pt x="913996" y="821749"/>
                  <a:pt x="918452" y="821928"/>
                  <a:pt x="922818" y="821531"/>
                </a:cubicBezTo>
                <a:cubicBezTo>
                  <a:pt x="927184" y="819943"/>
                  <a:pt x="931478" y="818145"/>
                  <a:pt x="935915" y="816768"/>
                </a:cubicBezTo>
                <a:cubicBezTo>
                  <a:pt x="942996" y="814570"/>
                  <a:pt x="950497" y="813655"/>
                  <a:pt x="957346" y="810815"/>
                </a:cubicBezTo>
                <a:cubicBezTo>
                  <a:pt x="973184" y="804248"/>
                  <a:pt x="991370" y="792471"/>
                  <a:pt x="1006162" y="783431"/>
                </a:cubicBezTo>
                <a:cubicBezTo>
                  <a:pt x="1016794" y="763940"/>
                  <a:pt x="1028014" y="745329"/>
                  <a:pt x="1034737" y="723900"/>
                </a:cubicBezTo>
                <a:cubicBezTo>
                  <a:pt x="1037510" y="715059"/>
                  <a:pt x="1037912" y="705643"/>
                  <a:pt x="1039500" y="696515"/>
                </a:cubicBezTo>
                <a:cubicBezTo>
                  <a:pt x="1037732" y="676475"/>
                  <a:pt x="1038064" y="656148"/>
                  <a:pt x="1031165" y="636984"/>
                </a:cubicBezTo>
                <a:cubicBezTo>
                  <a:pt x="1029781" y="633139"/>
                  <a:pt x="1027196" y="629840"/>
                  <a:pt x="1025212" y="626268"/>
                </a:cubicBezTo>
                <a:cubicBezTo>
                  <a:pt x="1024021" y="621506"/>
                  <a:pt x="1021542" y="616889"/>
                  <a:pt x="1021640" y="611981"/>
                </a:cubicBezTo>
                <a:cubicBezTo>
                  <a:pt x="1022490" y="569481"/>
                  <a:pt x="1026216" y="572809"/>
                  <a:pt x="1033546" y="536971"/>
                </a:cubicBezTo>
                <a:cubicBezTo>
                  <a:pt x="1035076" y="529492"/>
                  <a:pt x="1035442" y="521798"/>
                  <a:pt x="1037118" y="514350"/>
                </a:cubicBezTo>
                <a:cubicBezTo>
                  <a:pt x="1042250" y="491541"/>
                  <a:pt x="1042039" y="493791"/>
                  <a:pt x="1050215" y="477440"/>
                </a:cubicBezTo>
                <a:cubicBezTo>
                  <a:pt x="1052993" y="463946"/>
                  <a:pt x="1055299" y="450347"/>
                  <a:pt x="1058550" y="436959"/>
                </a:cubicBezTo>
                <a:cubicBezTo>
                  <a:pt x="1062050" y="422549"/>
                  <a:pt x="1075504" y="408039"/>
                  <a:pt x="1070456" y="394096"/>
                </a:cubicBezTo>
                <a:cubicBezTo>
                  <a:pt x="1065320" y="379911"/>
                  <a:pt x="1044878" y="377862"/>
                  <a:pt x="1033546" y="367903"/>
                </a:cubicBezTo>
                <a:cubicBezTo>
                  <a:pt x="1018578" y="354749"/>
                  <a:pt x="1005114" y="339934"/>
                  <a:pt x="991875" y="325040"/>
                </a:cubicBezTo>
                <a:cubicBezTo>
                  <a:pt x="982856" y="314894"/>
                  <a:pt x="976338" y="302623"/>
                  <a:pt x="966871" y="292893"/>
                </a:cubicBezTo>
                <a:cubicBezTo>
                  <a:pt x="957631" y="283396"/>
                  <a:pt x="950289" y="281466"/>
                  <a:pt x="939487" y="277415"/>
                </a:cubicBezTo>
                <a:cubicBezTo>
                  <a:pt x="932428" y="263297"/>
                  <a:pt x="938644" y="277612"/>
                  <a:pt x="934725" y="261937"/>
                </a:cubicBezTo>
                <a:cubicBezTo>
                  <a:pt x="934207" y="259864"/>
                  <a:pt x="932899" y="258048"/>
                  <a:pt x="932343" y="255984"/>
                </a:cubicBezTo>
                <a:cubicBezTo>
                  <a:pt x="930116" y="247711"/>
                  <a:pt x="928518" y="239280"/>
                  <a:pt x="926390" y="230981"/>
                </a:cubicBezTo>
                <a:cubicBezTo>
                  <a:pt x="923375" y="219221"/>
                  <a:pt x="923908" y="213587"/>
                  <a:pt x="918056" y="205978"/>
                </a:cubicBezTo>
                <a:cubicBezTo>
                  <a:pt x="914957" y="201949"/>
                  <a:pt x="912500" y="197246"/>
                  <a:pt x="908531" y="194071"/>
                </a:cubicBezTo>
                <a:cubicBezTo>
                  <a:pt x="892853" y="181528"/>
                  <a:pt x="876755" y="178545"/>
                  <a:pt x="858525" y="170259"/>
                </a:cubicBezTo>
                <a:cubicBezTo>
                  <a:pt x="846407" y="164751"/>
                  <a:pt x="834492" y="158774"/>
                  <a:pt x="822806" y="152400"/>
                </a:cubicBezTo>
                <a:cubicBezTo>
                  <a:pt x="802729" y="141449"/>
                  <a:pt x="792556" y="132805"/>
                  <a:pt x="772800" y="123825"/>
                </a:cubicBezTo>
                <a:cubicBezTo>
                  <a:pt x="770957" y="122987"/>
                  <a:pt x="768863" y="122802"/>
                  <a:pt x="766846" y="122634"/>
                </a:cubicBezTo>
                <a:cubicBezTo>
                  <a:pt x="754560" y="121610"/>
                  <a:pt x="742243" y="120991"/>
                  <a:pt x="729937" y="120253"/>
                </a:cubicBezTo>
                <a:lnTo>
                  <a:pt x="647784" y="115490"/>
                </a:lnTo>
                <a:lnTo>
                  <a:pt x="496575" y="70246"/>
                </a:lnTo>
                <a:cubicBezTo>
                  <a:pt x="481524" y="65776"/>
                  <a:pt x="466160" y="62308"/>
                  <a:pt x="451331" y="57150"/>
                </a:cubicBezTo>
                <a:lnTo>
                  <a:pt x="396562" y="38100"/>
                </a:lnTo>
                <a:cubicBezTo>
                  <a:pt x="390629" y="36057"/>
                  <a:pt x="384212" y="35151"/>
                  <a:pt x="378703" y="32146"/>
                </a:cubicBezTo>
                <a:cubicBezTo>
                  <a:pt x="374337" y="29765"/>
                  <a:pt x="370324" y="26575"/>
                  <a:pt x="365606" y="25003"/>
                </a:cubicBezTo>
                <a:cubicBezTo>
                  <a:pt x="353729" y="21044"/>
                  <a:pt x="325280" y="18006"/>
                  <a:pt x="314409" y="15478"/>
                </a:cubicBezTo>
                <a:cubicBezTo>
                  <a:pt x="306707" y="13687"/>
                  <a:pt x="299239" y="10978"/>
                  <a:pt x="291787" y="8334"/>
                </a:cubicBezTo>
                <a:cubicBezTo>
                  <a:pt x="286925" y="6609"/>
                  <a:pt x="282527" y="3541"/>
                  <a:pt x="277500" y="2381"/>
                </a:cubicBezTo>
                <a:cubicBezTo>
                  <a:pt x="272072" y="1128"/>
                  <a:pt x="266399" y="1343"/>
                  <a:pt x="260831" y="1190"/>
                </a:cubicBezTo>
                <a:cubicBezTo>
                  <a:pt x="237421" y="549"/>
                  <a:pt x="214000" y="397"/>
                  <a:pt x="190584" y="0"/>
                </a:cubicBezTo>
                <a:cubicBezTo>
                  <a:pt x="178678" y="2778"/>
                  <a:pt x="166842" y="5877"/>
                  <a:pt x="154865" y="8334"/>
                </a:cubicBezTo>
                <a:cubicBezTo>
                  <a:pt x="151345" y="9056"/>
                  <a:pt x="147617" y="8579"/>
                  <a:pt x="144150" y="9525"/>
                </a:cubicBezTo>
                <a:cubicBezTo>
                  <a:pt x="143067" y="9820"/>
                  <a:pt x="142607" y="11160"/>
                  <a:pt x="141768" y="11906"/>
                </a:cubicBezTo>
                <a:cubicBezTo>
                  <a:pt x="139033" y="14337"/>
                  <a:pt x="136021" y="16463"/>
                  <a:pt x="133434" y="19050"/>
                </a:cubicBezTo>
                <a:cubicBezTo>
                  <a:pt x="132422" y="20062"/>
                  <a:pt x="132243" y="21827"/>
                  <a:pt x="131053" y="22621"/>
                </a:cubicBezTo>
                <a:cubicBezTo>
                  <a:pt x="115900" y="32722"/>
                  <a:pt x="111209" y="25598"/>
                  <a:pt x="107240" y="26193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B700E40-810A-8B54-A626-11BA4536F7FD}"/>
              </a:ext>
            </a:extLst>
          </p:cNvPr>
          <p:cNvSpPr/>
          <p:nvPr/>
        </p:nvSpPr>
        <p:spPr bwMode="auto">
          <a:xfrm>
            <a:off x="6435725" y="2051050"/>
            <a:ext cx="1096963" cy="1095375"/>
          </a:xfrm>
          <a:custGeom>
            <a:avLst/>
            <a:gdLst>
              <a:gd name="connsiteX0" fmla="*/ 923925 w 1096963"/>
              <a:gd name="connsiteY0" fmla="*/ 220663 h 1095375"/>
              <a:gd name="connsiteX1" fmla="*/ 923925 w 1096963"/>
              <a:gd name="connsiteY1" fmla="*/ 220663 h 1095375"/>
              <a:gd name="connsiteX2" fmla="*/ 892175 w 1096963"/>
              <a:gd name="connsiteY2" fmla="*/ 173038 h 1095375"/>
              <a:gd name="connsiteX3" fmla="*/ 839788 w 1096963"/>
              <a:gd name="connsiteY3" fmla="*/ 98425 h 1095375"/>
              <a:gd name="connsiteX4" fmla="*/ 817563 w 1096963"/>
              <a:gd name="connsiteY4" fmla="*/ 93663 h 1095375"/>
              <a:gd name="connsiteX5" fmla="*/ 803275 w 1096963"/>
              <a:gd name="connsiteY5" fmla="*/ 92075 h 1095375"/>
              <a:gd name="connsiteX6" fmla="*/ 714375 w 1096963"/>
              <a:gd name="connsiteY6" fmla="*/ 85725 h 1095375"/>
              <a:gd name="connsiteX7" fmla="*/ 708025 w 1096963"/>
              <a:gd name="connsiteY7" fmla="*/ 80963 h 1095375"/>
              <a:gd name="connsiteX8" fmla="*/ 703263 w 1096963"/>
              <a:gd name="connsiteY8" fmla="*/ 79375 h 1095375"/>
              <a:gd name="connsiteX9" fmla="*/ 690563 w 1096963"/>
              <a:gd name="connsiteY9" fmla="*/ 69850 h 1095375"/>
              <a:gd name="connsiteX10" fmla="*/ 681038 w 1096963"/>
              <a:gd name="connsiteY10" fmla="*/ 63500 h 1095375"/>
              <a:gd name="connsiteX11" fmla="*/ 673100 w 1096963"/>
              <a:gd name="connsiteY11" fmla="*/ 53975 h 1095375"/>
              <a:gd name="connsiteX12" fmla="*/ 654050 w 1096963"/>
              <a:gd name="connsiteY12" fmla="*/ 44450 h 1095375"/>
              <a:gd name="connsiteX13" fmla="*/ 633413 w 1096963"/>
              <a:gd name="connsiteY13" fmla="*/ 38100 h 1095375"/>
              <a:gd name="connsiteX14" fmla="*/ 620713 w 1096963"/>
              <a:gd name="connsiteY14" fmla="*/ 33338 h 1095375"/>
              <a:gd name="connsiteX15" fmla="*/ 606425 w 1096963"/>
              <a:gd name="connsiteY15" fmla="*/ 26988 h 1095375"/>
              <a:gd name="connsiteX16" fmla="*/ 593725 w 1096963"/>
              <a:gd name="connsiteY16" fmla="*/ 23813 h 1095375"/>
              <a:gd name="connsiteX17" fmla="*/ 536575 w 1096963"/>
              <a:gd name="connsiteY17" fmla="*/ 28575 h 1095375"/>
              <a:gd name="connsiteX18" fmla="*/ 512763 w 1096963"/>
              <a:gd name="connsiteY18" fmla="*/ 30163 h 1095375"/>
              <a:gd name="connsiteX19" fmla="*/ 461963 w 1096963"/>
              <a:gd name="connsiteY19" fmla="*/ 34925 h 1095375"/>
              <a:gd name="connsiteX20" fmla="*/ 382588 w 1096963"/>
              <a:gd name="connsiteY20" fmla="*/ 4763 h 1095375"/>
              <a:gd name="connsiteX21" fmla="*/ 342900 w 1096963"/>
              <a:gd name="connsiteY21" fmla="*/ 0 h 1095375"/>
              <a:gd name="connsiteX22" fmla="*/ 227013 w 1096963"/>
              <a:gd name="connsiteY22" fmla="*/ 25400 h 1095375"/>
              <a:gd name="connsiteX23" fmla="*/ 187325 w 1096963"/>
              <a:gd name="connsiteY23" fmla="*/ 41275 h 1095375"/>
              <a:gd name="connsiteX24" fmla="*/ 122238 w 1096963"/>
              <a:gd name="connsiteY24" fmla="*/ 84138 h 1095375"/>
              <a:gd name="connsiteX25" fmla="*/ 93663 w 1096963"/>
              <a:gd name="connsiteY25" fmla="*/ 112713 h 1095375"/>
              <a:gd name="connsiteX26" fmla="*/ 52388 w 1096963"/>
              <a:gd name="connsiteY26" fmla="*/ 157163 h 1095375"/>
              <a:gd name="connsiteX27" fmla="*/ 49213 w 1096963"/>
              <a:gd name="connsiteY27" fmla="*/ 161925 h 1095375"/>
              <a:gd name="connsiteX28" fmla="*/ 25400 w 1096963"/>
              <a:gd name="connsiteY28" fmla="*/ 215900 h 1095375"/>
              <a:gd name="connsiteX29" fmla="*/ 14288 w 1096963"/>
              <a:gd name="connsiteY29" fmla="*/ 239713 h 1095375"/>
              <a:gd name="connsiteX30" fmla="*/ 7938 w 1096963"/>
              <a:gd name="connsiteY30" fmla="*/ 279400 h 1095375"/>
              <a:gd name="connsiteX31" fmla="*/ 6350 w 1096963"/>
              <a:gd name="connsiteY31" fmla="*/ 290513 h 1095375"/>
              <a:gd name="connsiteX32" fmla="*/ 0 w 1096963"/>
              <a:gd name="connsiteY32" fmla="*/ 320675 h 1095375"/>
              <a:gd name="connsiteX33" fmla="*/ 3175 w 1096963"/>
              <a:gd name="connsiteY33" fmla="*/ 338138 h 1095375"/>
              <a:gd name="connsiteX34" fmla="*/ 71438 w 1096963"/>
              <a:gd name="connsiteY34" fmla="*/ 411163 h 1095375"/>
              <a:gd name="connsiteX35" fmla="*/ 80963 w 1096963"/>
              <a:gd name="connsiteY35" fmla="*/ 420688 h 1095375"/>
              <a:gd name="connsiteX36" fmla="*/ 104775 w 1096963"/>
              <a:gd name="connsiteY36" fmla="*/ 441325 h 1095375"/>
              <a:gd name="connsiteX37" fmla="*/ 147638 w 1096963"/>
              <a:gd name="connsiteY37" fmla="*/ 469900 h 1095375"/>
              <a:gd name="connsiteX38" fmla="*/ 174625 w 1096963"/>
              <a:gd name="connsiteY38" fmla="*/ 492125 h 1095375"/>
              <a:gd name="connsiteX39" fmla="*/ 179388 w 1096963"/>
              <a:gd name="connsiteY39" fmla="*/ 501650 h 1095375"/>
              <a:gd name="connsiteX40" fmla="*/ 187325 w 1096963"/>
              <a:gd name="connsiteY40" fmla="*/ 512763 h 1095375"/>
              <a:gd name="connsiteX41" fmla="*/ 195263 w 1096963"/>
              <a:gd name="connsiteY41" fmla="*/ 534988 h 1095375"/>
              <a:gd name="connsiteX42" fmla="*/ 217488 w 1096963"/>
              <a:gd name="connsiteY42" fmla="*/ 565150 h 1095375"/>
              <a:gd name="connsiteX43" fmla="*/ 220663 w 1096963"/>
              <a:gd name="connsiteY43" fmla="*/ 574675 h 1095375"/>
              <a:gd name="connsiteX44" fmla="*/ 206375 w 1096963"/>
              <a:gd name="connsiteY44" fmla="*/ 627063 h 1095375"/>
              <a:gd name="connsiteX45" fmla="*/ 201613 w 1096963"/>
              <a:gd name="connsiteY45" fmla="*/ 639763 h 1095375"/>
              <a:gd name="connsiteX46" fmla="*/ 185738 w 1096963"/>
              <a:gd name="connsiteY46" fmla="*/ 671513 h 1095375"/>
              <a:gd name="connsiteX47" fmla="*/ 187325 w 1096963"/>
              <a:gd name="connsiteY47" fmla="*/ 695325 h 1095375"/>
              <a:gd name="connsiteX48" fmla="*/ 195263 w 1096963"/>
              <a:gd name="connsiteY48" fmla="*/ 712788 h 1095375"/>
              <a:gd name="connsiteX49" fmla="*/ 219075 w 1096963"/>
              <a:gd name="connsiteY49" fmla="*/ 766763 h 1095375"/>
              <a:gd name="connsiteX50" fmla="*/ 249238 w 1096963"/>
              <a:gd name="connsiteY50" fmla="*/ 808038 h 1095375"/>
              <a:gd name="connsiteX51" fmla="*/ 269875 w 1096963"/>
              <a:gd name="connsiteY51" fmla="*/ 842963 h 1095375"/>
              <a:gd name="connsiteX52" fmla="*/ 338138 w 1096963"/>
              <a:gd name="connsiteY52" fmla="*/ 884238 h 1095375"/>
              <a:gd name="connsiteX53" fmla="*/ 400050 w 1096963"/>
              <a:gd name="connsiteY53" fmla="*/ 936625 h 1095375"/>
              <a:gd name="connsiteX54" fmla="*/ 481013 w 1096963"/>
              <a:gd name="connsiteY54" fmla="*/ 990600 h 1095375"/>
              <a:gd name="connsiteX55" fmla="*/ 523875 w 1096963"/>
              <a:gd name="connsiteY55" fmla="*/ 1023938 h 1095375"/>
              <a:gd name="connsiteX56" fmla="*/ 546100 w 1096963"/>
              <a:gd name="connsiteY56" fmla="*/ 1050925 h 1095375"/>
              <a:gd name="connsiteX57" fmla="*/ 619125 w 1096963"/>
              <a:gd name="connsiteY57" fmla="*/ 1090613 h 1095375"/>
              <a:gd name="connsiteX58" fmla="*/ 647700 w 1096963"/>
              <a:gd name="connsiteY58" fmla="*/ 1095375 h 1095375"/>
              <a:gd name="connsiteX59" fmla="*/ 711200 w 1096963"/>
              <a:gd name="connsiteY59" fmla="*/ 1085850 h 1095375"/>
              <a:gd name="connsiteX60" fmla="*/ 749300 w 1096963"/>
              <a:gd name="connsiteY60" fmla="*/ 1071563 h 1095375"/>
              <a:gd name="connsiteX61" fmla="*/ 769938 w 1096963"/>
              <a:gd name="connsiteY61" fmla="*/ 1065213 h 1095375"/>
              <a:gd name="connsiteX62" fmla="*/ 803275 w 1096963"/>
              <a:gd name="connsiteY62" fmla="*/ 1039813 h 1095375"/>
              <a:gd name="connsiteX63" fmla="*/ 822325 w 1096963"/>
              <a:gd name="connsiteY63" fmla="*/ 1020763 h 1095375"/>
              <a:gd name="connsiteX64" fmla="*/ 844550 w 1096963"/>
              <a:gd name="connsiteY64" fmla="*/ 1000125 h 1095375"/>
              <a:gd name="connsiteX65" fmla="*/ 908050 w 1096963"/>
              <a:gd name="connsiteY65" fmla="*/ 957263 h 1095375"/>
              <a:gd name="connsiteX66" fmla="*/ 954088 w 1096963"/>
              <a:gd name="connsiteY66" fmla="*/ 914400 h 1095375"/>
              <a:gd name="connsiteX67" fmla="*/ 966788 w 1096963"/>
              <a:gd name="connsiteY67" fmla="*/ 900113 h 1095375"/>
              <a:gd name="connsiteX68" fmla="*/ 990600 w 1096963"/>
              <a:gd name="connsiteY68" fmla="*/ 884238 h 1095375"/>
              <a:gd name="connsiteX69" fmla="*/ 1016000 w 1096963"/>
              <a:gd name="connsiteY69" fmla="*/ 857250 h 1095375"/>
              <a:gd name="connsiteX70" fmla="*/ 1027113 w 1096963"/>
              <a:gd name="connsiteY70" fmla="*/ 833438 h 1095375"/>
              <a:gd name="connsiteX71" fmla="*/ 1055688 w 1096963"/>
              <a:gd name="connsiteY71" fmla="*/ 757238 h 1095375"/>
              <a:gd name="connsiteX72" fmla="*/ 1065213 w 1096963"/>
              <a:gd name="connsiteY72" fmla="*/ 690563 h 1095375"/>
              <a:gd name="connsiteX73" fmla="*/ 1079500 w 1096963"/>
              <a:gd name="connsiteY73" fmla="*/ 630238 h 1095375"/>
              <a:gd name="connsiteX74" fmla="*/ 1081088 w 1096963"/>
              <a:gd name="connsiteY74" fmla="*/ 614363 h 1095375"/>
              <a:gd name="connsiteX75" fmla="*/ 1085850 w 1096963"/>
              <a:gd name="connsiteY75" fmla="*/ 596900 h 1095375"/>
              <a:gd name="connsiteX76" fmla="*/ 1073150 w 1096963"/>
              <a:gd name="connsiteY76" fmla="*/ 581025 h 1095375"/>
              <a:gd name="connsiteX77" fmla="*/ 1069975 w 1096963"/>
              <a:gd name="connsiteY77" fmla="*/ 558800 h 1095375"/>
              <a:gd name="connsiteX78" fmla="*/ 1068388 w 1096963"/>
              <a:gd name="connsiteY78" fmla="*/ 523875 h 1095375"/>
              <a:gd name="connsiteX79" fmla="*/ 1082675 w 1096963"/>
              <a:gd name="connsiteY79" fmla="*/ 473075 h 1095375"/>
              <a:gd name="connsiteX80" fmla="*/ 1096963 w 1096963"/>
              <a:gd name="connsiteY80" fmla="*/ 431800 h 1095375"/>
              <a:gd name="connsiteX81" fmla="*/ 1093788 w 1096963"/>
              <a:gd name="connsiteY81" fmla="*/ 388938 h 1095375"/>
              <a:gd name="connsiteX82" fmla="*/ 1081088 w 1096963"/>
              <a:gd name="connsiteY82" fmla="*/ 358775 h 1095375"/>
              <a:gd name="connsiteX83" fmla="*/ 1066800 w 1096963"/>
              <a:gd name="connsiteY83" fmla="*/ 328613 h 1095375"/>
              <a:gd name="connsiteX84" fmla="*/ 1058863 w 1096963"/>
              <a:gd name="connsiteY84" fmla="*/ 322263 h 1095375"/>
              <a:gd name="connsiteX85" fmla="*/ 1042988 w 1096963"/>
              <a:gd name="connsiteY85" fmla="*/ 307975 h 1095375"/>
              <a:gd name="connsiteX86" fmla="*/ 1020763 w 1096963"/>
              <a:gd name="connsiteY86" fmla="*/ 296863 h 1095375"/>
              <a:gd name="connsiteX87" fmla="*/ 1001713 w 1096963"/>
              <a:gd name="connsiteY87" fmla="*/ 287338 h 1095375"/>
              <a:gd name="connsiteX88" fmla="*/ 955675 w 1096963"/>
              <a:gd name="connsiteY88" fmla="*/ 258763 h 1095375"/>
              <a:gd name="connsiteX89" fmla="*/ 949325 w 1096963"/>
              <a:gd name="connsiteY89" fmla="*/ 257175 h 1095375"/>
              <a:gd name="connsiteX90" fmla="*/ 947738 w 1096963"/>
              <a:gd name="connsiteY90" fmla="*/ 250825 h 1095375"/>
              <a:gd name="connsiteX91" fmla="*/ 923925 w 1096963"/>
              <a:gd name="connsiteY91" fmla="*/ 220663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096963" h="1095375">
                <a:moveTo>
                  <a:pt x="923925" y="220663"/>
                </a:moveTo>
                <a:lnTo>
                  <a:pt x="923925" y="220663"/>
                </a:lnTo>
                <a:cubicBezTo>
                  <a:pt x="912271" y="189582"/>
                  <a:pt x="927547" y="226526"/>
                  <a:pt x="892175" y="173038"/>
                </a:cubicBezTo>
                <a:cubicBezTo>
                  <a:pt x="889056" y="168322"/>
                  <a:pt x="864250" y="109061"/>
                  <a:pt x="839788" y="98425"/>
                </a:cubicBezTo>
                <a:cubicBezTo>
                  <a:pt x="832840" y="95404"/>
                  <a:pt x="825027" y="94961"/>
                  <a:pt x="817563" y="93663"/>
                </a:cubicBezTo>
                <a:cubicBezTo>
                  <a:pt x="812842" y="92842"/>
                  <a:pt x="808038" y="92604"/>
                  <a:pt x="803275" y="92075"/>
                </a:cubicBezTo>
                <a:cubicBezTo>
                  <a:pt x="767862" y="83225"/>
                  <a:pt x="828445" y="97947"/>
                  <a:pt x="714375" y="85725"/>
                </a:cubicBezTo>
                <a:cubicBezTo>
                  <a:pt x="711744" y="85443"/>
                  <a:pt x="710322" y="82276"/>
                  <a:pt x="708025" y="80963"/>
                </a:cubicBezTo>
                <a:cubicBezTo>
                  <a:pt x="706572" y="80133"/>
                  <a:pt x="704850" y="79904"/>
                  <a:pt x="703263" y="79375"/>
                </a:cubicBezTo>
                <a:cubicBezTo>
                  <a:pt x="699030" y="76200"/>
                  <a:pt x="694869" y="72926"/>
                  <a:pt x="690563" y="69850"/>
                </a:cubicBezTo>
                <a:cubicBezTo>
                  <a:pt x="687458" y="67632"/>
                  <a:pt x="683862" y="66067"/>
                  <a:pt x="681038" y="63500"/>
                </a:cubicBezTo>
                <a:cubicBezTo>
                  <a:pt x="677980" y="60720"/>
                  <a:pt x="676477" y="56358"/>
                  <a:pt x="673100" y="53975"/>
                </a:cubicBezTo>
                <a:cubicBezTo>
                  <a:pt x="667300" y="49881"/>
                  <a:pt x="660876" y="46400"/>
                  <a:pt x="654050" y="44450"/>
                </a:cubicBezTo>
                <a:cubicBezTo>
                  <a:pt x="644774" y="41800"/>
                  <a:pt x="642201" y="41238"/>
                  <a:pt x="633413" y="38100"/>
                </a:cubicBezTo>
                <a:cubicBezTo>
                  <a:pt x="629155" y="36579"/>
                  <a:pt x="624894" y="35059"/>
                  <a:pt x="620713" y="33338"/>
                </a:cubicBezTo>
                <a:cubicBezTo>
                  <a:pt x="615894" y="31354"/>
                  <a:pt x="611340" y="28723"/>
                  <a:pt x="606425" y="26988"/>
                </a:cubicBezTo>
                <a:cubicBezTo>
                  <a:pt x="602310" y="25536"/>
                  <a:pt x="597958" y="24871"/>
                  <a:pt x="593725" y="23813"/>
                </a:cubicBezTo>
                <a:lnTo>
                  <a:pt x="536575" y="28575"/>
                </a:lnTo>
                <a:cubicBezTo>
                  <a:pt x="528644" y="29197"/>
                  <a:pt x="520681" y="29397"/>
                  <a:pt x="512763" y="30163"/>
                </a:cubicBezTo>
                <a:lnTo>
                  <a:pt x="461963" y="34925"/>
                </a:lnTo>
                <a:cubicBezTo>
                  <a:pt x="440332" y="25774"/>
                  <a:pt x="406209" y="10066"/>
                  <a:pt x="382588" y="4763"/>
                </a:cubicBezTo>
                <a:cubicBezTo>
                  <a:pt x="369587" y="1844"/>
                  <a:pt x="356129" y="1588"/>
                  <a:pt x="342900" y="0"/>
                </a:cubicBezTo>
                <a:cubicBezTo>
                  <a:pt x="275146" y="10540"/>
                  <a:pt x="282096" y="5654"/>
                  <a:pt x="227013" y="25400"/>
                </a:cubicBezTo>
                <a:cubicBezTo>
                  <a:pt x="213600" y="30208"/>
                  <a:pt x="199754" y="34307"/>
                  <a:pt x="187325" y="41275"/>
                </a:cubicBezTo>
                <a:cubicBezTo>
                  <a:pt x="164665" y="53978"/>
                  <a:pt x="141327" y="66518"/>
                  <a:pt x="122238" y="84138"/>
                </a:cubicBezTo>
                <a:cubicBezTo>
                  <a:pt x="65742" y="136287"/>
                  <a:pt x="122082" y="82622"/>
                  <a:pt x="93663" y="112713"/>
                </a:cubicBezTo>
                <a:cubicBezTo>
                  <a:pt x="62096" y="146137"/>
                  <a:pt x="86241" y="116963"/>
                  <a:pt x="52388" y="157163"/>
                </a:cubicBezTo>
                <a:cubicBezTo>
                  <a:pt x="51159" y="158622"/>
                  <a:pt x="50127" y="160250"/>
                  <a:pt x="49213" y="161925"/>
                </a:cubicBezTo>
                <a:cubicBezTo>
                  <a:pt x="19681" y="216067"/>
                  <a:pt x="44119" y="169104"/>
                  <a:pt x="25400" y="215900"/>
                </a:cubicBezTo>
                <a:cubicBezTo>
                  <a:pt x="22147" y="224033"/>
                  <a:pt x="17992" y="231775"/>
                  <a:pt x="14288" y="239713"/>
                </a:cubicBezTo>
                <a:cubicBezTo>
                  <a:pt x="11471" y="267878"/>
                  <a:pt x="14388" y="243926"/>
                  <a:pt x="7938" y="279400"/>
                </a:cubicBezTo>
                <a:cubicBezTo>
                  <a:pt x="7269" y="283082"/>
                  <a:pt x="7057" y="286838"/>
                  <a:pt x="6350" y="290513"/>
                </a:cubicBezTo>
                <a:cubicBezTo>
                  <a:pt x="4410" y="300602"/>
                  <a:pt x="2117" y="310621"/>
                  <a:pt x="0" y="320675"/>
                </a:cubicBezTo>
                <a:cubicBezTo>
                  <a:pt x="1058" y="326496"/>
                  <a:pt x="-218" y="333291"/>
                  <a:pt x="3175" y="338138"/>
                </a:cubicBezTo>
                <a:cubicBezTo>
                  <a:pt x="16573" y="357277"/>
                  <a:pt x="52327" y="392052"/>
                  <a:pt x="71438" y="411163"/>
                </a:cubicBezTo>
                <a:lnTo>
                  <a:pt x="80963" y="420688"/>
                </a:lnTo>
                <a:cubicBezTo>
                  <a:pt x="88227" y="427952"/>
                  <a:pt x="96311" y="436323"/>
                  <a:pt x="104775" y="441325"/>
                </a:cubicBezTo>
                <a:cubicBezTo>
                  <a:pt x="174521" y="482539"/>
                  <a:pt x="121394" y="447235"/>
                  <a:pt x="147638" y="469900"/>
                </a:cubicBezTo>
                <a:cubicBezTo>
                  <a:pt x="156458" y="477517"/>
                  <a:pt x="174625" y="492125"/>
                  <a:pt x="174625" y="492125"/>
                </a:cubicBezTo>
                <a:cubicBezTo>
                  <a:pt x="176213" y="495300"/>
                  <a:pt x="177528" y="498627"/>
                  <a:pt x="179388" y="501650"/>
                </a:cubicBezTo>
                <a:cubicBezTo>
                  <a:pt x="181774" y="505527"/>
                  <a:pt x="185289" y="508691"/>
                  <a:pt x="187325" y="512763"/>
                </a:cubicBezTo>
                <a:cubicBezTo>
                  <a:pt x="195000" y="528113"/>
                  <a:pt x="185433" y="519954"/>
                  <a:pt x="195263" y="534988"/>
                </a:cubicBezTo>
                <a:cubicBezTo>
                  <a:pt x="202097" y="545441"/>
                  <a:pt x="217488" y="565150"/>
                  <a:pt x="217488" y="565150"/>
                </a:cubicBezTo>
                <a:cubicBezTo>
                  <a:pt x="218546" y="568325"/>
                  <a:pt x="220663" y="571328"/>
                  <a:pt x="220663" y="574675"/>
                </a:cubicBezTo>
                <a:cubicBezTo>
                  <a:pt x="220663" y="602283"/>
                  <a:pt x="216778" y="602096"/>
                  <a:pt x="206375" y="627063"/>
                </a:cubicBezTo>
                <a:cubicBezTo>
                  <a:pt x="204636" y="631236"/>
                  <a:pt x="203367" y="635596"/>
                  <a:pt x="201613" y="639763"/>
                </a:cubicBezTo>
                <a:cubicBezTo>
                  <a:pt x="194527" y="656593"/>
                  <a:pt x="194133" y="656400"/>
                  <a:pt x="185738" y="671513"/>
                </a:cubicBezTo>
                <a:cubicBezTo>
                  <a:pt x="186267" y="679450"/>
                  <a:pt x="185536" y="687574"/>
                  <a:pt x="187325" y="695325"/>
                </a:cubicBezTo>
                <a:cubicBezTo>
                  <a:pt x="188763" y="701555"/>
                  <a:pt x="192804" y="706886"/>
                  <a:pt x="195263" y="712788"/>
                </a:cubicBezTo>
                <a:cubicBezTo>
                  <a:pt x="203777" y="733221"/>
                  <a:pt x="206447" y="746297"/>
                  <a:pt x="219075" y="766763"/>
                </a:cubicBezTo>
                <a:cubicBezTo>
                  <a:pt x="228023" y="781265"/>
                  <a:pt x="239786" y="793859"/>
                  <a:pt x="249238" y="808038"/>
                </a:cubicBezTo>
                <a:cubicBezTo>
                  <a:pt x="256739" y="819289"/>
                  <a:pt x="259608" y="834163"/>
                  <a:pt x="269875" y="842963"/>
                </a:cubicBezTo>
                <a:cubicBezTo>
                  <a:pt x="290064" y="860268"/>
                  <a:pt x="316554" y="868708"/>
                  <a:pt x="338138" y="884238"/>
                </a:cubicBezTo>
                <a:cubicBezTo>
                  <a:pt x="360082" y="900027"/>
                  <a:pt x="378815" y="919894"/>
                  <a:pt x="400050" y="936625"/>
                </a:cubicBezTo>
                <a:cubicBezTo>
                  <a:pt x="438119" y="966619"/>
                  <a:pt x="442706" y="965062"/>
                  <a:pt x="481013" y="990600"/>
                </a:cubicBezTo>
                <a:cubicBezTo>
                  <a:pt x="488539" y="995618"/>
                  <a:pt x="516537" y="1016318"/>
                  <a:pt x="523875" y="1023938"/>
                </a:cubicBezTo>
                <a:cubicBezTo>
                  <a:pt x="531958" y="1032332"/>
                  <a:pt x="537204" y="1043398"/>
                  <a:pt x="546100" y="1050925"/>
                </a:cubicBezTo>
                <a:cubicBezTo>
                  <a:pt x="562942" y="1065176"/>
                  <a:pt x="596775" y="1083736"/>
                  <a:pt x="619125" y="1090613"/>
                </a:cubicBezTo>
                <a:cubicBezTo>
                  <a:pt x="628354" y="1093453"/>
                  <a:pt x="638175" y="1093788"/>
                  <a:pt x="647700" y="1095375"/>
                </a:cubicBezTo>
                <a:cubicBezTo>
                  <a:pt x="676085" y="1093706"/>
                  <a:pt x="681135" y="1094806"/>
                  <a:pt x="711200" y="1085850"/>
                </a:cubicBezTo>
                <a:cubicBezTo>
                  <a:pt x="724199" y="1081978"/>
                  <a:pt x="736503" y="1076059"/>
                  <a:pt x="749300" y="1071563"/>
                </a:cubicBezTo>
                <a:cubicBezTo>
                  <a:pt x="756091" y="1069177"/>
                  <a:pt x="763059" y="1067330"/>
                  <a:pt x="769938" y="1065213"/>
                </a:cubicBezTo>
                <a:cubicBezTo>
                  <a:pt x="781050" y="1056746"/>
                  <a:pt x="793397" y="1049691"/>
                  <a:pt x="803275" y="1039813"/>
                </a:cubicBezTo>
                <a:cubicBezTo>
                  <a:pt x="809625" y="1033463"/>
                  <a:pt x="816170" y="1027302"/>
                  <a:pt x="822325" y="1020763"/>
                </a:cubicBezTo>
                <a:cubicBezTo>
                  <a:pt x="834803" y="1007505"/>
                  <a:pt x="822239" y="1014999"/>
                  <a:pt x="844550" y="1000125"/>
                </a:cubicBezTo>
                <a:cubicBezTo>
                  <a:pt x="880881" y="975905"/>
                  <a:pt x="873675" y="986727"/>
                  <a:pt x="908050" y="957263"/>
                </a:cubicBezTo>
                <a:cubicBezTo>
                  <a:pt x="923970" y="943618"/>
                  <a:pt x="940158" y="930071"/>
                  <a:pt x="954088" y="914400"/>
                </a:cubicBezTo>
                <a:cubicBezTo>
                  <a:pt x="958321" y="909638"/>
                  <a:pt x="961876" y="904171"/>
                  <a:pt x="966788" y="900113"/>
                </a:cubicBezTo>
                <a:cubicBezTo>
                  <a:pt x="974143" y="894037"/>
                  <a:pt x="983151" y="890197"/>
                  <a:pt x="990600" y="884238"/>
                </a:cubicBezTo>
                <a:cubicBezTo>
                  <a:pt x="994311" y="881269"/>
                  <a:pt x="1011784" y="863382"/>
                  <a:pt x="1016000" y="857250"/>
                </a:cubicBezTo>
                <a:cubicBezTo>
                  <a:pt x="1024832" y="844403"/>
                  <a:pt x="1022664" y="845450"/>
                  <a:pt x="1027113" y="833438"/>
                </a:cubicBezTo>
                <a:cubicBezTo>
                  <a:pt x="1036535" y="807999"/>
                  <a:pt x="1046163" y="782638"/>
                  <a:pt x="1055688" y="757238"/>
                </a:cubicBezTo>
                <a:cubicBezTo>
                  <a:pt x="1058863" y="735013"/>
                  <a:pt x="1061522" y="712708"/>
                  <a:pt x="1065213" y="690563"/>
                </a:cubicBezTo>
                <a:cubicBezTo>
                  <a:pt x="1070158" y="660891"/>
                  <a:pt x="1072296" y="655451"/>
                  <a:pt x="1079500" y="630238"/>
                </a:cubicBezTo>
                <a:cubicBezTo>
                  <a:pt x="1080029" y="624946"/>
                  <a:pt x="1080093" y="619587"/>
                  <a:pt x="1081088" y="614363"/>
                </a:cubicBezTo>
                <a:cubicBezTo>
                  <a:pt x="1082217" y="608436"/>
                  <a:pt x="1087248" y="602769"/>
                  <a:pt x="1085850" y="596900"/>
                </a:cubicBezTo>
                <a:cubicBezTo>
                  <a:pt x="1084280" y="590308"/>
                  <a:pt x="1077383" y="586317"/>
                  <a:pt x="1073150" y="581025"/>
                </a:cubicBezTo>
                <a:cubicBezTo>
                  <a:pt x="1072092" y="573617"/>
                  <a:pt x="1071157" y="566190"/>
                  <a:pt x="1069975" y="558800"/>
                </a:cubicBezTo>
                <a:cubicBezTo>
                  <a:pt x="1067059" y="540575"/>
                  <a:pt x="1064975" y="542302"/>
                  <a:pt x="1068388" y="523875"/>
                </a:cubicBezTo>
                <a:cubicBezTo>
                  <a:pt x="1070637" y="511733"/>
                  <a:pt x="1078490" y="484582"/>
                  <a:pt x="1082675" y="473075"/>
                </a:cubicBezTo>
                <a:cubicBezTo>
                  <a:pt x="1098029" y="430852"/>
                  <a:pt x="1090483" y="460963"/>
                  <a:pt x="1096963" y="431800"/>
                </a:cubicBezTo>
                <a:cubicBezTo>
                  <a:pt x="1095905" y="417513"/>
                  <a:pt x="1096258" y="403050"/>
                  <a:pt x="1093788" y="388938"/>
                </a:cubicBezTo>
                <a:cubicBezTo>
                  <a:pt x="1090900" y="372436"/>
                  <a:pt x="1086100" y="371305"/>
                  <a:pt x="1081088" y="358775"/>
                </a:cubicBezTo>
                <a:cubicBezTo>
                  <a:pt x="1074801" y="343058"/>
                  <a:pt x="1078382" y="343354"/>
                  <a:pt x="1066800" y="328613"/>
                </a:cubicBezTo>
                <a:cubicBezTo>
                  <a:pt x="1064707" y="325949"/>
                  <a:pt x="1061395" y="324514"/>
                  <a:pt x="1058863" y="322263"/>
                </a:cubicBezTo>
                <a:cubicBezTo>
                  <a:pt x="1050497" y="314826"/>
                  <a:pt x="1053561" y="315295"/>
                  <a:pt x="1042988" y="307975"/>
                </a:cubicBezTo>
                <a:cubicBezTo>
                  <a:pt x="1033171" y="301179"/>
                  <a:pt x="1031267" y="301839"/>
                  <a:pt x="1020763" y="296863"/>
                </a:cubicBezTo>
                <a:cubicBezTo>
                  <a:pt x="1014347" y="293824"/>
                  <a:pt x="1007490" y="291465"/>
                  <a:pt x="1001713" y="287338"/>
                </a:cubicBezTo>
                <a:cubicBezTo>
                  <a:pt x="989197" y="278398"/>
                  <a:pt x="966001" y="261345"/>
                  <a:pt x="955675" y="258763"/>
                </a:cubicBezTo>
                <a:lnTo>
                  <a:pt x="949325" y="257175"/>
                </a:lnTo>
                <a:cubicBezTo>
                  <a:pt x="948796" y="255058"/>
                  <a:pt x="949281" y="252368"/>
                  <a:pt x="947738" y="250825"/>
                </a:cubicBezTo>
                <a:cubicBezTo>
                  <a:pt x="946195" y="249282"/>
                  <a:pt x="927894" y="225690"/>
                  <a:pt x="923925" y="220663"/>
                </a:cubicBez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053EA6E-11E1-D987-BE8E-2B842E48EE6D}"/>
              </a:ext>
            </a:extLst>
          </p:cNvPr>
          <p:cNvSpPr/>
          <p:nvPr/>
        </p:nvSpPr>
        <p:spPr bwMode="auto">
          <a:xfrm>
            <a:off x="8528439" y="3221831"/>
            <a:ext cx="923933" cy="1132509"/>
          </a:xfrm>
          <a:custGeom>
            <a:avLst/>
            <a:gdLst>
              <a:gd name="connsiteX0" fmla="*/ 915599 w 923933"/>
              <a:gd name="connsiteY0" fmla="*/ 440532 h 1132509"/>
              <a:gd name="connsiteX1" fmla="*/ 915599 w 923933"/>
              <a:gd name="connsiteY1" fmla="*/ 440532 h 1132509"/>
              <a:gd name="connsiteX2" fmla="*/ 871545 w 923933"/>
              <a:gd name="connsiteY2" fmla="*/ 444103 h 1132509"/>
              <a:gd name="connsiteX3" fmla="*/ 832255 w 923933"/>
              <a:gd name="connsiteY3" fmla="*/ 417910 h 1132509"/>
              <a:gd name="connsiteX4" fmla="*/ 794155 w 923933"/>
              <a:gd name="connsiteY4" fmla="*/ 373857 h 1132509"/>
              <a:gd name="connsiteX5" fmla="*/ 757245 w 923933"/>
              <a:gd name="connsiteY5" fmla="*/ 322660 h 1132509"/>
              <a:gd name="connsiteX6" fmla="*/ 715574 w 923933"/>
              <a:gd name="connsiteY6" fmla="*/ 288132 h 1132509"/>
              <a:gd name="connsiteX7" fmla="*/ 696524 w 923933"/>
              <a:gd name="connsiteY7" fmla="*/ 264319 h 1132509"/>
              <a:gd name="connsiteX8" fmla="*/ 650089 w 923933"/>
              <a:gd name="connsiteY8" fmla="*/ 223838 h 1132509"/>
              <a:gd name="connsiteX9" fmla="*/ 644136 w 923933"/>
              <a:gd name="connsiteY9" fmla="*/ 220266 h 1132509"/>
              <a:gd name="connsiteX10" fmla="*/ 613180 w 923933"/>
              <a:gd name="connsiteY10" fmla="*/ 194072 h 1132509"/>
              <a:gd name="connsiteX11" fmla="*/ 550077 w 923933"/>
              <a:gd name="connsiteY11" fmla="*/ 147638 h 1132509"/>
              <a:gd name="connsiteX12" fmla="*/ 492927 w 923933"/>
              <a:gd name="connsiteY12" fmla="*/ 101203 h 1132509"/>
              <a:gd name="connsiteX13" fmla="*/ 442920 w 923933"/>
              <a:gd name="connsiteY13" fmla="*/ 83344 h 1132509"/>
              <a:gd name="connsiteX14" fmla="*/ 398867 w 923933"/>
              <a:gd name="connsiteY14" fmla="*/ 65485 h 1132509"/>
              <a:gd name="connsiteX15" fmla="*/ 350052 w 923933"/>
              <a:gd name="connsiteY15" fmla="*/ 45244 h 1132509"/>
              <a:gd name="connsiteX16" fmla="*/ 310761 w 923933"/>
              <a:gd name="connsiteY16" fmla="*/ 8335 h 1132509"/>
              <a:gd name="connsiteX17" fmla="*/ 304808 w 923933"/>
              <a:gd name="connsiteY17" fmla="*/ 2382 h 1132509"/>
              <a:gd name="connsiteX18" fmla="*/ 288139 w 923933"/>
              <a:gd name="connsiteY18" fmla="*/ 0 h 1132509"/>
              <a:gd name="connsiteX19" fmla="*/ 255992 w 923933"/>
              <a:gd name="connsiteY19" fmla="*/ 13097 h 1132509"/>
              <a:gd name="connsiteX20" fmla="*/ 176220 w 923933"/>
              <a:gd name="connsiteY20" fmla="*/ 90488 h 1132509"/>
              <a:gd name="connsiteX21" fmla="*/ 160742 w 923933"/>
              <a:gd name="connsiteY21" fmla="*/ 146447 h 1132509"/>
              <a:gd name="connsiteX22" fmla="*/ 140502 w 923933"/>
              <a:gd name="connsiteY22" fmla="*/ 215503 h 1132509"/>
              <a:gd name="connsiteX23" fmla="*/ 129786 w 923933"/>
              <a:gd name="connsiteY23" fmla="*/ 279797 h 1132509"/>
              <a:gd name="connsiteX24" fmla="*/ 126214 w 923933"/>
              <a:gd name="connsiteY24" fmla="*/ 296466 h 1132509"/>
              <a:gd name="connsiteX25" fmla="*/ 120261 w 923933"/>
              <a:gd name="connsiteY25" fmla="*/ 326232 h 1132509"/>
              <a:gd name="connsiteX26" fmla="*/ 72636 w 923933"/>
              <a:gd name="connsiteY26" fmla="*/ 373857 h 1132509"/>
              <a:gd name="connsiteX27" fmla="*/ 50014 w 923933"/>
              <a:gd name="connsiteY27" fmla="*/ 406003 h 1132509"/>
              <a:gd name="connsiteX28" fmla="*/ 39299 w 923933"/>
              <a:gd name="connsiteY28" fmla="*/ 429816 h 1132509"/>
              <a:gd name="connsiteX29" fmla="*/ 16677 w 923933"/>
              <a:gd name="connsiteY29" fmla="*/ 459582 h 1132509"/>
              <a:gd name="connsiteX30" fmla="*/ 15486 w 923933"/>
              <a:gd name="connsiteY30" fmla="*/ 510778 h 1132509"/>
              <a:gd name="connsiteX31" fmla="*/ 14295 w 923933"/>
              <a:gd name="connsiteY31" fmla="*/ 521494 h 1132509"/>
              <a:gd name="connsiteX32" fmla="*/ 8 w 923933"/>
              <a:gd name="connsiteY32" fmla="*/ 559594 h 1132509"/>
              <a:gd name="connsiteX33" fmla="*/ 5961 w 923933"/>
              <a:gd name="connsiteY33" fmla="*/ 653653 h 1132509"/>
              <a:gd name="connsiteX34" fmla="*/ 38108 w 923933"/>
              <a:gd name="connsiteY34" fmla="*/ 762000 h 1132509"/>
              <a:gd name="connsiteX35" fmla="*/ 66683 w 923933"/>
              <a:gd name="connsiteY35" fmla="*/ 875110 h 1132509"/>
              <a:gd name="connsiteX36" fmla="*/ 95258 w 923933"/>
              <a:gd name="connsiteY36" fmla="*/ 931069 h 1132509"/>
              <a:gd name="connsiteX37" fmla="*/ 126214 w 923933"/>
              <a:gd name="connsiteY37" fmla="*/ 983457 h 1132509"/>
              <a:gd name="connsiteX38" fmla="*/ 135739 w 923933"/>
              <a:gd name="connsiteY38" fmla="*/ 1014413 h 1132509"/>
              <a:gd name="connsiteX39" fmla="*/ 141692 w 923933"/>
              <a:gd name="connsiteY39" fmla="*/ 1041797 h 1132509"/>
              <a:gd name="connsiteX40" fmla="*/ 173839 w 923933"/>
              <a:gd name="connsiteY40" fmla="*/ 1076325 h 1132509"/>
              <a:gd name="connsiteX41" fmla="*/ 225036 w 923933"/>
              <a:gd name="connsiteY41" fmla="*/ 1131094 h 1132509"/>
              <a:gd name="connsiteX42" fmla="*/ 247658 w 923933"/>
              <a:gd name="connsiteY42" fmla="*/ 1132285 h 1132509"/>
              <a:gd name="connsiteX43" fmla="*/ 301236 w 923933"/>
              <a:gd name="connsiteY43" fmla="*/ 1098947 h 1132509"/>
              <a:gd name="connsiteX44" fmla="*/ 346480 w 923933"/>
              <a:gd name="connsiteY44" fmla="*/ 1077516 h 1132509"/>
              <a:gd name="connsiteX45" fmla="*/ 363149 w 923933"/>
              <a:gd name="connsiteY45" fmla="*/ 1070372 h 1132509"/>
              <a:gd name="connsiteX46" fmla="*/ 401249 w 923933"/>
              <a:gd name="connsiteY46" fmla="*/ 1065610 h 1132509"/>
              <a:gd name="connsiteX47" fmla="*/ 435777 w 923933"/>
              <a:gd name="connsiteY47" fmla="*/ 1063228 h 1132509"/>
              <a:gd name="connsiteX48" fmla="*/ 454827 w 923933"/>
              <a:gd name="connsiteY48" fmla="*/ 1058466 h 1132509"/>
              <a:gd name="connsiteX49" fmla="*/ 517930 w 923933"/>
              <a:gd name="connsiteY49" fmla="*/ 1033463 h 1132509"/>
              <a:gd name="connsiteX50" fmla="*/ 607227 w 923933"/>
              <a:gd name="connsiteY50" fmla="*/ 1003697 h 1132509"/>
              <a:gd name="connsiteX51" fmla="*/ 628658 w 923933"/>
              <a:gd name="connsiteY51" fmla="*/ 992982 h 1132509"/>
              <a:gd name="connsiteX52" fmla="*/ 679855 w 923933"/>
              <a:gd name="connsiteY52" fmla="*/ 977503 h 1132509"/>
              <a:gd name="connsiteX53" fmla="*/ 712002 w 923933"/>
              <a:gd name="connsiteY53" fmla="*/ 979885 h 1132509"/>
              <a:gd name="connsiteX54" fmla="*/ 762008 w 923933"/>
              <a:gd name="connsiteY54" fmla="*/ 1007269 h 1132509"/>
              <a:gd name="connsiteX55" fmla="*/ 783439 w 923933"/>
              <a:gd name="connsiteY55" fmla="*/ 1002507 h 1132509"/>
              <a:gd name="connsiteX56" fmla="*/ 863211 w 923933"/>
              <a:gd name="connsiteY56" fmla="*/ 992982 h 1132509"/>
              <a:gd name="connsiteX57" fmla="*/ 872736 w 923933"/>
              <a:gd name="connsiteY57" fmla="*/ 989410 h 1132509"/>
              <a:gd name="connsiteX58" fmla="*/ 895358 w 923933"/>
              <a:gd name="connsiteY58" fmla="*/ 954882 h 1132509"/>
              <a:gd name="connsiteX59" fmla="*/ 898930 w 923933"/>
              <a:gd name="connsiteY59" fmla="*/ 939403 h 1132509"/>
              <a:gd name="connsiteX60" fmla="*/ 897739 w 923933"/>
              <a:gd name="connsiteY60" fmla="*/ 929878 h 1132509"/>
              <a:gd name="connsiteX61" fmla="*/ 894167 w 923933"/>
              <a:gd name="connsiteY61" fmla="*/ 906066 h 1132509"/>
              <a:gd name="connsiteX62" fmla="*/ 896549 w 923933"/>
              <a:gd name="connsiteY62" fmla="*/ 867966 h 1132509"/>
              <a:gd name="connsiteX63" fmla="*/ 906074 w 923933"/>
              <a:gd name="connsiteY63" fmla="*/ 865585 h 1132509"/>
              <a:gd name="connsiteX64" fmla="*/ 908455 w 923933"/>
              <a:gd name="connsiteY64" fmla="*/ 863203 h 1132509"/>
              <a:gd name="connsiteX65" fmla="*/ 916789 w 923933"/>
              <a:gd name="connsiteY65" fmla="*/ 860822 h 1132509"/>
              <a:gd name="connsiteX66" fmla="*/ 923933 w 923933"/>
              <a:gd name="connsiteY66" fmla="*/ 852488 h 1132509"/>
              <a:gd name="connsiteX67" fmla="*/ 915599 w 923933"/>
              <a:gd name="connsiteY67" fmla="*/ 440532 h 11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923933" h="1132509">
                <a:moveTo>
                  <a:pt x="915599" y="440532"/>
                </a:moveTo>
                <a:lnTo>
                  <a:pt x="915599" y="440532"/>
                </a:lnTo>
                <a:cubicBezTo>
                  <a:pt x="900914" y="441722"/>
                  <a:pt x="886254" y="444936"/>
                  <a:pt x="871545" y="444103"/>
                </a:cubicBezTo>
                <a:cubicBezTo>
                  <a:pt x="854540" y="443140"/>
                  <a:pt x="842788" y="428721"/>
                  <a:pt x="832255" y="417910"/>
                </a:cubicBezTo>
                <a:cubicBezTo>
                  <a:pt x="821126" y="406487"/>
                  <a:pt x="804235" y="388136"/>
                  <a:pt x="794155" y="373857"/>
                </a:cubicBezTo>
                <a:cubicBezTo>
                  <a:pt x="781428" y="355827"/>
                  <a:pt x="773409" y="338519"/>
                  <a:pt x="757245" y="322660"/>
                </a:cubicBezTo>
                <a:cubicBezTo>
                  <a:pt x="744369" y="310027"/>
                  <a:pt x="726843" y="302218"/>
                  <a:pt x="715574" y="288132"/>
                </a:cubicBezTo>
                <a:cubicBezTo>
                  <a:pt x="709224" y="280194"/>
                  <a:pt x="703427" y="271781"/>
                  <a:pt x="696524" y="264319"/>
                </a:cubicBezTo>
                <a:cubicBezTo>
                  <a:pt x="681235" y="247790"/>
                  <a:pt x="667813" y="236939"/>
                  <a:pt x="650089" y="223838"/>
                </a:cubicBezTo>
                <a:cubicBezTo>
                  <a:pt x="648228" y="222462"/>
                  <a:pt x="645937" y="221719"/>
                  <a:pt x="644136" y="220266"/>
                </a:cubicBezTo>
                <a:cubicBezTo>
                  <a:pt x="633614" y="211781"/>
                  <a:pt x="623879" y="202333"/>
                  <a:pt x="613180" y="194072"/>
                </a:cubicBezTo>
                <a:cubicBezTo>
                  <a:pt x="592510" y="178111"/>
                  <a:pt x="570547" y="163855"/>
                  <a:pt x="550077" y="147638"/>
                </a:cubicBezTo>
                <a:cubicBezTo>
                  <a:pt x="523455" y="126548"/>
                  <a:pt x="522509" y="117177"/>
                  <a:pt x="492927" y="101203"/>
                </a:cubicBezTo>
                <a:cubicBezTo>
                  <a:pt x="471654" y="89715"/>
                  <a:pt x="462959" y="90906"/>
                  <a:pt x="442920" y="83344"/>
                </a:cubicBezTo>
                <a:cubicBezTo>
                  <a:pt x="428095" y="77750"/>
                  <a:pt x="413579" y="71370"/>
                  <a:pt x="398867" y="65485"/>
                </a:cubicBezTo>
                <a:cubicBezTo>
                  <a:pt x="358372" y="49287"/>
                  <a:pt x="397175" y="65732"/>
                  <a:pt x="350052" y="45244"/>
                </a:cubicBezTo>
                <a:lnTo>
                  <a:pt x="310761" y="8335"/>
                </a:lnTo>
                <a:cubicBezTo>
                  <a:pt x="308724" y="6405"/>
                  <a:pt x="307586" y="2779"/>
                  <a:pt x="304808" y="2382"/>
                </a:cubicBezTo>
                <a:lnTo>
                  <a:pt x="288139" y="0"/>
                </a:lnTo>
                <a:cubicBezTo>
                  <a:pt x="277423" y="4366"/>
                  <a:pt x="265531" y="6548"/>
                  <a:pt x="255992" y="13097"/>
                </a:cubicBezTo>
                <a:cubicBezTo>
                  <a:pt x="222801" y="35885"/>
                  <a:pt x="202363" y="61440"/>
                  <a:pt x="176220" y="90488"/>
                </a:cubicBezTo>
                <a:cubicBezTo>
                  <a:pt x="171061" y="109141"/>
                  <a:pt x="166169" y="127870"/>
                  <a:pt x="160742" y="146447"/>
                </a:cubicBezTo>
                <a:cubicBezTo>
                  <a:pt x="158540" y="153983"/>
                  <a:pt x="143789" y="197802"/>
                  <a:pt x="140502" y="215503"/>
                </a:cubicBezTo>
                <a:cubicBezTo>
                  <a:pt x="136535" y="236865"/>
                  <a:pt x="133562" y="258401"/>
                  <a:pt x="129786" y="279797"/>
                </a:cubicBezTo>
                <a:cubicBezTo>
                  <a:pt x="128798" y="285393"/>
                  <a:pt x="127213" y="290872"/>
                  <a:pt x="126214" y="296466"/>
                </a:cubicBezTo>
                <a:cubicBezTo>
                  <a:pt x="125754" y="299044"/>
                  <a:pt x="123245" y="322692"/>
                  <a:pt x="120261" y="326232"/>
                </a:cubicBezTo>
                <a:cubicBezTo>
                  <a:pt x="105789" y="343396"/>
                  <a:pt x="85913" y="355753"/>
                  <a:pt x="72636" y="373857"/>
                </a:cubicBezTo>
                <a:cubicBezTo>
                  <a:pt x="69104" y="378673"/>
                  <a:pt x="53594" y="399265"/>
                  <a:pt x="50014" y="406003"/>
                </a:cubicBezTo>
                <a:cubicBezTo>
                  <a:pt x="45930" y="413690"/>
                  <a:pt x="43897" y="422426"/>
                  <a:pt x="39299" y="429816"/>
                </a:cubicBezTo>
                <a:cubicBezTo>
                  <a:pt x="32715" y="440397"/>
                  <a:pt x="16677" y="459582"/>
                  <a:pt x="16677" y="459582"/>
                </a:cubicBezTo>
                <a:cubicBezTo>
                  <a:pt x="8434" y="496672"/>
                  <a:pt x="12834" y="465685"/>
                  <a:pt x="15486" y="510778"/>
                </a:cubicBezTo>
                <a:cubicBezTo>
                  <a:pt x="15697" y="514366"/>
                  <a:pt x="15221" y="518021"/>
                  <a:pt x="14295" y="521494"/>
                </a:cubicBezTo>
                <a:cubicBezTo>
                  <a:pt x="9210" y="540561"/>
                  <a:pt x="6995" y="544223"/>
                  <a:pt x="8" y="559594"/>
                </a:cubicBezTo>
                <a:cubicBezTo>
                  <a:pt x="672" y="596771"/>
                  <a:pt x="-2321" y="620525"/>
                  <a:pt x="5961" y="653653"/>
                </a:cubicBezTo>
                <a:cubicBezTo>
                  <a:pt x="10569" y="672086"/>
                  <a:pt x="36385" y="751660"/>
                  <a:pt x="38108" y="762000"/>
                </a:cubicBezTo>
                <a:cubicBezTo>
                  <a:pt x="47626" y="819108"/>
                  <a:pt x="44586" y="825250"/>
                  <a:pt x="66683" y="875110"/>
                </a:cubicBezTo>
                <a:cubicBezTo>
                  <a:pt x="75169" y="894258"/>
                  <a:pt x="85108" y="912749"/>
                  <a:pt x="95258" y="931069"/>
                </a:cubicBezTo>
                <a:cubicBezTo>
                  <a:pt x="102440" y="944031"/>
                  <a:pt x="119900" y="967485"/>
                  <a:pt x="126214" y="983457"/>
                </a:cubicBezTo>
                <a:cubicBezTo>
                  <a:pt x="130183" y="993497"/>
                  <a:pt x="132971" y="1003978"/>
                  <a:pt x="135739" y="1014413"/>
                </a:cubicBezTo>
                <a:cubicBezTo>
                  <a:pt x="138134" y="1023442"/>
                  <a:pt x="138114" y="1033168"/>
                  <a:pt x="141692" y="1041797"/>
                </a:cubicBezTo>
                <a:cubicBezTo>
                  <a:pt x="156466" y="1077428"/>
                  <a:pt x="152159" y="1051222"/>
                  <a:pt x="173839" y="1076325"/>
                </a:cubicBezTo>
                <a:cubicBezTo>
                  <a:pt x="195153" y="1101005"/>
                  <a:pt x="194649" y="1120186"/>
                  <a:pt x="225036" y="1131094"/>
                </a:cubicBezTo>
                <a:cubicBezTo>
                  <a:pt x="232143" y="1133645"/>
                  <a:pt x="240117" y="1131888"/>
                  <a:pt x="247658" y="1132285"/>
                </a:cubicBezTo>
                <a:cubicBezTo>
                  <a:pt x="293877" y="1111485"/>
                  <a:pt x="248730" y="1133950"/>
                  <a:pt x="301236" y="1098947"/>
                </a:cubicBezTo>
                <a:cubicBezTo>
                  <a:pt x="320443" y="1086142"/>
                  <a:pt x="326185" y="1085761"/>
                  <a:pt x="346480" y="1077516"/>
                </a:cubicBezTo>
                <a:cubicBezTo>
                  <a:pt x="352081" y="1075241"/>
                  <a:pt x="357242" y="1071656"/>
                  <a:pt x="363149" y="1070372"/>
                </a:cubicBezTo>
                <a:cubicBezTo>
                  <a:pt x="375656" y="1067653"/>
                  <a:pt x="388488" y="1066592"/>
                  <a:pt x="401249" y="1065610"/>
                </a:cubicBezTo>
                <a:cubicBezTo>
                  <a:pt x="423071" y="1063931"/>
                  <a:pt x="411562" y="1064742"/>
                  <a:pt x="435777" y="1063228"/>
                </a:cubicBezTo>
                <a:cubicBezTo>
                  <a:pt x="442127" y="1061641"/>
                  <a:pt x="448680" y="1060715"/>
                  <a:pt x="454827" y="1058466"/>
                </a:cubicBezTo>
                <a:cubicBezTo>
                  <a:pt x="535491" y="1028955"/>
                  <a:pt x="430733" y="1061709"/>
                  <a:pt x="517930" y="1033463"/>
                </a:cubicBezTo>
                <a:cubicBezTo>
                  <a:pt x="562823" y="1018921"/>
                  <a:pt x="567107" y="1020547"/>
                  <a:pt x="607227" y="1003697"/>
                </a:cubicBezTo>
                <a:cubicBezTo>
                  <a:pt x="614591" y="1000604"/>
                  <a:pt x="621307" y="996106"/>
                  <a:pt x="628658" y="992982"/>
                </a:cubicBezTo>
                <a:cubicBezTo>
                  <a:pt x="651659" y="983207"/>
                  <a:pt x="656183" y="983140"/>
                  <a:pt x="679855" y="977503"/>
                </a:cubicBezTo>
                <a:cubicBezTo>
                  <a:pt x="690571" y="978297"/>
                  <a:pt x="701720" y="976764"/>
                  <a:pt x="712002" y="979885"/>
                </a:cubicBezTo>
                <a:cubicBezTo>
                  <a:pt x="724565" y="983699"/>
                  <a:pt x="748279" y="998820"/>
                  <a:pt x="762008" y="1007269"/>
                </a:cubicBezTo>
                <a:cubicBezTo>
                  <a:pt x="769152" y="1005682"/>
                  <a:pt x="776193" y="1003530"/>
                  <a:pt x="783439" y="1002507"/>
                </a:cubicBezTo>
                <a:cubicBezTo>
                  <a:pt x="809956" y="998764"/>
                  <a:pt x="863211" y="992982"/>
                  <a:pt x="863211" y="992982"/>
                </a:cubicBezTo>
                <a:cubicBezTo>
                  <a:pt x="866386" y="991791"/>
                  <a:pt x="870059" y="991492"/>
                  <a:pt x="872736" y="989410"/>
                </a:cubicBezTo>
                <a:cubicBezTo>
                  <a:pt x="885459" y="979514"/>
                  <a:pt x="888171" y="969256"/>
                  <a:pt x="895358" y="954882"/>
                </a:cubicBezTo>
                <a:cubicBezTo>
                  <a:pt x="896549" y="949722"/>
                  <a:pt x="898428" y="944674"/>
                  <a:pt x="898930" y="939403"/>
                </a:cubicBezTo>
                <a:cubicBezTo>
                  <a:pt x="899233" y="936218"/>
                  <a:pt x="898192" y="933046"/>
                  <a:pt x="897739" y="929878"/>
                </a:cubicBezTo>
                <a:cubicBezTo>
                  <a:pt x="896604" y="921933"/>
                  <a:pt x="895358" y="914003"/>
                  <a:pt x="894167" y="906066"/>
                </a:cubicBezTo>
                <a:cubicBezTo>
                  <a:pt x="894961" y="893366"/>
                  <a:pt x="892958" y="880174"/>
                  <a:pt x="896549" y="867966"/>
                </a:cubicBezTo>
                <a:cubicBezTo>
                  <a:pt x="897473" y="864826"/>
                  <a:pt x="903035" y="866801"/>
                  <a:pt x="906074" y="865585"/>
                </a:cubicBezTo>
                <a:cubicBezTo>
                  <a:pt x="907116" y="865168"/>
                  <a:pt x="907492" y="863781"/>
                  <a:pt x="908455" y="863203"/>
                </a:cubicBezTo>
                <a:cubicBezTo>
                  <a:pt x="909671" y="862473"/>
                  <a:pt x="915905" y="861043"/>
                  <a:pt x="916789" y="860822"/>
                </a:cubicBezTo>
                <a:cubicBezTo>
                  <a:pt x="920058" y="854285"/>
                  <a:pt x="917750" y="857125"/>
                  <a:pt x="923933" y="852488"/>
                </a:cubicBezTo>
                <a:lnTo>
                  <a:pt x="915599" y="440532"/>
                </a:ln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95D4B68-597D-6C8B-CB9B-9FBDCFC501DE}"/>
              </a:ext>
            </a:extLst>
          </p:cNvPr>
          <p:cNvSpPr/>
          <p:nvPr/>
        </p:nvSpPr>
        <p:spPr bwMode="auto">
          <a:xfrm>
            <a:off x="4377928" y="1460897"/>
            <a:ext cx="1025514" cy="541734"/>
          </a:xfrm>
          <a:custGeom>
            <a:avLst/>
            <a:gdLst>
              <a:gd name="connsiteX0" fmla="*/ 172641 w 1025514"/>
              <a:gd name="connsiteY0" fmla="*/ 17859 h 541734"/>
              <a:gd name="connsiteX1" fmla="*/ 172641 w 1025514"/>
              <a:gd name="connsiteY1" fmla="*/ 17859 h 541734"/>
              <a:gd name="connsiteX2" fmla="*/ 69056 w 1025514"/>
              <a:gd name="connsiteY2" fmla="*/ 107156 h 541734"/>
              <a:gd name="connsiteX3" fmla="*/ 36910 w 1025514"/>
              <a:gd name="connsiteY3" fmla="*/ 142875 h 541734"/>
              <a:gd name="connsiteX4" fmla="*/ 0 w 1025514"/>
              <a:gd name="connsiteY4" fmla="*/ 196453 h 541734"/>
              <a:gd name="connsiteX5" fmla="*/ 7144 w 1025514"/>
              <a:gd name="connsiteY5" fmla="*/ 253603 h 541734"/>
              <a:gd name="connsiteX6" fmla="*/ 25003 w 1025514"/>
              <a:gd name="connsiteY6" fmla="*/ 282178 h 541734"/>
              <a:gd name="connsiteX7" fmla="*/ 75010 w 1025514"/>
              <a:gd name="connsiteY7" fmla="*/ 341709 h 541734"/>
              <a:gd name="connsiteX8" fmla="*/ 102394 w 1025514"/>
              <a:gd name="connsiteY8" fmla="*/ 375047 h 541734"/>
              <a:gd name="connsiteX9" fmla="*/ 113110 w 1025514"/>
              <a:gd name="connsiteY9" fmla="*/ 390525 h 541734"/>
              <a:gd name="connsiteX10" fmla="*/ 145256 w 1025514"/>
              <a:gd name="connsiteY10" fmla="*/ 426244 h 541734"/>
              <a:gd name="connsiteX11" fmla="*/ 158353 w 1025514"/>
              <a:gd name="connsiteY11" fmla="*/ 446484 h 541734"/>
              <a:gd name="connsiteX12" fmla="*/ 209550 w 1025514"/>
              <a:gd name="connsiteY12" fmla="*/ 484584 h 541734"/>
              <a:gd name="connsiteX13" fmla="*/ 238125 w 1025514"/>
              <a:gd name="connsiteY13" fmla="*/ 492919 h 541734"/>
              <a:gd name="connsiteX14" fmla="*/ 280988 w 1025514"/>
              <a:gd name="connsiteY14" fmla="*/ 497681 h 541734"/>
              <a:gd name="connsiteX15" fmla="*/ 292894 w 1025514"/>
              <a:gd name="connsiteY15" fmla="*/ 501253 h 541734"/>
              <a:gd name="connsiteX16" fmla="*/ 311944 w 1025514"/>
              <a:gd name="connsiteY16" fmla="*/ 506016 h 541734"/>
              <a:gd name="connsiteX17" fmla="*/ 364331 w 1025514"/>
              <a:gd name="connsiteY17" fmla="*/ 515541 h 541734"/>
              <a:gd name="connsiteX18" fmla="*/ 376238 w 1025514"/>
              <a:gd name="connsiteY18" fmla="*/ 514350 h 541734"/>
              <a:gd name="connsiteX19" fmla="*/ 382191 w 1025514"/>
              <a:gd name="connsiteY19" fmla="*/ 513159 h 541734"/>
              <a:gd name="connsiteX20" fmla="*/ 436960 w 1025514"/>
              <a:gd name="connsiteY20" fmla="*/ 507206 h 541734"/>
              <a:gd name="connsiteX21" fmla="*/ 507206 w 1025514"/>
              <a:gd name="connsiteY21" fmla="*/ 520303 h 541734"/>
              <a:gd name="connsiteX22" fmla="*/ 526256 w 1025514"/>
              <a:gd name="connsiteY22" fmla="*/ 522684 h 541734"/>
              <a:gd name="connsiteX23" fmla="*/ 559594 w 1025514"/>
              <a:gd name="connsiteY23" fmla="*/ 531019 h 541734"/>
              <a:gd name="connsiteX24" fmla="*/ 581025 w 1025514"/>
              <a:gd name="connsiteY24" fmla="*/ 538162 h 541734"/>
              <a:gd name="connsiteX25" fmla="*/ 615553 w 1025514"/>
              <a:gd name="connsiteY25" fmla="*/ 541734 h 541734"/>
              <a:gd name="connsiteX26" fmla="*/ 665560 w 1025514"/>
              <a:gd name="connsiteY26" fmla="*/ 539353 h 541734"/>
              <a:gd name="connsiteX27" fmla="*/ 728663 w 1025514"/>
              <a:gd name="connsiteY27" fmla="*/ 529828 h 541734"/>
              <a:gd name="connsiteX28" fmla="*/ 750094 w 1025514"/>
              <a:gd name="connsiteY28" fmla="*/ 514350 h 541734"/>
              <a:gd name="connsiteX29" fmla="*/ 807244 w 1025514"/>
              <a:gd name="connsiteY29" fmla="*/ 491728 h 541734"/>
              <a:gd name="connsiteX30" fmla="*/ 850106 w 1025514"/>
              <a:gd name="connsiteY30" fmla="*/ 486966 h 541734"/>
              <a:gd name="connsiteX31" fmla="*/ 865585 w 1025514"/>
              <a:gd name="connsiteY31" fmla="*/ 477441 h 541734"/>
              <a:gd name="connsiteX32" fmla="*/ 884635 w 1025514"/>
              <a:gd name="connsiteY32" fmla="*/ 479822 h 541734"/>
              <a:gd name="connsiteX33" fmla="*/ 909638 w 1025514"/>
              <a:gd name="connsiteY33" fmla="*/ 485775 h 541734"/>
              <a:gd name="connsiteX34" fmla="*/ 928688 w 1025514"/>
              <a:gd name="connsiteY34" fmla="*/ 475059 h 541734"/>
              <a:gd name="connsiteX35" fmla="*/ 958453 w 1025514"/>
              <a:gd name="connsiteY35" fmla="*/ 426244 h 541734"/>
              <a:gd name="connsiteX36" fmla="*/ 979885 w 1025514"/>
              <a:gd name="connsiteY36" fmla="*/ 357187 h 541734"/>
              <a:gd name="connsiteX37" fmla="*/ 996553 w 1025514"/>
              <a:gd name="connsiteY37" fmla="*/ 294084 h 541734"/>
              <a:gd name="connsiteX38" fmla="*/ 998935 w 1025514"/>
              <a:gd name="connsiteY38" fmla="*/ 271462 h 541734"/>
              <a:gd name="connsiteX39" fmla="*/ 1021556 w 1025514"/>
              <a:gd name="connsiteY39" fmla="*/ 178594 h 541734"/>
              <a:gd name="connsiteX40" fmla="*/ 1025128 w 1025514"/>
              <a:gd name="connsiteY40" fmla="*/ 144066 h 541734"/>
              <a:gd name="connsiteX41" fmla="*/ 1013222 w 1025514"/>
              <a:gd name="connsiteY41" fmla="*/ 120253 h 541734"/>
              <a:gd name="connsiteX42" fmla="*/ 992981 w 1025514"/>
              <a:gd name="connsiteY42" fmla="*/ 88106 h 541734"/>
              <a:gd name="connsiteX43" fmla="*/ 987028 w 1025514"/>
              <a:gd name="connsiteY43" fmla="*/ 78581 h 541734"/>
              <a:gd name="connsiteX44" fmla="*/ 982266 w 1025514"/>
              <a:gd name="connsiteY44" fmla="*/ 66675 h 541734"/>
              <a:gd name="connsiteX45" fmla="*/ 970360 w 1025514"/>
              <a:gd name="connsiteY45" fmla="*/ 39291 h 541734"/>
              <a:gd name="connsiteX46" fmla="*/ 964406 w 1025514"/>
              <a:gd name="connsiteY46" fmla="*/ 25003 h 541734"/>
              <a:gd name="connsiteX47" fmla="*/ 958453 w 1025514"/>
              <a:gd name="connsiteY47" fmla="*/ 8334 h 541734"/>
              <a:gd name="connsiteX48" fmla="*/ 952500 w 1025514"/>
              <a:gd name="connsiteY48" fmla="*/ 0 h 541734"/>
              <a:gd name="connsiteX49" fmla="*/ 172641 w 1025514"/>
              <a:gd name="connsiteY49" fmla="*/ 17859 h 54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5514" h="541734">
                <a:moveTo>
                  <a:pt x="172641" y="17859"/>
                </a:moveTo>
                <a:lnTo>
                  <a:pt x="172641" y="17859"/>
                </a:lnTo>
                <a:cubicBezTo>
                  <a:pt x="127168" y="40595"/>
                  <a:pt x="132621" y="36526"/>
                  <a:pt x="69056" y="107156"/>
                </a:cubicBezTo>
                <a:cubicBezTo>
                  <a:pt x="58341" y="119062"/>
                  <a:pt x="46988" y="130425"/>
                  <a:pt x="36910" y="142875"/>
                </a:cubicBezTo>
                <a:cubicBezTo>
                  <a:pt x="14376" y="170712"/>
                  <a:pt x="13335" y="173596"/>
                  <a:pt x="0" y="196453"/>
                </a:cubicBezTo>
                <a:cubicBezTo>
                  <a:pt x="676" y="214698"/>
                  <a:pt x="-628" y="236116"/>
                  <a:pt x="7144" y="253603"/>
                </a:cubicBezTo>
                <a:cubicBezTo>
                  <a:pt x="11706" y="263867"/>
                  <a:pt x="18396" y="273094"/>
                  <a:pt x="25003" y="282178"/>
                </a:cubicBezTo>
                <a:cubicBezTo>
                  <a:pt x="60622" y="331154"/>
                  <a:pt x="44550" y="304626"/>
                  <a:pt x="75010" y="341709"/>
                </a:cubicBezTo>
                <a:cubicBezTo>
                  <a:pt x="84138" y="352822"/>
                  <a:pt x="94208" y="363223"/>
                  <a:pt x="102394" y="375047"/>
                </a:cubicBezTo>
                <a:cubicBezTo>
                  <a:pt x="105966" y="380206"/>
                  <a:pt x="109082" y="385713"/>
                  <a:pt x="113110" y="390525"/>
                </a:cubicBezTo>
                <a:cubicBezTo>
                  <a:pt x="123393" y="402807"/>
                  <a:pt x="136554" y="412796"/>
                  <a:pt x="145256" y="426244"/>
                </a:cubicBezTo>
                <a:cubicBezTo>
                  <a:pt x="149622" y="432991"/>
                  <a:pt x="153264" y="440265"/>
                  <a:pt x="158353" y="446484"/>
                </a:cubicBezTo>
                <a:cubicBezTo>
                  <a:pt x="172906" y="464271"/>
                  <a:pt x="188131" y="474924"/>
                  <a:pt x="209550" y="484584"/>
                </a:cubicBezTo>
                <a:cubicBezTo>
                  <a:pt x="218595" y="488663"/>
                  <a:pt x="228373" y="491090"/>
                  <a:pt x="238125" y="492919"/>
                </a:cubicBezTo>
                <a:cubicBezTo>
                  <a:pt x="287413" y="502161"/>
                  <a:pt x="249239" y="490466"/>
                  <a:pt x="280988" y="497681"/>
                </a:cubicBezTo>
                <a:cubicBezTo>
                  <a:pt x="285028" y="498599"/>
                  <a:pt x="288893" y="500176"/>
                  <a:pt x="292894" y="501253"/>
                </a:cubicBezTo>
                <a:cubicBezTo>
                  <a:pt x="299214" y="502955"/>
                  <a:pt x="305573" y="504517"/>
                  <a:pt x="311944" y="506016"/>
                </a:cubicBezTo>
                <a:cubicBezTo>
                  <a:pt x="338482" y="512260"/>
                  <a:pt x="333397" y="510781"/>
                  <a:pt x="364331" y="515541"/>
                </a:cubicBezTo>
                <a:cubicBezTo>
                  <a:pt x="368300" y="515144"/>
                  <a:pt x="372284" y="514877"/>
                  <a:pt x="376238" y="514350"/>
                </a:cubicBezTo>
                <a:cubicBezTo>
                  <a:pt x="378244" y="514082"/>
                  <a:pt x="380181" y="513395"/>
                  <a:pt x="382191" y="513159"/>
                </a:cubicBezTo>
                <a:lnTo>
                  <a:pt x="436960" y="507206"/>
                </a:lnTo>
                <a:cubicBezTo>
                  <a:pt x="465800" y="512974"/>
                  <a:pt x="478345" y="515814"/>
                  <a:pt x="507206" y="520303"/>
                </a:cubicBezTo>
                <a:cubicBezTo>
                  <a:pt x="513529" y="521287"/>
                  <a:pt x="519944" y="521632"/>
                  <a:pt x="526256" y="522684"/>
                </a:cubicBezTo>
                <a:cubicBezTo>
                  <a:pt x="537293" y="524523"/>
                  <a:pt x="548934" y="527688"/>
                  <a:pt x="559594" y="531019"/>
                </a:cubicBezTo>
                <a:cubicBezTo>
                  <a:pt x="566781" y="533265"/>
                  <a:pt x="573629" y="536746"/>
                  <a:pt x="581025" y="538162"/>
                </a:cubicBezTo>
                <a:cubicBezTo>
                  <a:pt x="592389" y="540338"/>
                  <a:pt x="604044" y="540543"/>
                  <a:pt x="615553" y="541734"/>
                </a:cubicBezTo>
                <a:cubicBezTo>
                  <a:pt x="632222" y="540940"/>
                  <a:pt x="648941" y="540864"/>
                  <a:pt x="665560" y="539353"/>
                </a:cubicBezTo>
                <a:cubicBezTo>
                  <a:pt x="680909" y="537958"/>
                  <a:pt x="710678" y="532826"/>
                  <a:pt x="728663" y="529828"/>
                </a:cubicBezTo>
                <a:cubicBezTo>
                  <a:pt x="735807" y="524669"/>
                  <a:pt x="742383" y="518616"/>
                  <a:pt x="750094" y="514350"/>
                </a:cubicBezTo>
                <a:cubicBezTo>
                  <a:pt x="773389" y="501463"/>
                  <a:pt x="784161" y="499017"/>
                  <a:pt x="807244" y="491728"/>
                </a:cubicBezTo>
                <a:cubicBezTo>
                  <a:pt x="825575" y="493395"/>
                  <a:pt x="827220" y="494795"/>
                  <a:pt x="850106" y="486966"/>
                </a:cubicBezTo>
                <a:cubicBezTo>
                  <a:pt x="855838" y="485005"/>
                  <a:pt x="860425" y="480616"/>
                  <a:pt x="865585" y="477441"/>
                </a:cubicBezTo>
                <a:cubicBezTo>
                  <a:pt x="871935" y="478235"/>
                  <a:pt x="878347" y="478632"/>
                  <a:pt x="884635" y="479822"/>
                </a:cubicBezTo>
                <a:cubicBezTo>
                  <a:pt x="893053" y="481415"/>
                  <a:pt x="901120" y="486696"/>
                  <a:pt x="909638" y="485775"/>
                </a:cubicBezTo>
                <a:cubicBezTo>
                  <a:pt x="916882" y="484992"/>
                  <a:pt x="922338" y="478631"/>
                  <a:pt x="928688" y="475059"/>
                </a:cubicBezTo>
                <a:cubicBezTo>
                  <a:pt x="940916" y="457939"/>
                  <a:pt x="951315" y="446129"/>
                  <a:pt x="958453" y="426244"/>
                </a:cubicBezTo>
                <a:cubicBezTo>
                  <a:pt x="966596" y="403559"/>
                  <a:pt x="974040" y="380570"/>
                  <a:pt x="979885" y="357187"/>
                </a:cubicBezTo>
                <a:cubicBezTo>
                  <a:pt x="990718" y="313854"/>
                  <a:pt x="985131" y="334880"/>
                  <a:pt x="996553" y="294084"/>
                </a:cubicBezTo>
                <a:cubicBezTo>
                  <a:pt x="997347" y="286543"/>
                  <a:pt x="997642" y="278933"/>
                  <a:pt x="998935" y="271462"/>
                </a:cubicBezTo>
                <a:cubicBezTo>
                  <a:pt x="1004723" y="238021"/>
                  <a:pt x="1012629" y="212070"/>
                  <a:pt x="1021556" y="178594"/>
                </a:cubicBezTo>
                <a:cubicBezTo>
                  <a:pt x="1022747" y="167085"/>
                  <a:pt x="1026764" y="155520"/>
                  <a:pt x="1025128" y="144066"/>
                </a:cubicBezTo>
                <a:cubicBezTo>
                  <a:pt x="1023873" y="135281"/>
                  <a:pt x="1017643" y="127948"/>
                  <a:pt x="1013222" y="120253"/>
                </a:cubicBezTo>
                <a:cubicBezTo>
                  <a:pt x="1006914" y="109273"/>
                  <a:pt x="999720" y="98827"/>
                  <a:pt x="992981" y="88106"/>
                </a:cubicBezTo>
                <a:cubicBezTo>
                  <a:pt x="990988" y="84936"/>
                  <a:pt x="988418" y="82057"/>
                  <a:pt x="987028" y="78581"/>
                </a:cubicBezTo>
                <a:cubicBezTo>
                  <a:pt x="985441" y="74612"/>
                  <a:pt x="983935" y="70610"/>
                  <a:pt x="982266" y="66675"/>
                </a:cubicBezTo>
                <a:cubicBezTo>
                  <a:pt x="978379" y="57512"/>
                  <a:pt x="974281" y="48440"/>
                  <a:pt x="970360" y="39291"/>
                </a:cubicBezTo>
                <a:cubicBezTo>
                  <a:pt x="968327" y="34549"/>
                  <a:pt x="966141" y="29862"/>
                  <a:pt x="964406" y="25003"/>
                </a:cubicBezTo>
                <a:cubicBezTo>
                  <a:pt x="962422" y="19447"/>
                  <a:pt x="960990" y="13661"/>
                  <a:pt x="958453" y="8334"/>
                </a:cubicBezTo>
                <a:cubicBezTo>
                  <a:pt x="956985" y="5252"/>
                  <a:pt x="952500" y="0"/>
                  <a:pt x="952500" y="0"/>
                </a:cubicBezTo>
                <a:lnTo>
                  <a:pt x="172641" y="17859"/>
                </a:lnTo>
                <a:close/>
              </a:path>
            </a:pathLst>
          </a:custGeom>
          <a:solidFill>
            <a:srgbClr val="FF0000">
              <a:alpha val="23922"/>
            </a:srgbClr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0246-A504-5DD2-D771-C2F6B5DF8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4167-9E4F-2CE8-F049-6F084A95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Kinetic Analysis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5EA02-7E67-4DAF-562E-062433FB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25" y="1371600"/>
            <a:ext cx="90709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75307-3456-5BCD-6F87-DF6FB7E4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6555-ED69-69ED-5D7E-432B4D20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Kinetic Analysis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B47F-938D-4030-2FD3-E8FCB294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95"/>
          <a:stretch>
            <a:fillRect/>
          </a:stretch>
        </p:blipFill>
        <p:spPr>
          <a:xfrm>
            <a:off x="1436725" y="1371600"/>
            <a:ext cx="4354475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E5F4C-68EC-211D-85FA-5128A9F3802B}"/>
              </a:ext>
            </a:extLst>
          </p:cNvPr>
          <p:cNvSpPr txBox="1"/>
          <p:nvPr/>
        </p:nvSpPr>
        <p:spPr>
          <a:xfrm>
            <a:off x="6096000" y="4459419"/>
            <a:ext cx="456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suggests bulk crystal diffusion</a:t>
            </a:r>
          </a:p>
          <a:p>
            <a:r>
              <a:rPr lang="en-US" i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 suggests surface diffusion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Balluffi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2005)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79C3DD-6FFB-6C47-A522-A27493F6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317" y="1757752"/>
            <a:ext cx="4314497" cy="1532463"/>
          </a:xfrm>
          <a:prstGeom prst="rect">
            <a:avLst/>
          </a:prstGeom>
        </p:spPr>
      </p:pic>
      <p:pic>
        <p:nvPicPr>
          <p:cNvPr id="3" name="Picture 2" descr="A black symbol with a white background&#10;&#10;AI-generated content may be incorrect.">
            <a:extLst>
              <a:ext uri="{FF2B5EF4-FFF2-40B4-BE49-F238E27FC236}">
                <a16:creationId xmlns:a16="http://schemas.microsoft.com/office/drawing/2014/main" id="{B788CD13-2A17-F09B-ABFC-4A04D469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317" y="3567786"/>
            <a:ext cx="1998053" cy="6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B4376-68C8-1E81-D37B-8AB2ED1B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966B-0675-500A-4A47-F7F6AE9E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Conclusions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F703D5-048F-4AE2-24A6-76808B6677A0}"/>
              </a:ext>
            </a:extLst>
          </p:cNvPr>
          <p:cNvSpPr/>
          <p:nvPr/>
        </p:nvSpPr>
        <p:spPr bwMode="auto">
          <a:xfrm>
            <a:off x="2700371" y="1713111"/>
            <a:ext cx="6680515" cy="7476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 coarsens at a significantly slower rate than 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7E8EE8-4913-5EFB-5112-1BDC3950853B}"/>
              </a:ext>
            </a:extLst>
          </p:cNvPr>
          <p:cNvSpPr/>
          <p:nvPr/>
        </p:nvSpPr>
        <p:spPr bwMode="auto">
          <a:xfrm>
            <a:off x="1233959" y="4586451"/>
            <a:ext cx="9613338" cy="7476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</a:t>
            </a:r>
            <a:r>
              <a:rPr lang="en-US" sz="2000" b="1" i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</a:t>
            </a: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suggest bulk crystal diffusion and surface diffusion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3EDDE9-2DA6-438A-05DA-1554557244CD}"/>
              </a:ext>
            </a:extLst>
          </p:cNvPr>
          <p:cNvSpPr/>
          <p:nvPr/>
        </p:nvSpPr>
        <p:spPr bwMode="auto">
          <a:xfrm>
            <a:off x="1988715" y="3149781"/>
            <a:ext cx="8103826" cy="7476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log(diameter) vs. log(duration) seems linear for Ta coarsening</a:t>
            </a:r>
          </a:p>
        </p:txBody>
      </p:sp>
    </p:spTree>
    <p:extLst>
      <p:ext uri="{BB962C8B-B14F-4D97-AF65-F5344CB8AC3E}">
        <p14:creationId xmlns:p14="http://schemas.microsoft.com/office/powerpoint/2010/main" val="38437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73FBD-8ED2-F1D1-40D1-601F341F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D317-831C-7715-A22F-5EA4BBF6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Moving Forward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AD1F5D-8193-A191-FEE8-10BE3D3F4086}"/>
              </a:ext>
            </a:extLst>
          </p:cNvPr>
          <p:cNvSpPr txBox="1">
            <a:spLocks/>
          </p:cNvSpPr>
          <p:nvPr/>
        </p:nvSpPr>
        <p:spPr bwMode="auto">
          <a:xfrm>
            <a:off x="477352" y="1409700"/>
            <a:ext cx="8755548" cy="4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230540"/>
                </a:solidFill>
                <a:ea typeface="ＭＳ Ｐゴシック"/>
              </a:rPr>
              <a:t>Improving Ta sample consistency: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66ACE-01C4-6560-FBF1-7D3B5DFF432E}"/>
              </a:ext>
            </a:extLst>
          </p:cNvPr>
          <p:cNvSpPr/>
          <p:nvPr/>
        </p:nvSpPr>
        <p:spPr bwMode="auto">
          <a:xfrm>
            <a:off x="7213601" y="2047913"/>
            <a:ext cx="3746106" cy="6389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Dealloyed</a:t>
            </a: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Powder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534AEC-9FBE-4113-1051-140CEF91A60E}"/>
              </a:ext>
            </a:extLst>
          </p:cNvPr>
          <p:cNvSpPr/>
          <p:nvPr/>
        </p:nvSpPr>
        <p:spPr bwMode="auto">
          <a:xfrm>
            <a:off x="578243" y="2047913"/>
            <a:ext cx="5517756" cy="6389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Source Powder (Dehydriding)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A340D0-FEDA-AEE3-A543-7F4CC50594E5}"/>
              </a:ext>
            </a:extLst>
          </p:cNvPr>
          <p:cNvCxnSpPr>
            <a:cxnSpLocks/>
          </p:cNvCxnSpPr>
          <p:nvPr/>
        </p:nvCxnSpPr>
        <p:spPr bwMode="auto">
          <a:xfrm>
            <a:off x="6263372" y="2349500"/>
            <a:ext cx="8001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D37E5E-C88E-FA47-9A42-EB99FAC398BD}"/>
              </a:ext>
            </a:extLst>
          </p:cNvPr>
          <p:cNvCxnSpPr>
            <a:cxnSpLocks/>
          </p:cNvCxnSpPr>
          <p:nvPr/>
        </p:nvCxnSpPr>
        <p:spPr bwMode="auto">
          <a:xfrm>
            <a:off x="6263372" y="4299234"/>
            <a:ext cx="8001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CD24E7-890D-F20E-03A9-F63B85815A09}"/>
              </a:ext>
            </a:extLst>
          </p:cNvPr>
          <p:cNvGrpSpPr>
            <a:grpSpLocks noChangeAspect="1"/>
          </p:cNvGrpSpPr>
          <p:nvPr/>
        </p:nvGrpSpPr>
        <p:grpSpPr>
          <a:xfrm>
            <a:off x="3359241" y="2902920"/>
            <a:ext cx="2743200" cy="2752041"/>
            <a:chOff x="3991116" y="2825987"/>
            <a:chExt cx="2104883" cy="2111666"/>
          </a:xfrm>
        </p:grpSpPr>
        <p:pic>
          <p:nvPicPr>
            <p:cNvPr id="12" name="Picture 11" descr="A close-up of a snow&#10;&#10;AI-generated content may be incorrect.">
              <a:extLst>
                <a:ext uri="{FF2B5EF4-FFF2-40B4-BE49-F238E27FC236}">
                  <a16:creationId xmlns:a16="http://schemas.microsoft.com/office/drawing/2014/main" id="{BA960442-8979-5222-FFFC-F8A9910DD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954" t="318" r="1" b="18852"/>
            <a:stretch>
              <a:fillRect/>
            </a:stretch>
          </p:blipFill>
          <p:spPr>
            <a:xfrm>
              <a:off x="3991116" y="2825987"/>
              <a:ext cx="2104883" cy="210488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D60E9-C316-4BC6-4ECB-84E512177D03}"/>
                </a:ext>
              </a:extLst>
            </p:cNvPr>
            <p:cNvSpPr/>
            <p:nvPr/>
          </p:nvSpPr>
          <p:spPr bwMode="auto">
            <a:xfrm>
              <a:off x="5259388" y="4745128"/>
              <a:ext cx="835025" cy="18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B59C50-E775-C953-1CB0-FC63FC88B6D4}"/>
                </a:ext>
              </a:extLst>
            </p:cNvPr>
            <p:cNvCxnSpPr/>
            <p:nvPr/>
          </p:nvCxnSpPr>
          <p:spPr bwMode="auto">
            <a:xfrm>
              <a:off x="5327650" y="4842363"/>
              <a:ext cx="7024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89E1EB-F53E-1268-F47D-548F5E7CBB3E}"/>
                </a:ext>
              </a:extLst>
            </p:cNvPr>
            <p:cNvSpPr txBox="1"/>
            <p:nvPr/>
          </p:nvSpPr>
          <p:spPr>
            <a:xfrm>
              <a:off x="5490534" y="4736917"/>
              <a:ext cx="384006" cy="200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100" dirty="0" err="1">
                  <a:solidFill>
                    <a:schemeClr val="bg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μm</a:t>
              </a:r>
              <a:endParaRPr lang="en-US" sz="11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1A1D40-2B48-7651-1116-008CDC1F3238}"/>
              </a:ext>
            </a:extLst>
          </p:cNvPr>
          <p:cNvGrpSpPr>
            <a:grpSpLocks noChangeAspect="1"/>
          </p:cNvGrpSpPr>
          <p:nvPr/>
        </p:nvGrpSpPr>
        <p:grpSpPr>
          <a:xfrm>
            <a:off x="7213601" y="2900679"/>
            <a:ext cx="2743200" cy="2754279"/>
            <a:chOff x="7213601" y="2825990"/>
            <a:chExt cx="2104883" cy="2113384"/>
          </a:xfrm>
        </p:grpSpPr>
        <p:pic>
          <p:nvPicPr>
            <p:cNvPr id="17" name="Picture 16" descr="Close-up of a microscope view of white shapes&#10;&#10;AI-generated content may be incorrect.">
              <a:extLst>
                <a:ext uri="{FF2B5EF4-FFF2-40B4-BE49-F238E27FC236}">
                  <a16:creationId xmlns:a16="http://schemas.microsoft.com/office/drawing/2014/main" id="{FA13805F-51CF-0879-458D-DF79AB0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1871" b="19051"/>
            <a:stretch>
              <a:fillRect/>
            </a:stretch>
          </p:blipFill>
          <p:spPr>
            <a:xfrm>
              <a:off x="7213601" y="2825990"/>
              <a:ext cx="2104883" cy="210487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BE6267-B490-C329-5C19-4FACFBF4E5D7}"/>
                </a:ext>
              </a:extLst>
            </p:cNvPr>
            <p:cNvSpPr/>
            <p:nvPr/>
          </p:nvSpPr>
          <p:spPr bwMode="auto">
            <a:xfrm>
              <a:off x="8483459" y="4745128"/>
              <a:ext cx="835025" cy="18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8E23D0-83D5-05DF-5444-4E5C1A6BA6B8}"/>
                </a:ext>
              </a:extLst>
            </p:cNvPr>
            <p:cNvCxnSpPr/>
            <p:nvPr/>
          </p:nvCxnSpPr>
          <p:spPr bwMode="auto">
            <a:xfrm>
              <a:off x="8551721" y="4842363"/>
              <a:ext cx="7024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FA3CA5-B3A7-307D-F138-2AFEE4D3987E}"/>
                </a:ext>
              </a:extLst>
            </p:cNvPr>
            <p:cNvSpPr txBox="1"/>
            <p:nvPr/>
          </p:nvSpPr>
          <p:spPr>
            <a:xfrm>
              <a:off x="8717345" y="4738638"/>
              <a:ext cx="384006" cy="200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100" dirty="0" err="1">
                  <a:solidFill>
                    <a:schemeClr val="bg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μm</a:t>
              </a:r>
              <a:endParaRPr lang="en-US" sz="1100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4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A9CE6-BC57-5608-9969-B88C5451D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886C-921F-A154-772B-913BA1F0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</a:rPr>
              <a:t>Overview: Ultra-High Temperature Ceramics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5819-F696-36FA-4C2F-DAD3E3EB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3145"/>
            <a:ext cx="5486400" cy="3342946"/>
          </a:xfrm>
        </p:spPr>
        <p:txBody>
          <a:bodyPr/>
          <a:lstStyle/>
          <a:p>
            <a:r>
              <a:rPr lang="en-US" dirty="0">
                <a:solidFill>
                  <a:srgbClr val="230540"/>
                </a:solidFill>
              </a:rPr>
              <a:t>Nitrides, carbides, and borides of a refractory metal (e.g., Ta, Nb, Mo, W)</a:t>
            </a:r>
          </a:p>
          <a:p>
            <a:r>
              <a:rPr lang="en-US" dirty="0">
                <a:solidFill>
                  <a:srgbClr val="230540"/>
                </a:solidFill>
              </a:rPr>
              <a:t>Favorable characteristics:</a:t>
            </a:r>
          </a:p>
          <a:p>
            <a:pPr lvl="1"/>
            <a:r>
              <a:rPr lang="en-US" dirty="0">
                <a:solidFill>
                  <a:srgbClr val="230540"/>
                </a:solidFill>
              </a:rPr>
              <a:t>High melting point</a:t>
            </a:r>
          </a:p>
          <a:p>
            <a:pPr lvl="1"/>
            <a:r>
              <a:rPr lang="en-US" dirty="0">
                <a:solidFill>
                  <a:srgbClr val="230540"/>
                </a:solidFill>
              </a:rPr>
              <a:t>High thermal conductivity</a:t>
            </a:r>
          </a:p>
          <a:p>
            <a:pPr lvl="1"/>
            <a:r>
              <a:rPr lang="en-US" dirty="0">
                <a:solidFill>
                  <a:srgbClr val="230540"/>
                </a:solidFill>
              </a:rPr>
              <a:t>High mechanical 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AE673-C94A-AF00-54CD-8AAF2F356CF1}"/>
              </a:ext>
            </a:extLst>
          </p:cNvPr>
          <p:cNvSpPr txBox="1"/>
          <p:nvPr/>
        </p:nvSpPr>
        <p:spPr>
          <a:xfrm>
            <a:off x="6888361" y="5928494"/>
            <a:ext cx="44248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6000"/>
                    <a:lumOff val="24000"/>
                  </a:schemeClr>
                </a:solidFill>
                <a:latin typeface="Aptos"/>
              </a:rPr>
              <a:t>Wyatt et al, Nat. Rev. Mater.,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B401B1-B096-6527-3957-C359C4CA0ABD}"/>
              </a:ext>
            </a:extLst>
          </p:cNvPr>
          <p:cNvGrpSpPr/>
          <p:nvPr/>
        </p:nvGrpSpPr>
        <p:grpSpPr>
          <a:xfrm>
            <a:off x="6623195" y="1201738"/>
            <a:ext cx="4602417" cy="4695595"/>
            <a:chOff x="7801429" y="1806860"/>
            <a:chExt cx="3128130" cy="31914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00CD25-5CA6-7B3A-BE1E-F986DDEB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041" t="13327" b="38728"/>
            <a:stretch>
              <a:fillRect/>
            </a:stretch>
          </p:blipFill>
          <p:spPr>
            <a:xfrm>
              <a:off x="7801429" y="1806860"/>
              <a:ext cx="3128130" cy="21345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6BBA24-D2E0-1DEB-452D-5E57A414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041" t="76259"/>
            <a:stretch>
              <a:fillRect/>
            </a:stretch>
          </p:blipFill>
          <p:spPr>
            <a:xfrm>
              <a:off x="7801429" y="3941380"/>
              <a:ext cx="3128130" cy="105694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63DB3-1340-E1F7-2FF6-AC01B0839776}"/>
              </a:ext>
            </a:extLst>
          </p:cNvPr>
          <p:cNvSpPr/>
          <p:nvPr/>
        </p:nvSpPr>
        <p:spPr bwMode="auto">
          <a:xfrm>
            <a:off x="6801745" y="1107062"/>
            <a:ext cx="4453666" cy="4805851"/>
          </a:xfrm>
          <a:prstGeom prst="rect">
            <a:avLst/>
          </a:prstGeom>
          <a:solidFill>
            <a:srgbClr val="0070C0">
              <a:alpha val="5098"/>
            </a:srgbClr>
          </a:solid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itchFamily="-11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AA17F-BD39-CB3C-5303-238FFE3801CD}"/>
              </a:ext>
            </a:extLst>
          </p:cNvPr>
          <p:cNvSpPr/>
          <p:nvPr/>
        </p:nvSpPr>
        <p:spPr bwMode="auto">
          <a:xfrm>
            <a:off x="7349645" y="2504312"/>
            <a:ext cx="2883287" cy="1538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&gt; 3700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F486FC-266D-C416-42DF-A24DC2E737A1}"/>
              </a:ext>
            </a:extLst>
          </p:cNvPr>
          <p:cNvSpPr/>
          <p:nvPr/>
        </p:nvSpPr>
        <p:spPr bwMode="auto">
          <a:xfrm>
            <a:off x="7349645" y="4953554"/>
            <a:ext cx="1081232" cy="1538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3017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EA0841-7AAF-6B74-EEE9-39B759E1C95C}"/>
              </a:ext>
            </a:extLst>
          </p:cNvPr>
          <p:cNvSpPr/>
          <p:nvPr/>
        </p:nvSpPr>
        <p:spPr bwMode="auto">
          <a:xfrm>
            <a:off x="7349645" y="1462218"/>
            <a:ext cx="1236814" cy="1538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Arial" pitchFamily="-112" charset="0"/>
              </a:rPr>
              <a:t>3090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359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4C9AB-2B36-C214-FED4-4C15A8DE9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E69B-6D96-84EC-16EC-14B69E2D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Moving Forward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318FD8-F3ED-6E34-34F6-E1B0E37D428B}"/>
              </a:ext>
            </a:extLst>
          </p:cNvPr>
          <p:cNvSpPr txBox="1">
            <a:spLocks/>
          </p:cNvSpPr>
          <p:nvPr/>
        </p:nvSpPr>
        <p:spPr bwMode="auto">
          <a:xfrm>
            <a:off x="477352" y="1409700"/>
            <a:ext cx="8755548" cy="4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230540"/>
                </a:solidFill>
                <a:ea typeface="ＭＳ Ｐゴシック"/>
              </a:rPr>
              <a:t>Improving Ta sample consistency: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0BF4E2-ACAA-6A8F-DCB4-CFB76ED7E6A3}"/>
              </a:ext>
            </a:extLst>
          </p:cNvPr>
          <p:cNvSpPr/>
          <p:nvPr/>
        </p:nvSpPr>
        <p:spPr bwMode="auto">
          <a:xfrm>
            <a:off x="7213601" y="2047913"/>
            <a:ext cx="3746106" cy="6389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Dealloyed</a:t>
            </a: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Powder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D8815C-78B6-8F5F-29D2-3EF82992F6AB}"/>
              </a:ext>
            </a:extLst>
          </p:cNvPr>
          <p:cNvSpPr/>
          <p:nvPr/>
        </p:nvSpPr>
        <p:spPr bwMode="auto">
          <a:xfrm>
            <a:off x="578243" y="2047913"/>
            <a:ext cx="5517756" cy="6389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Source Powder (Dehydriding)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8DD168-A393-7A15-D7C5-A162CEFE0923}"/>
              </a:ext>
            </a:extLst>
          </p:cNvPr>
          <p:cNvCxnSpPr>
            <a:cxnSpLocks/>
          </p:cNvCxnSpPr>
          <p:nvPr/>
        </p:nvCxnSpPr>
        <p:spPr bwMode="auto">
          <a:xfrm>
            <a:off x="6263372" y="2349500"/>
            <a:ext cx="8001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09E0CF-E8C0-4940-CBDD-C7D2B188DCCA}"/>
              </a:ext>
            </a:extLst>
          </p:cNvPr>
          <p:cNvSpPr/>
          <p:nvPr/>
        </p:nvSpPr>
        <p:spPr bwMode="auto">
          <a:xfrm>
            <a:off x="4826000" y="2928682"/>
            <a:ext cx="3628591" cy="6389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Molybdenum Susceptor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E3278D-9AEA-8530-6298-57B6CD6DE162}"/>
              </a:ext>
            </a:extLst>
          </p:cNvPr>
          <p:cNvSpPr/>
          <p:nvPr/>
        </p:nvSpPr>
        <p:spPr bwMode="auto">
          <a:xfrm>
            <a:off x="578243" y="2900679"/>
            <a:ext cx="3053957" cy="6389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 Susceptor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FDC426-50C5-D1E2-A347-7A9F0070A3D0}"/>
              </a:ext>
            </a:extLst>
          </p:cNvPr>
          <p:cNvCxnSpPr/>
          <p:nvPr/>
        </p:nvCxnSpPr>
        <p:spPr bwMode="auto">
          <a:xfrm>
            <a:off x="3829050" y="3206750"/>
            <a:ext cx="8001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B8BD31-6AE5-ECB2-A2D0-3626B6CB0FB2}"/>
              </a:ext>
            </a:extLst>
          </p:cNvPr>
          <p:cNvSpPr/>
          <p:nvPr/>
        </p:nvSpPr>
        <p:spPr bwMode="auto">
          <a:xfrm>
            <a:off x="6790363" y="4735646"/>
            <a:ext cx="1064819" cy="6389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endParaRPr lang="en-US" sz="2000" b="1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A6E8FA-2C69-224C-A0D2-21EE0BDC36BD}"/>
              </a:ext>
            </a:extLst>
          </p:cNvPr>
          <p:cNvSpPr txBox="1">
            <a:spLocks/>
          </p:cNvSpPr>
          <p:nvPr/>
        </p:nvSpPr>
        <p:spPr bwMode="auto">
          <a:xfrm>
            <a:off x="6689471" y="4130532"/>
            <a:ext cx="2544371" cy="4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230540"/>
                </a:solidFill>
                <a:ea typeface="ＭＳ Ｐゴシック"/>
              </a:rPr>
              <a:t>New materials: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B6179D-43D9-9CC2-D864-8F7CAAC1BB4D}"/>
              </a:ext>
            </a:extLst>
          </p:cNvPr>
          <p:cNvSpPr txBox="1">
            <a:spLocks/>
          </p:cNvSpPr>
          <p:nvPr/>
        </p:nvSpPr>
        <p:spPr bwMode="auto">
          <a:xfrm>
            <a:off x="477352" y="4130532"/>
            <a:ext cx="4016954" cy="4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230540"/>
                </a:solidFill>
                <a:ea typeface="ＭＳ Ｐゴシック"/>
              </a:rPr>
              <a:t>Kinetic Analysis for TaC: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C1DCE6-850B-1A15-EC05-92A12C1D36A3}"/>
              </a:ext>
            </a:extLst>
          </p:cNvPr>
          <p:cNvSpPr/>
          <p:nvPr/>
        </p:nvSpPr>
        <p:spPr bwMode="auto">
          <a:xfrm>
            <a:off x="578243" y="4735646"/>
            <a:ext cx="4683186" cy="6389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Lengthened Coarsening Durations</a:t>
            </a:r>
          </a:p>
        </p:txBody>
      </p:sp>
    </p:spTree>
    <p:extLst>
      <p:ext uri="{BB962C8B-B14F-4D97-AF65-F5344CB8AC3E}">
        <p14:creationId xmlns:p14="http://schemas.microsoft.com/office/powerpoint/2010/main" val="1616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E24F-49D3-0AAB-62E5-8495290C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684F-F601-B977-33AE-D395DE2F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Acknowledgments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7AFC1B-1E64-D312-502E-D8399B8C6712}"/>
              </a:ext>
            </a:extLst>
          </p:cNvPr>
          <p:cNvSpPr txBox="1">
            <a:spLocks/>
          </p:cNvSpPr>
          <p:nvPr/>
        </p:nvSpPr>
        <p:spPr bwMode="auto">
          <a:xfrm>
            <a:off x="477353" y="1416122"/>
            <a:ext cx="11212060" cy="282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endParaRPr lang="en-US" kern="0">
              <a:solidFill>
                <a:schemeClr val="tx1">
                  <a:lumMod val="76000"/>
                  <a:lumOff val="24000"/>
                </a:schemeClr>
              </a:solidFill>
              <a:latin typeface="Aptos"/>
              <a:ea typeface="ＭＳ Ｐゴシック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8469E3-B4CC-A5B5-8908-A0E3E7090E78}"/>
              </a:ext>
            </a:extLst>
          </p:cNvPr>
          <p:cNvSpPr txBox="1">
            <a:spLocks/>
          </p:cNvSpPr>
          <p:nvPr/>
        </p:nvSpPr>
        <p:spPr bwMode="auto">
          <a:xfrm>
            <a:off x="477353" y="1582040"/>
            <a:ext cx="11212060" cy="265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None/>
            </a:pPr>
            <a:r>
              <a:rPr lang="en-US" sz="1800" kern="0" dirty="0">
                <a:solidFill>
                  <a:srgbClr val="230540"/>
                </a:solidFill>
                <a:ea typeface="ＭＳ Ｐゴシック"/>
              </a:rPr>
              <a:t>This work made use of the Northwestern University Jerome B. Cohen X-ray Diffraction Core Facility (RRID:SCR_017866) supported by the MRSEC program of the National Science Foundation (DMR-2308691) at the Materials Research Center of Northwestern University and the Soft and Hybrid Nanotechnology Experimental (SHyNE) Resource (NSF ECCS-2025633).</a:t>
            </a:r>
          </a:p>
          <a:p>
            <a:pPr marL="0" indent="0" defTabSz="914400">
              <a:buNone/>
            </a:pPr>
            <a:endParaRPr lang="en-US" sz="1800" kern="0" dirty="0">
              <a:solidFill>
                <a:srgbClr val="230540"/>
              </a:solidFill>
              <a:ea typeface="ＭＳ Ｐゴシック"/>
            </a:endParaRPr>
          </a:p>
          <a:p>
            <a:pPr marL="0" indent="0" defTabSz="914400">
              <a:buNone/>
            </a:pPr>
            <a:r>
              <a:rPr lang="en-US" sz="1800" kern="0" dirty="0">
                <a:solidFill>
                  <a:srgbClr val="230540"/>
                </a:solidFill>
                <a:ea typeface="ＭＳ Ｐゴシック"/>
              </a:rPr>
              <a:t>This work made use of the EPIC facility (RRID: SCR_026361) of Northwestern University’s NUANCE Center, which has received support from the </a:t>
            </a:r>
            <a:r>
              <a:rPr lang="en-US" sz="1800" kern="0" dirty="0" err="1">
                <a:solidFill>
                  <a:srgbClr val="230540"/>
                </a:solidFill>
                <a:ea typeface="ＭＳ Ｐゴシック"/>
              </a:rPr>
              <a:t>SHyNE</a:t>
            </a:r>
            <a:r>
              <a:rPr lang="en-US" sz="1800" kern="0" dirty="0">
                <a:solidFill>
                  <a:srgbClr val="230540"/>
                </a:solidFill>
                <a:ea typeface="ＭＳ Ｐゴシック"/>
              </a:rPr>
              <a:t> Resource (NSF ECCS-2025633), the IIN, and Northwestern's MRSEC program (NSF DMR-2308691).</a:t>
            </a:r>
            <a:endParaRPr lang="en-US" sz="1400" dirty="0">
              <a:solidFill>
                <a:srgbClr val="230540"/>
              </a:solidFill>
            </a:endParaRPr>
          </a:p>
        </p:txBody>
      </p:sp>
      <p:pic>
        <p:nvPicPr>
          <p:cNvPr id="7" name="Picture 6" descr="NUANCE: Nanoscale Characterization Experimental Center">
            <a:extLst>
              <a:ext uri="{FF2B5EF4-FFF2-40B4-BE49-F238E27FC236}">
                <a16:creationId xmlns:a16="http://schemas.microsoft.com/office/drawing/2014/main" id="{7191013B-0B01-9401-F7F4-4EF2B291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4712557"/>
            <a:ext cx="2743200" cy="8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6921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E617-AB70-5CF0-2A2E-087A24990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CBD3-E11C-B1A4-FBF6-FAC3B224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</a:rPr>
              <a:t>Overview: Ultra-High Temperature Ceramics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49D17-D7EF-A71D-7FC2-7F802F3DD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4" y="2902857"/>
            <a:ext cx="5235388" cy="1436914"/>
          </a:xfrm>
        </p:spPr>
        <p:txBody>
          <a:bodyPr/>
          <a:lstStyle/>
          <a:p>
            <a:r>
              <a:rPr lang="en-US" sz="2000" dirty="0">
                <a:solidFill>
                  <a:srgbClr val="230540"/>
                </a:solidFill>
              </a:rPr>
              <a:t>Suitable for hypersonic applications</a:t>
            </a:r>
          </a:p>
          <a:p>
            <a:pPr lvl="1"/>
            <a:r>
              <a:rPr lang="en-US" sz="1800" dirty="0">
                <a:solidFill>
                  <a:srgbClr val="230540"/>
                </a:solidFill>
              </a:rPr>
              <a:t>Vehicles that travel &gt; 5x speed of sound</a:t>
            </a:r>
          </a:p>
          <a:p>
            <a:pPr lvl="1"/>
            <a:r>
              <a:rPr lang="en-US" sz="1800" dirty="0">
                <a:solidFill>
                  <a:srgbClr val="230540"/>
                </a:solidFill>
              </a:rPr>
              <a:t>Extreme heat flux and oxidation conditions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FEBD0F-005F-FE2E-ADED-FCAC72D7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1353"/>
            <a:ext cx="5344556" cy="352359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61A4AD-A9C9-EF26-3854-B0048E0260F0}"/>
              </a:ext>
            </a:extLst>
          </p:cNvPr>
          <p:cNvSpPr txBox="1"/>
          <p:nvPr/>
        </p:nvSpPr>
        <p:spPr>
          <a:xfrm>
            <a:off x="7128213" y="5422786"/>
            <a:ext cx="44248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6000"/>
                    <a:lumOff val="24000"/>
                  </a:schemeClr>
                </a:solidFill>
                <a:latin typeface="Aptos"/>
              </a:rPr>
              <a:t>Peters et al, Nat. Comm., 2024</a:t>
            </a:r>
          </a:p>
        </p:txBody>
      </p:sp>
    </p:spTree>
    <p:extLst>
      <p:ext uri="{BB962C8B-B14F-4D97-AF65-F5344CB8AC3E}">
        <p14:creationId xmlns:p14="http://schemas.microsoft.com/office/powerpoint/2010/main" val="21489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0E703-DC25-C076-9744-D9350977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9D98-BA28-868F-F4E6-E8D95DF2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Nanoporous UHTCs Enable Novel Functionality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4AB01-2F0C-1C00-6A52-23E9E03B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78" y="2832100"/>
            <a:ext cx="3657022" cy="1612900"/>
          </a:xfrm>
        </p:spPr>
        <p:txBody>
          <a:bodyPr/>
          <a:lstStyle/>
          <a:p>
            <a:r>
              <a:rPr lang="en-US" dirty="0">
                <a:solidFill>
                  <a:srgbClr val="230540"/>
                </a:solidFill>
                <a:ea typeface="ＭＳ Ｐゴシック"/>
              </a:rPr>
              <a:t>Active Cooling </a:t>
            </a:r>
          </a:p>
          <a:p>
            <a:pPr lvl="1"/>
            <a:r>
              <a:rPr lang="en-US" dirty="0">
                <a:solidFill>
                  <a:srgbClr val="230540"/>
                </a:solidFill>
                <a:ea typeface="ＭＳ Ｐゴシック"/>
              </a:rPr>
              <a:t>e.g. Transpiration cooling: forced fluid through porous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383A7-2E91-D3B1-D013-1D02D4B703A3}"/>
              </a:ext>
            </a:extLst>
          </p:cNvPr>
          <p:cNvSpPr txBox="1"/>
          <p:nvPr/>
        </p:nvSpPr>
        <p:spPr>
          <a:xfrm>
            <a:off x="7333094" y="4805417"/>
            <a:ext cx="44248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6000"/>
                    <a:lumOff val="24000"/>
                  </a:schemeClr>
                </a:solidFill>
                <a:latin typeface="Aptos"/>
              </a:rPr>
              <a:t>Peters et al, Nat. Comm., 2024</a:t>
            </a:r>
          </a:p>
        </p:txBody>
      </p:sp>
      <p:pic>
        <p:nvPicPr>
          <p:cNvPr id="4" name="Picture 3" descr="A diagram of different types of pipes&#10;&#10;AI-generated content may be incorrect.">
            <a:extLst>
              <a:ext uri="{FF2B5EF4-FFF2-40B4-BE49-F238E27FC236}">
                <a16:creationId xmlns:a16="http://schemas.microsoft.com/office/drawing/2014/main" id="{B1338518-C9FA-4CA6-D587-66020BE1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3" t="66582" r="57549" b="1210"/>
          <a:stretch>
            <a:fillRect/>
          </a:stretch>
        </p:blipFill>
        <p:spPr>
          <a:xfrm>
            <a:off x="4483897" y="2352675"/>
            <a:ext cx="7159752" cy="23845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0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C92C4-7989-0C72-A801-E540CC7B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ACC8-28DA-6BC0-041D-E88BD9F7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How Do Nanoporous UHTCs Hold Up?</a:t>
            </a:r>
            <a:endParaRPr lang="en-US" b="1" dirty="0">
              <a:latin typeface="Poppin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61F6D7-CFE0-EDA3-337D-6FE327E03B52}"/>
              </a:ext>
            </a:extLst>
          </p:cNvPr>
          <p:cNvSpPr txBox="1">
            <a:spLocks/>
          </p:cNvSpPr>
          <p:nvPr/>
        </p:nvSpPr>
        <p:spPr bwMode="auto">
          <a:xfrm>
            <a:off x="547053" y="1935929"/>
            <a:ext cx="5459300" cy="154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971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13144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6573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 b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1145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5717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289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48615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kern="0" dirty="0">
                <a:solidFill>
                  <a:srgbClr val="230540"/>
                </a:solidFill>
                <a:ea typeface="ＭＳ Ｐゴシック"/>
              </a:rPr>
              <a:t>Nanoporous structures "coarsen" at high temps due to surface diffusion</a:t>
            </a:r>
          </a:p>
          <a:p>
            <a:pPr defTabSz="914400"/>
            <a:r>
              <a:rPr lang="en-US" kern="0" dirty="0">
                <a:solidFill>
                  <a:srgbClr val="230540"/>
                </a:solidFill>
                <a:ea typeface="ＭＳ Ｐゴシック"/>
              </a:rPr>
              <a:t>Obtain kinetic constants </a:t>
            </a:r>
            <a:r>
              <a:rPr lang="en-US" i="1" dirty="0">
                <a:solidFill>
                  <a:srgbClr val="230540"/>
                </a:solidFill>
              </a:rPr>
              <a:t>D</a:t>
            </a:r>
            <a:r>
              <a:rPr lang="en-US" i="1" baseline="-25000" dirty="0">
                <a:solidFill>
                  <a:srgbClr val="230540"/>
                </a:solidFill>
              </a:rPr>
              <a:t>0</a:t>
            </a:r>
            <a:r>
              <a:rPr lang="en-US" i="1" kern="0" dirty="0">
                <a:solidFill>
                  <a:srgbClr val="230540"/>
                </a:solidFill>
                <a:ea typeface="ＭＳ Ｐゴシック"/>
              </a:rPr>
              <a:t>, E,</a:t>
            </a:r>
            <a:r>
              <a:rPr lang="en-US" kern="0" dirty="0">
                <a:solidFill>
                  <a:srgbClr val="230540"/>
                </a:solidFill>
                <a:ea typeface="ＭＳ Ｐゴシック"/>
              </a:rPr>
              <a:t> and </a:t>
            </a:r>
            <a:r>
              <a:rPr lang="en-US" i="1" kern="0" dirty="0">
                <a:solidFill>
                  <a:srgbClr val="230540"/>
                </a:solidFill>
                <a:ea typeface="ＭＳ Ｐゴシック"/>
              </a:rPr>
              <a:t>m</a:t>
            </a:r>
          </a:p>
        </p:txBody>
      </p:sp>
      <p:pic>
        <p:nvPicPr>
          <p:cNvPr id="12" name="Picture 11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95EDA327-9DBC-8E8C-698E-69892F48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60" y="4371232"/>
            <a:ext cx="2999123" cy="895424"/>
          </a:xfrm>
          <a:prstGeom prst="rect">
            <a:avLst/>
          </a:prstGeom>
        </p:spPr>
      </p:pic>
      <p:pic>
        <p:nvPicPr>
          <p:cNvPr id="6" name="Picture 5" descr="A black symbol with a white background&#10;&#10;AI-generated content may be incorrect.">
            <a:extLst>
              <a:ext uri="{FF2B5EF4-FFF2-40B4-BE49-F238E27FC236}">
                <a16:creationId xmlns:a16="http://schemas.microsoft.com/office/drawing/2014/main" id="{01118381-BC14-6D03-097E-7BA927A4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6" y="3577630"/>
            <a:ext cx="1998053" cy="612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92FDCC-C22C-9F79-22BC-06281E77F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 t="22067" r="29893" b="22174"/>
          <a:stretch/>
        </p:blipFill>
        <p:spPr>
          <a:xfrm>
            <a:off x="7126988" y="1460656"/>
            <a:ext cx="3772239" cy="3899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1E3ABD-4097-C347-784C-8C9832B46E9C}"/>
              </a:ext>
            </a:extLst>
          </p:cNvPr>
          <p:cNvSpPr txBox="1"/>
          <p:nvPr/>
        </p:nvSpPr>
        <p:spPr>
          <a:xfrm>
            <a:off x="7956330" y="5591398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ptos" panose="020B0004020202020204" pitchFamily="34" charset="0"/>
              </a:rPr>
              <a:t>Courtesy of Ian McCue and Catherine Ott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988759-FE30-E9ED-7BF8-49C7126AC9E4}"/>
              </a:ext>
            </a:extLst>
          </p:cNvPr>
          <p:cNvSpPr/>
          <p:nvPr/>
        </p:nvSpPr>
        <p:spPr bwMode="auto">
          <a:xfrm>
            <a:off x="6836229" y="1386113"/>
            <a:ext cx="4484914" cy="4564743"/>
          </a:xfrm>
          <a:prstGeom prst="rect">
            <a:avLst/>
          </a:prstGeom>
          <a:solidFill>
            <a:srgbClr val="FFFFFF">
              <a:alpha val="7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C9B5F-4C3F-EAA6-0FF6-76C486B9A610}"/>
              </a:ext>
            </a:extLst>
          </p:cNvPr>
          <p:cNvSpPr/>
          <p:nvPr/>
        </p:nvSpPr>
        <p:spPr bwMode="auto">
          <a:xfrm>
            <a:off x="547053" y="1840886"/>
            <a:ext cx="5617634" cy="1546659"/>
          </a:xfrm>
          <a:prstGeom prst="rect">
            <a:avLst/>
          </a:prstGeom>
          <a:solidFill>
            <a:srgbClr val="FFFFFF">
              <a:alpha val="7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61224-1027-DC49-9CFD-173013E5B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AB94-09A1-5042-771E-0AB59389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Project Approach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38EF8F-4AF6-7A00-CAF2-45DC88D9DB0B}"/>
              </a:ext>
            </a:extLst>
          </p:cNvPr>
          <p:cNvSpPr/>
          <p:nvPr/>
        </p:nvSpPr>
        <p:spPr bwMode="auto">
          <a:xfrm>
            <a:off x="564905" y="1596537"/>
            <a:ext cx="3663461" cy="6389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Nanoporous Source Powder</a:t>
            </a:r>
            <a:endParaRPr lang="en-US" sz="2000" b="1" i="0" u="none" strike="noStrike" cap="none" normalizeH="0" baseline="0" dirty="0">
              <a:ln>
                <a:noFill/>
              </a:ln>
              <a:solidFill>
                <a:srgbClr val="2305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7EFD1A-6B7C-FA7F-D13D-8472EDC4A037}"/>
              </a:ext>
            </a:extLst>
          </p:cNvPr>
          <p:cNvSpPr/>
          <p:nvPr/>
        </p:nvSpPr>
        <p:spPr bwMode="auto">
          <a:xfrm>
            <a:off x="564905" y="2721951"/>
            <a:ext cx="1834662" cy="6389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Coarsening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EF8A3B-B96F-D5AA-08A7-78E752AB5640}"/>
              </a:ext>
            </a:extLst>
          </p:cNvPr>
          <p:cNvSpPr/>
          <p:nvPr/>
        </p:nvSpPr>
        <p:spPr bwMode="auto">
          <a:xfrm>
            <a:off x="1303459" y="3847366"/>
            <a:ext cx="3194539" cy="6389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Diffraction (XRD)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2FDB3A-0826-6D30-D789-B3EB27DCA32A}"/>
              </a:ext>
            </a:extLst>
          </p:cNvPr>
          <p:cNvSpPr/>
          <p:nvPr/>
        </p:nvSpPr>
        <p:spPr bwMode="auto">
          <a:xfrm>
            <a:off x="1303458" y="4972780"/>
            <a:ext cx="4792541" cy="6389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Electron Microscopy (SEM)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095F4B-13D0-A539-B1AB-A0CA89112F75}"/>
              </a:ext>
            </a:extLst>
          </p:cNvPr>
          <p:cNvSpPr/>
          <p:nvPr/>
        </p:nvSpPr>
        <p:spPr bwMode="auto">
          <a:xfrm>
            <a:off x="6830888" y="3847366"/>
            <a:ext cx="2151186" cy="6447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Stability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FBA9F4-9273-EDEE-DB28-430DB9F2F722}"/>
              </a:ext>
            </a:extLst>
          </p:cNvPr>
          <p:cNvSpPr/>
          <p:nvPr/>
        </p:nvSpPr>
        <p:spPr bwMode="auto">
          <a:xfrm>
            <a:off x="6830888" y="4972779"/>
            <a:ext cx="3861172" cy="6389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Size Measurements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7794BD-FFB4-6BA8-7E8D-CF108BD1B8D4}"/>
              </a:ext>
            </a:extLst>
          </p:cNvPr>
          <p:cNvCxnSpPr>
            <a:cxnSpLocks/>
          </p:cNvCxnSpPr>
          <p:nvPr/>
        </p:nvCxnSpPr>
        <p:spPr bwMode="auto">
          <a:xfrm>
            <a:off x="930536" y="2235445"/>
            <a:ext cx="0" cy="4865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6C79058-7AE6-B481-75ED-DD193CA6166C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rot="16200000" flipH="1">
            <a:off x="714018" y="3577379"/>
            <a:ext cx="805960" cy="372922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B257C41E-9DA9-4E22-2D8C-DC629F9FFAA6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 rot="16200000" flipH="1">
            <a:off x="546596" y="4535372"/>
            <a:ext cx="1140800" cy="372924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07FFD3-90DA-55F4-F9B9-AD3C5AE0407C}"/>
              </a:ext>
            </a:extLst>
          </p:cNvPr>
          <p:cNvCxnSpPr>
            <a:stCxn id="9" idx="3"/>
            <a:endCxn id="11" idx="1"/>
          </p:cNvCxnSpPr>
          <p:nvPr/>
        </p:nvCxnSpPr>
        <p:spPr bwMode="auto">
          <a:xfrm>
            <a:off x="4497998" y="4166820"/>
            <a:ext cx="2332890" cy="29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D844A3-B452-B835-816C-6458C079AA34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 bwMode="auto">
          <a:xfrm flipV="1">
            <a:off x="6095999" y="5292233"/>
            <a:ext cx="734889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DF3B3B-249E-1505-A19D-30B23D52572A}"/>
              </a:ext>
            </a:extLst>
          </p:cNvPr>
          <p:cNvSpPr/>
          <p:nvPr/>
        </p:nvSpPr>
        <p:spPr bwMode="auto">
          <a:xfrm>
            <a:off x="4698693" y="2614298"/>
            <a:ext cx="3536887" cy="848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1400, 1550, 1700, 1850 °C 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10, 30, 60 minutes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4719BB-CFF5-C8CD-03B0-B2DB4917BFF2}"/>
              </a:ext>
            </a:extLst>
          </p:cNvPr>
          <p:cNvSpPr/>
          <p:nvPr/>
        </p:nvSpPr>
        <p:spPr bwMode="auto">
          <a:xfrm>
            <a:off x="2681178" y="2614298"/>
            <a:ext cx="2279878" cy="848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Heating:</a:t>
            </a:r>
            <a:endParaRPr lang="en-US" dirty="0">
              <a:solidFill>
                <a:srgbClr val="2305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AB318C-85E8-831F-9158-5CC2B92FCE02}"/>
              </a:ext>
            </a:extLst>
          </p:cNvPr>
          <p:cNvSpPr/>
          <p:nvPr/>
        </p:nvSpPr>
        <p:spPr bwMode="auto">
          <a:xfrm>
            <a:off x="4571567" y="1596537"/>
            <a:ext cx="1763615" cy="6389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(Metal)</a:t>
            </a:r>
            <a:endParaRPr lang="en-US" sz="2000" i="0" u="none" strike="noStrike" cap="none" normalizeH="0" baseline="0" dirty="0">
              <a:ln>
                <a:noFill/>
              </a:ln>
              <a:solidFill>
                <a:srgbClr val="2305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F506F4-4C3F-5610-8C48-806B01BBC7C2}"/>
              </a:ext>
            </a:extLst>
          </p:cNvPr>
          <p:cNvSpPr/>
          <p:nvPr/>
        </p:nvSpPr>
        <p:spPr bwMode="auto">
          <a:xfrm>
            <a:off x="6615897" y="1590674"/>
            <a:ext cx="1992074" cy="6389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</a:t>
            </a:r>
            <a:r>
              <a:rPr lang="en-US" sz="2000" dirty="0">
                <a:solidFill>
                  <a:srgbClr val="2305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(Ceramic)</a:t>
            </a:r>
            <a:endParaRPr lang="en-US" sz="2000" i="0" u="none" strike="noStrike" cap="none" normalizeH="0" baseline="0" dirty="0">
              <a:ln>
                <a:noFill/>
              </a:ln>
              <a:solidFill>
                <a:srgbClr val="2305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944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0604A-F3EF-B321-8562-BCE97F1E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EAE9-38F3-DF79-0AEA-6E7303EE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Induction Heating Allows For Precise Coarsening</a:t>
            </a:r>
            <a:endParaRPr lang="en-US" dirty="0"/>
          </a:p>
        </p:txBody>
      </p:sp>
      <p:pic>
        <p:nvPicPr>
          <p:cNvPr id="6" name="Picture 5" descr="A computer on a table&#10;&#10;AI-generated content may be incorrect.">
            <a:extLst>
              <a:ext uri="{FF2B5EF4-FFF2-40B4-BE49-F238E27FC236}">
                <a16:creationId xmlns:a16="http://schemas.microsoft.com/office/drawing/2014/main" id="{19EE0A11-739E-C920-945E-0EB17F3E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15" t="11887" r="2816" b="11621"/>
          <a:stretch>
            <a:fillRect/>
          </a:stretch>
        </p:blipFill>
        <p:spPr>
          <a:xfrm>
            <a:off x="4654111" y="1558448"/>
            <a:ext cx="3341226" cy="3991428"/>
          </a:xfrm>
          <a:prstGeom prst="rect">
            <a:avLst/>
          </a:prstGeom>
        </p:spPr>
      </p:pic>
      <p:pic>
        <p:nvPicPr>
          <p:cNvPr id="8" name="Picture 7" descr="A close-up of a piece of paper&#10;&#10;AI-generated content may be incorrect.">
            <a:extLst>
              <a:ext uri="{FF2B5EF4-FFF2-40B4-BE49-F238E27FC236}">
                <a16:creationId xmlns:a16="http://schemas.microsoft.com/office/drawing/2014/main" id="{A563B2F9-FB93-99D1-DB1E-7419B6240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91" t="26331" r="30505" b="24919"/>
          <a:stretch>
            <a:fillRect/>
          </a:stretch>
        </p:blipFill>
        <p:spPr>
          <a:xfrm>
            <a:off x="517306" y="1558448"/>
            <a:ext cx="2189232" cy="1681445"/>
          </a:xfrm>
          <a:prstGeom prst="rect">
            <a:avLst/>
          </a:prstGeom>
        </p:spPr>
      </p:pic>
      <p:pic>
        <p:nvPicPr>
          <p:cNvPr id="12" name="Picture 11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0AEF6959-6ED8-C8A7-1F03-8799F9C29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96" t="41462" r="11921" b="31730"/>
          <a:stretch>
            <a:fillRect/>
          </a:stretch>
        </p:blipFill>
        <p:spPr>
          <a:xfrm rot="5400000">
            <a:off x="1941868" y="3528760"/>
            <a:ext cx="2044783" cy="1997449"/>
          </a:xfrm>
          <a:prstGeom prst="rect">
            <a:avLst/>
          </a:prstGeom>
        </p:spPr>
      </p:pic>
      <p:pic>
        <p:nvPicPr>
          <p:cNvPr id="16" name="Picture 15" descr="A black piece of ash on a concrete surface&#10;&#10;AI-generated content may be incorrect.">
            <a:extLst>
              <a:ext uri="{FF2B5EF4-FFF2-40B4-BE49-F238E27FC236}">
                <a16:creationId xmlns:a16="http://schemas.microsoft.com/office/drawing/2014/main" id="{6CCA043F-7DD8-4F4B-476F-B7CCE907B2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23" t="5248" r="14293" b="9610"/>
          <a:stretch>
            <a:fillRect/>
          </a:stretch>
        </p:blipFill>
        <p:spPr>
          <a:xfrm rot="5400000">
            <a:off x="8885808" y="2229818"/>
            <a:ext cx="2565400" cy="28448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BCE1AF-25AB-CAB9-7865-74BD4FC280DE}"/>
              </a:ext>
            </a:extLst>
          </p:cNvPr>
          <p:cNvCxnSpPr>
            <a:cxnSpLocks/>
          </p:cNvCxnSpPr>
          <p:nvPr/>
        </p:nvCxnSpPr>
        <p:spPr bwMode="auto">
          <a:xfrm>
            <a:off x="2011213" y="2868446"/>
            <a:ext cx="847725" cy="132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CA5D1D-E2EA-26FC-7335-1529C843659B}"/>
              </a:ext>
            </a:extLst>
          </p:cNvPr>
          <p:cNvCxnSpPr>
            <a:cxnSpLocks/>
          </p:cNvCxnSpPr>
          <p:nvPr/>
        </p:nvCxnSpPr>
        <p:spPr bwMode="auto">
          <a:xfrm>
            <a:off x="3792388" y="4086059"/>
            <a:ext cx="2195513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0F532A5-EF33-E1CF-0BDB-AFB643077309}"/>
              </a:ext>
            </a:extLst>
          </p:cNvPr>
          <p:cNvSpPr txBox="1"/>
          <p:nvPr/>
        </p:nvSpPr>
        <p:spPr>
          <a:xfrm>
            <a:off x="3144285" y="3809037"/>
            <a:ext cx="50302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7C9DBC-9304-5218-3DE1-C30E4EDAC669}"/>
              </a:ext>
            </a:extLst>
          </p:cNvPr>
          <p:cNvSpPr txBox="1"/>
          <p:nvPr/>
        </p:nvSpPr>
        <p:spPr>
          <a:xfrm>
            <a:off x="3378120" y="4679456"/>
            <a:ext cx="37317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9102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D2AC2-A836-B760-6F70-361471C6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1BE0-1CF3-7843-A6E7-5E2C21AF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Compositional Stability of </a:t>
            </a:r>
            <a:r>
              <a:rPr lang="en-US" b="1" dirty="0" err="1">
                <a:latin typeface="Poppins"/>
                <a:ea typeface="ＭＳ Ｐゴシック"/>
                <a:cs typeface="Arial"/>
              </a:rPr>
              <a:t>TaC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8748F4-3A66-389F-FB29-73338484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703" y="2474722"/>
            <a:ext cx="4572000" cy="32261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F7A03B-A29B-33DE-77DD-068B437C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25" y="1442917"/>
            <a:ext cx="6400800" cy="44270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3E3D4A-7C01-C731-010F-B0F7DF1008F5}"/>
              </a:ext>
            </a:extLst>
          </p:cNvPr>
          <p:cNvSpPr/>
          <p:nvPr/>
        </p:nvSpPr>
        <p:spPr bwMode="auto">
          <a:xfrm>
            <a:off x="6888073" y="2474722"/>
            <a:ext cx="5042635" cy="3460542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9A80-18F8-89CF-D707-8E6011BE5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F677-F0B9-56D4-51AC-4BEAC696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/>
                <a:ea typeface="ＭＳ Ｐゴシック"/>
                <a:cs typeface="Arial"/>
              </a:rPr>
              <a:t>Compositional Stability of Ta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F2F18A-8E83-9305-C455-3361121A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675" y="1422434"/>
            <a:ext cx="6400800" cy="45166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F92DD6-673D-9964-E032-6E03CB86A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6" y="2538742"/>
            <a:ext cx="4572000" cy="31621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AE1513-4904-4860-8695-290B05D86A18}"/>
              </a:ext>
            </a:extLst>
          </p:cNvPr>
          <p:cNvSpPr/>
          <p:nvPr/>
        </p:nvSpPr>
        <p:spPr bwMode="auto">
          <a:xfrm>
            <a:off x="0" y="2538742"/>
            <a:ext cx="5042635" cy="3460542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NCI Slide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ce84db-8738-4c7b-9bdc-65b9500871f6" xsi:nil="true"/>
    <lcf76f155ced4ddcb4097134ff3c332f xmlns="6bd9178e-d885-4f1b-958d-8c6bd03fdf1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E3D703DCAFE4C85A429E6969E85A7" ma:contentTypeVersion="18" ma:contentTypeDescription="Create a new document." ma:contentTypeScope="" ma:versionID="b1a7941aae7bb0362ed03ad98a735e69">
  <xsd:schema xmlns:xsd="http://www.w3.org/2001/XMLSchema" xmlns:xs="http://www.w3.org/2001/XMLSchema" xmlns:p="http://schemas.microsoft.com/office/2006/metadata/properties" xmlns:ns2="6bd9178e-d885-4f1b-958d-8c6bd03fdf16" xmlns:ns3="ff9f563d-5dec-4700-a6b5-cda6445de477" xmlns:ns4="efce84db-8738-4c7b-9bdc-65b9500871f6" targetNamespace="http://schemas.microsoft.com/office/2006/metadata/properties" ma:root="true" ma:fieldsID="3e9e8e469d4594dbbc90a60f8b4fd1e6" ns2:_="" ns3:_="" ns4:_="">
    <xsd:import namespace="6bd9178e-d885-4f1b-958d-8c6bd03fdf16"/>
    <xsd:import namespace="ff9f563d-5dec-4700-a6b5-cda6445de477"/>
    <xsd:import namespace="efce84db-8738-4c7b-9bdc-65b950087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9178e-d885-4f1b-958d-8c6bd03f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f563d-5dec-4700-a6b5-cda6445de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e84db-8738-4c7b-9bdc-65b9500871f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ae62112-d72e-4e65-b337-1371182abba9}" ma:internalName="TaxCatchAll" ma:showField="CatchAllData" ma:web="c009d6ba-be2c-4af2-b584-8ef3c314fe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93B7E4-71F2-4888-9721-CAA08080E503}">
  <ds:schemaRefs>
    <ds:schemaRef ds:uri="6bd9178e-d885-4f1b-958d-8c6bd03fdf16"/>
    <ds:schemaRef ds:uri="979e04c3-548b-442f-b305-7857bc7818ed"/>
    <ds:schemaRef ds:uri="efce84db-8738-4c7b-9bdc-65b9500871f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F20DDC0-990C-41F0-B12F-DD5E8645DD86}">
  <ds:schemaRefs>
    <ds:schemaRef ds:uri="6bd9178e-d885-4f1b-958d-8c6bd03fdf16"/>
    <ds:schemaRef ds:uri="efce84db-8738-4c7b-9bdc-65b9500871f6"/>
    <ds:schemaRef ds:uri="ff9f563d-5dec-4700-a6b5-cda6445de4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5063F7-C596-4952-AFBD-A255983E5A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NNCI Slide Template</Template>
  <TotalTime>5226</TotalTime>
  <Words>520</Words>
  <Application>Microsoft Office PowerPoint</Application>
  <PresentationFormat>Widescreen</PresentationFormat>
  <Paragraphs>86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Aptos</vt:lpstr>
      <vt:lpstr>Arial</vt:lpstr>
      <vt:lpstr>Calibri</vt:lpstr>
      <vt:lpstr>Corbel</vt:lpstr>
      <vt:lpstr>Gill Sans MT</vt:lpstr>
      <vt:lpstr>Poppins</vt:lpstr>
      <vt:lpstr>Trebuchet MS</vt:lpstr>
      <vt:lpstr>NNCI Slide Template</vt:lpstr>
      <vt:lpstr>1_Office Theme</vt:lpstr>
      <vt:lpstr>PowerPoint Presentation</vt:lpstr>
      <vt:lpstr>Overview: Ultra-High Temperature Ceramics</vt:lpstr>
      <vt:lpstr>Overview: Ultra-High Temperature Ceramics</vt:lpstr>
      <vt:lpstr>Nanoporous UHTCs Enable Novel Functionality</vt:lpstr>
      <vt:lpstr>How Do Nanoporous UHTCs Hold Up?</vt:lpstr>
      <vt:lpstr>Project Approach</vt:lpstr>
      <vt:lpstr>Induction Heating Allows For Precise Coarsening</vt:lpstr>
      <vt:lpstr>Compositional Stability of TaC</vt:lpstr>
      <vt:lpstr>Compositional Stability of Ta</vt:lpstr>
      <vt:lpstr>Coarsening: Visual Progression</vt:lpstr>
      <vt:lpstr>Coarsening: Visual Progression</vt:lpstr>
      <vt:lpstr>Feature Size Quantification with AQUAMI</vt:lpstr>
      <vt:lpstr>Feature Size Quantification with AQUAMI</vt:lpstr>
      <vt:lpstr>Challenges with Feature Size Measurement in Ta</vt:lpstr>
      <vt:lpstr>Ta Source Powder Inconsistency</vt:lpstr>
      <vt:lpstr>Kinetic Analysis</vt:lpstr>
      <vt:lpstr>Kinetic Analysis</vt:lpstr>
      <vt:lpstr>Conclusions</vt:lpstr>
      <vt:lpstr>Moving Forward</vt:lpstr>
      <vt:lpstr>Moving Forward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dgottfried</dc:creator>
  <cp:lastModifiedBy>Noah Zheng</cp:lastModifiedBy>
  <cp:revision>151</cp:revision>
  <cp:lastPrinted>2020-05-01T21:18:23Z</cp:lastPrinted>
  <dcterms:created xsi:type="dcterms:W3CDTF">2018-07-24T20:10:29Z</dcterms:created>
  <dcterms:modified xsi:type="dcterms:W3CDTF">2025-08-01T19:49:33Z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0x010100C1DE3D703DCAFE4C85A429E6969E85A7</vt:lpwstr>
  </property>
  <property fmtid="{D5CDD505-2E9C-101B-9397-08002B2CF9AE}" pid="3" name="MediaServiceImageTags">
    <vt:lpwstr/>
  </property>
</Properties>
</file>