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 id="2147483660" r:id="rId5"/>
  </p:sldMasterIdLst>
  <p:notesMasterIdLst>
    <p:notesMasterId r:id="rId21"/>
  </p:notesMasterIdLst>
  <p:sldIdLst>
    <p:sldId id="304" r:id="rId6"/>
    <p:sldId id="317" r:id="rId7"/>
    <p:sldId id="307" r:id="rId8"/>
    <p:sldId id="320" r:id="rId9"/>
    <p:sldId id="319" r:id="rId10"/>
    <p:sldId id="306" r:id="rId11"/>
    <p:sldId id="308" r:id="rId12"/>
    <p:sldId id="310" r:id="rId13"/>
    <p:sldId id="311" r:id="rId14"/>
    <p:sldId id="318" r:id="rId15"/>
    <p:sldId id="312" r:id="rId16"/>
    <p:sldId id="314" r:id="rId17"/>
    <p:sldId id="316" r:id="rId18"/>
    <p:sldId id="315" r:id="rId19"/>
    <p:sldId id="302" r:id="rId20"/>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2" userDrawn="1">
          <p15:clr>
            <a:srgbClr val="A4A3A4"/>
          </p15:clr>
        </p15:guide>
        <p15:guide id="2" pos="36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123A94-DBBE-E441-CC3E-567757983F52}" name="Richard Kombo KARIUKI" initials="RK" userId="S::rkariuki@wisc.edu::3d4f3887-e95d-4d3d-83c6-7894037fb45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ad P. Goeser" initials="CPG" lastIdx="2" clrIdx="0">
    <p:extLst>
      <p:ext uri="{19B8F6BF-5375-455C-9EA6-DF929625EA0E}">
        <p15:presenceInfo xmlns:p15="http://schemas.microsoft.com/office/powerpoint/2012/main" userId="Chad P. Goe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86D"/>
    <a:srgbClr val="D8F8E0"/>
    <a:srgbClr val="E0F0E3"/>
    <a:srgbClr val="E1CCF0"/>
    <a:srgbClr val="FFFFFF"/>
    <a:srgbClr val="9BBB59"/>
    <a:srgbClr val="E5E2B9"/>
    <a:srgbClr val="B685DB"/>
    <a:srgbClr val="B7FFD8"/>
    <a:srgbClr val="FFB7B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FCAF83-3F07-409A-A1F0-A1F8D28B1CB7}" v="404" dt="2025-08-01T06:09:49.779"/>
    <p1510:client id="{72D1F004-51F3-830A-4726-D2F2F233489A}" v="2" dt="2025-08-01T19:16:48.083"/>
    <p1510:client id="{8ADFC03C-7385-4BEF-B6BC-6033DE88842D}" v="8" dt="2025-08-01T19:25:57.815"/>
    <p1510:client id="{ADFB9C7D-50EB-39A3-BCCA-477753FBB96E}" v="10" dt="2025-08-01T19:47:34.3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032"/>
        <p:guide pos="364"/>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Kombo KARIUKI" userId="3d4f3887-e95d-4d3d-83c6-7894037fb454" providerId="ADAL" clId="{08FCAF83-3F07-409A-A1F0-A1F8D28B1CB7}"/>
    <pc:docChg chg="undo custSel addSld delSld modSld sldOrd">
      <pc:chgData name="Richard Kombo KARIUKI" userId="3d4f3887-e95d-4d3d-83c6-7894037fb454" providerId="ADAL" clId="{08FCAF83-3F07-409A-A1F0-A1F8D28B1CB7}" dt="2025-08-01T14:11:35.904" v="9917" actId="1076"/>
      <pc:docMkLst>
        <pc:docMk/>
      </pc:docMkLst>
      <pc:sldChg chg="modSp del mod">
        <pc:chgData name="Richard Kombo KARIUKI" userId="3d4f3887-e95d-4d3d-83c6-7894037fb454" providerId="ADAL" clId="{08FCAF83-3F07-409A-A1F0-A1F8D28B1CB7}" dt="2025-07-31T01:48:08.602" v="5629" actId="2696"/>
        <pc:sldMkLst>
          <pc:docMk/>
          <pc:sldMk cId="770628383" sldId="300"/>
        </pc:sldMkLst>
      </pc:sldChg>
      <pc:sldChg chg="modNotesTx">
        <pc:chgData name="Richard Kombo KARIUKI" userId="3d4f3887-e95d-4d3d-83c6-7894037fb454" providerId="ADAL" clId="{08FCAF83-3F07-409A-A1F0-A1F8D28B1CB7}" dt="2025-07-31T01:44:37.096" v="5628" actId="20577"/>
        <pc:sldMkLst>
          <pc:docMk/>
          <pc:sldMk cId="3312592307" sldId="302"/>
        </pc:sldMkLst>
      </pc:sldChg>
      <pc:sldChg chg="modSp mod modCm">
        <pc:chgData name="Richard Kombo KARIUKI" userId="3d4f3887-e95d-4d3d-83c6-7894037fb454" providerId="ADAL" clId="{08FCAF83-3F07-409A-A1F0-A1F8D28B1CB7}" dt="2025-07-31T16:27:59.859" v="8217" actId="20577"/>
        <pc:sldMkLst>
          <pc:docMk/>
          <pc:sldMk cId="3523271801" sldId="304"/>
        </pc:sldMkLst>
        <pc:spChg chg="mod">
          <ac:chgData name="Richard Kombo KARIUKI" userId="3d4f3887-e95d-4d3d-83c6-7894037fb454" providerId="ADAL" clId="{08FCAF83-3F07-409A-A1F0-A1F8D28B1CB7}" dt="2025-07-31T16:27:59.859" v="8217" actId="20577"/>
          <ac:spMkLst>
            <pc:docMk/>
            <pc:sldMk cId="3523271801" sldId="304"/>
            <ac:spMk id="3" creationId="{D6E91904-8BB4-866B-1891-816AF8ADC7DC}"/>
          </ac:spMkLst>
        </pc:spChg>
        <pc:extLst>
          <p:ext xmlns:p="http://schemas.openxmlformats.org/presentationml/2006/main" uri="{D6D511B9-2390-475A-947B-AFAB55BFBCF1}">
            <pc226:cmChg xmlns:pc226="http://schemas.microsoft.com/office/powerpoint/2022/06/main/command" chg="mod">
              <pc226:chgData name="Richard Kombo KARIUKI" userId="3d4f3887-e95d-4d3d-83c6-7894037fb454" providerId="ADAL" clId="{08FCAF83-3F07-409A-A1F0-A1F8D28B1CB7}" dt="2025-07-31T16:27:59.859" v="8217" actId="20577"/>
              <pc2:cmMkLst xmlns:pc2="http://schemas.microsoft.com/office/powerpoint/2019/9/main/command">
                <pc:docMk/>
                <pc:sldMk cId="3523271801" sldId="304"/>
                <pc2:cmMk id="{ADF522FE-802B-4164-92C8-8DAEA557F480}"/>
              </pc2:cmMkLst>
            </pc226:cmChg>
          </p:ext>
        </pc:extLst>
      </pc:sldChg>
      <pc:sldChg chg="addSp delSp modSp mod modTransition modAnim modNotesTx">
        <pc:chgData name="Richard Kombo KARIUKI" userId="3d4f3887-e95d-4d3d-83c6-7894037fb454" providerId="ADAL" clId="{08FCAF83-3F07-409A-A1F0-A1F8D28B1CB7}" dt="2025-07-31T16:51:39.211" v="8284" actId="20577"/>
        <pc:sldMkLst>
          <pc:docMk/>
          <pc:sldMk cId="3920693368" sldId="306"/>
        </pc:sldMkLst>
        <pc:spChg chg="mod">
          <ac:chgData name="Richard Kombo KARIUKI" userId="3d4f3887-e95d-4d3d-83c6-7894037fb454" providerId="ADAL" clId="{08FCAF83-3F07-409A-A1F0-A1F8D28B1CB7}" dt="2025-07-31T03:18:49.305" v="7243" actId="20577"/>
          <ac:spMkLst>
            <pc:docMk/>
            <pc:sldMk cId="3920693368" sldId="306"/>
            <ac:spMk id="21" creationId="{43B4F831-1A70-5374-FC4E-DF8F0DC04901}"/>
          </ac:spMkLst>
        </pc:spChg>
        <pc:spChg chg="mod">
          <ac:chgData name="Richard Kombo KARIUKI" userId="3d4f3887-e95d-4d3d-83c6-7894037fb454" providerId="ADAL" clId="{08FCAF83-3F07-409A-A1F0-A1F8D28B1CB7}" dt="2025-07-28T21:43:18.803" v="18" actId="1076"/>
          <ac:spMkLst>
            <pc:docMk/>
            <pc:sldMk cId="3920693368" sldId="306"/>
            <ac:spMk id="31" creationId="{3655E7E6-ED5D-D664-FE87-B2A9408F87D2}"/>
          </ac:spMkLst>
        </pc:spChg>
        <pc:spChg chg="add del mod">
          <ac:chgData name="Richard Kombo KARIUKI" userId="3d4f3887-e95d-4d3d-83c6-7894037fb454" providerId="ADAL" clId="{08FCAF83-3F07-409A-A1F0-A1F8D28B1CB7}" dt="2025-07-31T02:12:40.302" v="5958" actId="21"/>
          <ac:spMkLst>
            <pc:docMk/>
            <pc:sldMk cId="3920693368" sldId="306"/>
            <ac:spMk id="39" creationId="{E24D2C43-93D7-A127-3348-E8CABB432B81}"/>
          </ac:spMkLst>
        </pc:spChg>
        <pc:spChg chg="add mod">
          <ac:chgData name="Richard Kombo KARIUKI" userId="3d4f3887-e95d-4d3d-83c6-7894037fb454" providerId="ADAL" clId="{08FCAF83-3F07-409A-A1F0-A1F8D28B1CB7}" dt="2025-07-31T02:13:17.046" v="5960" actId="207"/>
          <ac:spMkLst>
            <pc:docMk/>
            <pc:sldMk cId="3920693368" sldId="306"/>
            <ac:spMk id="40" creationId="{1764DB82-5798-924C-CA1A-DAFB88E0B45B}"/>
          </ac:spMkLst>
        </pc:spChg>
        <pc:picChg chg="mod">
          <ac:chgData name="Richard Kombo KARIUKI" userId="3d4f3887-e95d-4d3d-83c6-7894037fb454" providerId="ADAL" clId="{08FCAF83-3F07-409A-A1F0-A1F8D28B1CB7}" dt="2025-07-28T21:42:55.280" v="15" actId="14100"/>
          <ac:picMkLst>
            <pc:docMk/>
            <pc:sldMk cId="3920693368" sldId="306"/>
            <ac:picMk id="4" creationId="{2CADD29B-611E-FAED-0FA1-2AF8073557F3}"/>
          </ac:picMkLst>
        </pc:picChg>
        <pc:picChg chg="mod">
          <ac:chgData name="Richard Kombo KARIUKI" userId="3d4f3887-e95d-4d3d-83c6-7894037fb454" providerId="ADAL" clId="{08FCAF83-3F07-409A-A1F0-A1F8D28B1CB7}" dt="2025-07-31T02:10:30.757" v="5948" actId="1076"/>
          <ac:picMkLst>
            <pc:docMk/>
            <pc:sldMk cId="3920693368" sldId="306"/>
            <ac:picMk id="23" creationId="{C88C9B03-18BA-B956-BD1C-1E22E843D7DE}"/>
          </ac:picMkLst>
        </pc:picChg>
        <pc:cxnChg chg="mod">
          <ac:chgData name="Richard Kombo KARIUKI" userId="3d4f3887-e95d-4d3d-83c6-7894037fb454" providerId="ADAL" clId="{08FCAF83-3F07-409A-A1F0-A1F8D28B1CB7}" dt="2025-07-28T21:43:10.389" v="17" actId="1076"/>
          <ac:cxnSpMkLst>
            <pc:docMk/>
            <pc:sldMk cId="3920693368" sldId="306"/>
            <ac:cxnSpMk id="16" creationId="{A6C50260-C365-00C3-078B-3486D5C3B057}"/>
          </ac:cxnSpMkLst>
        </pc:cxnChg>
      </pc:sldChg>
      <pc:sldChg chg="addSp delSp modSp mod modTransition delAnim modAnim modNotesTx">
        <pc:chgData name="Richard Kombo KARIUKI" userId="3d4f3887-e95d-4d3d-83c6-7894037fb454" providerId="ADAL" clId="{08FCAF83-3F07-409A-A1F0-A1F8D28B1CB7}" dt="2025-08-01T02:59:16.100" v="9913" actId="1076"/>
        <pc:sldMkLst>
          <pc:docMk/>
          <pc:sldMk cId="750942680" sldId="307"/>
        </pc:sldMkLst>
        <pc:spChg chg="del">
          <ac:chgData name="Richard Kombo KARIUKI" userId="3d4f3887-e95d-4d3d-83c6-7894037fb454" providerId="ADAL" clId="{08FCAF83-3F07-409A-A1F0-A1F8D28B1CB7}" dt="2025-07-31T01:24:25.133" v="3801" actId="21"/>
          <ac:spMkLst>
            <pc:docMk/>
            <pc:sldMk cId="750942680" sldId="307"/>
            <ac:spMk id="11" creationId="{CCD314D5-FE7C-D4A5-16BD-2872DE38B012}"/>
          </ac:spMkLst>
        </pc:spChg>
        <pc:spChg chg="add del mod">
          <ac:chgData name="Richard Kombo KARIUKI" userId="3d4f3887-e95d-4d3d-83c6-7894037fb454" providerId="ADAL" clId="{08FCAF83-3F07-409A-A1F0-A1F8D28B1CB7}" dt="2025-07-31T01:24:38.716" v="3803" actId="21"/>
          <ac:spMkLst>
            <pc:docMk/>
            <pc:sldMk cId="750942680" sldId="307"/>
            <ac:spMk id="43" creationId="{226D40BA-77F1-F18B-8357-169E0F47594C}"/>
          </ac:spMkLst>
        </pc:spChg>
        <pc:spChg chg="add del mod">
          <ac:chgData name="Richard Kombo KARIUKI" userId="3d4f3887-e95d-4d3d-83c6-7894037fb454" providerId="ADAL" clId="{08FCAF83-3F07-409A-A1F0-A1F8D28B1CB7}" dt="2025-07-31T01:24:47.392" v="3804" actId="21"/>
          <ac:spMkLst>
            <pc:docMk/>
            <pc:sldMk cId="750942680" sldId="307"/>
            <ac:spMk id="54" creationId="{68D0DD98-4506-FC0B-C74B-1D2429630B51}"/>
          </ac:spMkLst>
        </pc:spChg>
        <pc:spChg chg="mod">
          <ac:chgData name="Richard Kombo KARIUKI" userId="3d4f3887-e95d-4d3d-83c6-7894037fb454" providerId="ADAL" clId="{08FCAF83-3F07-409A-A1F0-A1F8D28B1CB7}" dt="2025-07-31T01:21:15.550" v="3793"/>
          <ac:spMkLst>
            <pc:docMk/>
            <pc:sldMk cId="750942680" sldId="307"/>
            <ac:spMk id="95" creationId="{61170326-D75E-4208-D475-2F44A9EC78DD}"/>
          </ac:spMkLst>
        </pc:spChg>
        <pc:spChg chg="mod">
          <ac:chgData name="Richard Kombo KARIUKI" userId="3d4f3887-e95d-4d3d-83c6-7894037fb454" providerId="ADAL" clId="{08FCAF83-3F07-409A-A1F0-A1F8D28B1CB7}" dt="2025-07-31T01:21:15.550" v="3793"/>
          <ac:spMkLst>
            <pc:docMk/>
            <pc:sldMk cId="750942680" sldId="307"/>
            <ac:spMk id="105" creationId="{F7A963A2-114C-69E9-66AC-272ED70D4765}"/>
          </ac:spMkLst>
        </pc:spChg>
        <pc:spChg chg="mod">
          <ac:chgData name="Richard Kombo KARIUKI" userId="3d4f3887-e95d-4d3d-83c6-7894037fb454" providerId="ADAL" clId="{08FCAF83-3F07-409A-A1F0-A1F8D28B1CB7}" dt="2025-07-31T01:21:15.550" v="3793"/>
          <ac:spMkLst>
            <pc:docMk/>
            <pc:sldMk cId="750942680" sldId="307"/>
            <ac:spMk id="107" creationId="{73152671-7665-9FD5-529B-E62008856C8A}"/>
          </ac:spMkLst>
        </pc:spChg>
        <pc:spChg chg="mod">
          <ac:chgData name="Richard Kombo KARIUKI" userId="3d4f3887-e95d-4d3d-83c6-7894037fb454" providerId="ADAL" clId="{08FCAF83-3F07-409A-A1F0-A1F8D28B1CB7}" dt="2025-07-31T01:21:15.550" v="3793"/>
          <ac:spMkLst>
            <pc:docMk/>
            <pc:sldMk cId="750942680" sldId="307"/>
            <ac:spMk id="108" creationId="{30A16ECD-FC3C-7370-AA1E-C0187D50E073}"/>
          </ac:spMkLst>
        </pc:spChg>
        <pc:spChg chg="mod">
          <ac:chgData name="Richard Kombo KARIUKI" userId="3d4f3887-e95d-4d3d-83c6-7894037fb454" providerId="ADAL" clId="{08FCAF83-3F07-409A-A1F0-A1F8D28B1CB7}" dt="2025-07-31T01:21:15.550" v="3793"/>
          <ac:spMkLst>
            <pc:docMk/>
            <pc:sldMk cId="750942680" sldId="307"/>
            <ac:spMk id="113" creationId="{2BDB0055-B62D-7A26-7647-3372CD0774BA}"/>
          </ac:spMkLst>
        </pc:spChg>
        <pc:spChg chg="mod">
          <ac:chgData name="Richard Kombo KARIUKI" userId="3d4f3887-e95d-4d3d-83c6-7894037fb454" providerId="ADAL" clId="{08FCAF83-3F07-409A-A1F0-A1F8D28B1CB7}" dt="2025-07-31T01:22:42.274" v="3796" actId="207"/>
          <ac:spMkLst>
            <pc:docMk/>
            <pc:sldMk cId="750942680" sldId="307"/>
            <ac:spMk id="114" creationId="{71572782-0EB1-B7E3-7BFC-DF85DB503EAA}"/>
          </ac:spMkLst>
        </pc:spChg>
        <pc:spChg chg="mod">
          <ac:chgData name="Richard Kombo KARIUKI" userId="3d4f3887-e95d-4d3d-83c6-7894037fb454" providerId="ADAL" clId="{08FCAF83-3F07-409A-A1F0-A1F8D28B1CB7}" dt="2025-07-31T01:24:12.742" v="3800" actId="207"/>
          <ac:spMkLst>
            <pc:docMk/>
            <pc:sldMk cId="750942680" sldId="307"/>
            <ac:spMk id="115" creationId="{FE411A94-653C-BF3A-4ED7-CE085F32C0CD}"/>
          </ac:spMkLst>
        </pc:spChg>
        <pc:spChg chg="mod">
          <ac:chgData name="Richard Kombo KARIUKI" userId="3d4f3887-e95d-4d3d-83c6-7894037fb454" providerId="ADAL" clId="{08FCAF83-3F07-409A-A1F0-A1F8D28B1CB7}" dt="2025-07-31T01:23:55.613" v="3798" actId="207"/>
          <ac:spMkLst>
            <pc:docMk/>
            <pc:sldMk cId="750942680" sldId="307"/>
            <ac:spMk id="116" creationId="{02ED992A-9596-3AA0-91DB-6A3CD63A0964}"/>
          </ac:spMkLst>
        </pc:spChg>
        <pc:spChg chg="mod">
          <ac:chgData name="Richard Kombo KARIUKI" userId="3d4f3887-e95d-4d3d-83c6-7894037fb454" providerId="ADAL" clId="{08FCAF83-3F07-409A-A1F0-A1F8D28B1CB7}" dt="2025-07-31T01:24:06.420" v="3799" actId="207"/>
          <ac:spMkLst>
            <pc:docMk/>
            <pc:sldMk cId="750942680" sldId="307"/>
            <ac:spMk id="117" creationId="{D5FE4992-E7A9-F9B7-1E58-656E3D19684E}"/>
          </ac:spMkLst>
        </pc:spChg>
        <pc:spChg chg="mod">
          <ac:chgData name="Richard Kombo KARIUKI" userId="3d4f3887-e95d-4d3d-83c6-7894037fb454" providerId="ADAL" clId="{08FCAF83-3F07-409A-A1F0-A1F8D28B1CB7}" dt="2025-07-31T01:21:15.550" v="3793"/>
          <ac:spMkLst>
            <pc:docMk/>
            <pc:sldMk cId="750942680" sldId="307"/>
            <ac:spMk id="121" creationId="{34A670C6-D384-362D-9495-ABFF02E3DF95}"/>
          </ac:spMkLst>
        </pc:spChg>
        <pc:spChg chg="mod">
          <ac:chgData name="Richard Kombo KARIUKI" userId="3d4f3887-e95d-4d3d-83c6-7894037fb454" providerId="ADAL" clId="{08FCAF83-3F07-409A-A1F0-A1F8D28B1CB7}" dt="2025-07-31T01:21:15.550" v="3793"/>
          <ac:spMkLst>
            <pc:docMk/>
            <pc:sldMk cId="750942680" sldId="307"/>
            <ac:spMk id="122" creationId="{3683CE71-B9F7-418A-3EA9-C5CA9E3EFF01}"/>
          </ac:spMkLst>
        </pc:spChg>
        <pc:spChg chg="mod">
          <ac:chgData name="Richard Kombo KARIUKI" userId="3d4f3887-e95d-4d3d-83c6-7894037fb454" providerId="ADAL" clId="{08FCAF83-3F07-409A-A1F0-A1F8D28B1CB7}" dt="2025-07-31T01:21:15.550" v="3793"/>
          <ac:spMkLst>
            <pc:docMk/>
            <pc:sldMk cId="750942680" sldId="307"/>
            <ac:spMk id="126" creationId="{D799E642-0D74-A365-57E9-2D0E86F1D7CB}"/>
          </ac:spMkLst>
        </pc:spChg>
        <pc:spChg chg="mod">
          <ac:chgData name="Richard Kombo KARIUKI" userId="3d4f3887-e95d-4d3d-83c6-7894037fb454" providerId="ADAL" clId="{08FCAF83-3F07-409A-A1F0-A1F8D28B1CB7}" dt="2025-07-31T01:21:15.550" v="3793"/>
          <ac:spMkLst>
            <pc:docMk/>
            <pc:sldMk cId="750942680" sldId="307"/>
            <ac:spMk id="132" creationId="{319757F6-AF9D-1A99-851D-3B64EA4E8A12}"/>
          </ac:spMkLst>
        </pc:spChg>
        <pc:grpChg chg="add del mod">
          <ac:chgData name="Richard Kombo KARIUKI" userId="3d4f3887-e95d-4d3d-83c6-7894037fb454" providerId="ADAL" clId="{08FCAF83-3F07-409A-A1F0-A1F8D28B1CB7}" dt="2025-07-31T01:24:34.735" v="3802" actId="21"/>
          <ac:grpSpMkLst>
            <pc:docMk/>
            <pc:sldMk cId="750942680" sldId="307"/>
            <ac:grpSpMk id="73" creationId="{103B3C6C-DF93-1269-F411-F00175023237}"/>
          </ac:grpSpMkLst>
        </pc:grpChg>
        <pc:grpChg chg="del mod">
          <ac:chgData name="Richard Kombo KARIUKI" userId="3d4f3887-e95d-4d3d-83c6-7894037fb454" providerId="ADAL" clId="{08FCAF83-3F07-409A-A1F0-A1F8D28B1CB7}" dt="2025-08-01T02:53:05.492" v="9897" actId="21"/>
          <ac:grpSpMkLst>
            <pc:docMk/>
            <pc:sldMk cId="750942680" sldId="307"/>
            <ac:grpSpMk id="74" creationId="{14597C1B-FB4C-A0A3-620E-F44690CBDA7C}"/>
          </ac:grpSpMkLst>
        </pc:grpChg>
        <pc:picChg chg="add mod modCrop">
          <ac:chgData name="Richard Kombo KARIUKI" userId="3d4f3887-e95d-4d3d-83c6-7894037fb454" providerId="ADAL" clId="{08FCAF83-3F07-409A-A1F0-A1F8D28B1CB7}" dt="2025-08-01T02:59:16.100" v="9913" actId="1076"/>
          <ac:picMkLst>
            <pc:docMk/>
            <pc:sldMk cId="750942680" sldId="307"/>
            <ac:picMk id="4" creationId="{A9B663CA-37EE-39C5-81AB-824C2E87DBD0}"/>
          </ac:picMkLst>
        </pc:picChg>
        <pc:picChg chg="del">
          <ac:chgData name="Richard Kombo KARIUKI" userId="3d4f3887-e95d-4d3d-83c6-7894037fb454" providerId="ADAL" clId="{08FCAF83-3F07-409A-A1F0-A1F8D28B1CB7}" dt="2025-07-31T01:20:56.653" v="3792" actId="21"/>
          <ac:picMkLst>
            <pc:docMk/>
            <pc:sldMk cId="750942680" sldId="307"/>
            <ac:picMk id="10" creationId="{734BA309-9876-3E92-624D-9EB33DBEDCEE}"/>
          </ac:picMkLst>
        </pc:picChg>
        <pc:cxnChg chg="mod">
          <ac:chgData name="Richard Kombo KARIUKI" userId="3d4f3887-e95d-4d3d-83c6-7894037fb454" providerId="ADAL" clId="{08FCAF83-3F07-409A-A1F0-A1F8D28B1CB7}" dt="2025-07-31T01:24:34.735" v="3802" actId="21"/>
          <ac:cxnSpMkLst>
            <pc:docMk/>
            <pc:sldMk cId="750942680" sldId="307"/>
            <ac:cxnSpMk id="37" creationId="{877D8183-F211-B25B-B03A-3E64628A9934}"/>
          </ac:cxnSpMkLst>
        </pc:cxnChg>
        <pc:cxnChg chg="mod">
          <ac:chgData name="Richard Kombo KARIUKI" userId="3d4f3887-e95d-4d3d-83c6-7894037fb454" providerId="ADAL" clId="{08FCAF83-3F07-409A-A1F0-A1F8D28B1CB7}" dt="2025-07-31T01:24:34.735" v="3802" actId="21"/>
          <ac:cxnSpMkLst>
            <pc:docMk/>
            <pc:sldMk cId="750942680" sldId="307"/>
            <ac:cxnSpMk id="38" creationId="{CB623912-7AF3-E86A-232F-ED1A1F128A1F}"/>
          </ac:cxnSpMkLst>
        </pc:cxnChg>
        <pc:cxnChg chg="mod">
          <ac:chgData name="Richard Kombo KARIUKI" userId="3d4f3887-e95d-4d3d-83c6-7894037fb454" providerId="ADAL" clId="{08FCAF83-3F07-409A-A1F0-A1F8D28B1CB7}" dt="2025-07-31T01:23:25.171" v="3797" actId="208"/>
          <ac:cxnSpMkLst>
            <pc:docMk/>
            <pc:sldMk cId="750942680" sldId="307"/>
            <ac:cxnSpMk id="135" creationId="{32B08574-ABBA-4FCC-DFA0-7FEE6DD349A7}"/>
          </ac:cxnSpMkLst>
        </pc:cxnChg>
        <pc:cxnChg chg="mod">
          <ac:chgData name="Richard Kombo KARIUKI" userId="3d4f3887-e95d-4d3d-83c6-7894037fb454" providerId="ADAL" clId="{08FCAF83-3F07-409A-A1F0-A1F8D28B1CB7}" dt="2025-08-01T02:53:05.492" v="9897" actId="21"/>
          <ac:cxnSpMkLst>
            <pc:docMk/>
            <pc:sldMk cId="750942680" sldId="307"/>
            <ac:cxnSpMk id="136" creationId="{3EEB35AA-B544-3529-1794-DD81D7E144C3}"/>
          </ac:cxnSpMkLst>
        </pc:cxnChg>
      </pc:sldChg>
      <pc:sldChg chg="addSp delSp modSp mod modClrScheme delAnim modAnim modShow chgLayout modNotesTx">
        <pc:chgData name="Richard Kombo KARIUKI" userId="3d4f3887-e95d-4d3d-83c6-7894037fb454" providerId="ADAL" clId="{08FCAF83-3F07-409A-A1F0-A1F8D28B1CB7}" dt="2025-07-31T19:46:22.829" v="8328" actId="1076"/>
        <pc:sldMkLst>
          <pc:docMk/>
          <pc:sldMk cId="2103677759" sldId="308"/>
        </pc:sldMkLst>
        <pc:spChg chg="add del mod ord">
          <ac:chgData name="Richard Kombo KARIUKI" userId="3d4f3887-e95d-4d3d-83c6-7894037fb454" providerId="ADAL" clId="{08FCAF83-3F07-409A-A1F0-A1F8D28B1CB7}" dt="2025-07-31T14:33:33.065" v="8101" actId="1076"/>
          <ac:spMkLst>
            <pc:docMk/>
            <pc:sldMk cId="2103677759" sldId="308"/>
            <ac:spMk id="3" creationId="{C5F64D7E-A9CF-5450-52D1-28797B466D82}"/>
          </ac:spMkLst>
        </pc:spChg>
        <pc:spChg chg="mod">
          <ac:chgData name="Richard Kombo KARIUKI" userId="3d4f3887-e95d-4d3d-83c6-7894037fb454" providerId="ADAL" clId="{08FCAF83-3F07-409A-A1F0-A1F8D28B1CB7}" dt="2025-07-31T02:17:25.928" v="6013" actId="164"/>
          <ac:spMkLst>
            <pc:docMk/>
            <pc:sldMk cId="2103677759" sldId="308"/>
            <ac:spMk id="4" creationId="{07339CC3-0D8D-7BA9-8D8F-8FF3182BE50F}"/>
          </ac:spMkLst>
        </pc:spChg>
        <pc:spChg chg="mod">
          <ac:chgData name="Richard Kombo KARIUKI" userId="3d4f3887-e95d-4d3d-83c6-7894037fb454" providerId="ADAL" clId="{08FCAF83-3F07-409A-A1F0-A1F8D28B1CB7}" dt="2025-07-31T02:17:25.928" v="6013" actId="164"/>
          <ac:spMkLst>
            <pc:docMk/>
            <pc:sldMk cId="2103677759" sldId="308"/>
            <ac:spMk id="5" creationId="{9C427047-8A91-2206-4A5D-22F9B94F3030}"/>
          </ac:spMkLst>
        </pc:spChg>
        <pc:spChg chg="add mod ord">
          <ac:chgData name="Richard Kombo KARIUKI" userId="3d4f3887-e95d-4d3d-83c6-7894037fb454" providerId="ADAL" clId="{08FCAF83-3F07-409A-A1F0-A1F8D28B1CB7}" dt="2025-07-30T16:06:53.525" v="2421" actId="2711"/>
          <ac:spMkLst>
            <pc:docMk/>
            <pc:sldMk cId="2103677759" sldId="308"/>
            <ac:spMk id="7" creationId="{7B70B533-997D-1431-06E6-2031AC58CF6D}"/>
          </ac:spMkLst>
        </pc:spChg>
        <pc:spChg chg="add mod">
          <ac:chgData name="Richard Kombo KARIUKI" userId="3d4f3887-e95d-4d3d-83c6-7894037fb454" providerId="ADAL" clId="{08FCAF83-3F07-409A-A1F0-A1F8D28B1CB7}" dt="2025-07-31T19:46:22.829" v="8328" actId="1076"/>
          <ac:spMkLst>
            <pc:docMk/>
            <pc:sldMk cId="2103677759" sldId="308"/>
            <ac:spMk id="10" creationId="{69C245EF-134A-AB23-7FE6-4B224B013FCE}"/>
          </ac:spMkLst>
        </pc:spChg>
        <pc:spChg chg="add mod">
          <ac:chgData name="Richard Kombo KARIUKI" userId="3d4f3887-e95d-4d3d-83c6-7894037fb454" providerId="ADAL" clId="{08FCAF83-3F07-409A-A1F0-A1F8D28B1CB7}" dt="2025-07-31T19:46:22.829" v="8328" actId="1076"/>
          <ac:spMkLst>
            <pc:docMk/>
            <pc:sldMk cId="2103677759" sldId="308"/>
            <ac:spMk id="12" creationId="{203CD45C-E1AA-C02A-A283-2A8A10DC701D}"/>
          </ac:spMkLst>
        </pc:spChg>
        <pc:spChg chg="add mod">
          <ac:chgData name="Richard Kombo KARIUKI" userId="3d4f3887-e95d-4d3d-83c6-7894037fb454" providerId="ADAL" clId="{08FCAF83-3F07-409A-A1F0-A1F8D28B1CB7}" dt="2025-07-31T14:34:30.607" v="8103" actId="1076"/>
          <ac:spMkLst>
            <pc:docMk/>
            <pc:sldMk cId="2103677759" sldId="308"/>
            <ac:spMk id="16" creationId="{521E5939-6EFC-DA00-1520-81418A82461F}"/>
          </ac:spMkLst>
        </pc:spChg>
        <pc:spChg chg="add mod">
          <ac:chgData name="Richard Kombo KARIUKI" userId="3d4f3887-e95d-4d3d-83c6-7894037fb454" providerId="ADAL" clId="{08FCAF83-3F07-409A-A1F0-A1F8D28B1CB7}" dt="2025-07-31T14:34:30.607" v="8103" actId="1076"/>
          <ac:spMkLst>
            <pc:docMk/>
            <pc:sldMk cId="2103677759" sldId="308"/>
            <ac:spMk id="17" creationId="{0F0E6E4C-0412-48F1-1977-4AB8F4923284}"/>
          </ac:spMkLst>
        </pc:spChg>
        <pc:spChg chg="add mod">
          <ac:chgData name="Richard Kombo KARIUKI" userId="3d4f3887-e95d-4d3d-83c6-7894037fb454" providerId="ADAL" clId="{08FCAF83-3F07-409A-A1F0-A1F8D28B1CB7}" dt="2025-07-31T19:46:22.829" v="8328" actId="1076"/>
          <ac:spMkLst>
            <pc:docMk/>
            <pc:sldMk cId="2103677759" sldId="308"/>
            <ac:spMk id="18" creationId="{6C5BD81F-EBF7-9F84-5B22-5F9CFC43487E}"/>
          </ac:spMkLst>
        </pc:spChg>
        <pc:spChg chg="add mod">
          <ac:chgData name="Richard Kombo KARIUKI" userId="3d4f3887-e95d-4d3d-83c6-7894037fb454" providerId="ADAL" clId="{08FCAF83-3F07-409A-A1F0-A1F8D28B1CB7}" dt="2025-07-31T19:46:22.829" v="8328" actId="1076"/>
          <ac:spMkLst>
            <pc:docMk/>
            <pc:sldMk cId="2103677759" sldId="308"/>
            <ac:spMk id="19" creationId="{A6C72984-BF3E-EAE6-CCC6-EE35DA11FC48}"/>
          </ac:spMkLst>
        </pc:spChg>
        <pc:spChg chg="add del mod">
          <ac:chgData name="Richard Kombo KARIUKI" userId="3d4f3887-e95d-4d3d-83c6-7894037fb454" providerId="ADAL" clId="{08FCAF83-3F07-409A-A1F0-A1F8D28B1CB7}" dt="2025-07-31T02:28:58.359" v="6119" actId="21"/>
          <ac:spMkLst>
            <pc:docMk/>
            <pc:sldMk cId="2103677759" sldId="308"/>
            <ac:spMk id="21" creationId="{0B1B5EDA-3344-3DBB-9FA6-9685EBA77DE5}"/>
          </ac:spMkLst>
        </pc:spChg>
        <pc:spChg chg="add del">
          <ac:chgData name="Richard Kombo KARIUKI" userId="3d4f3887-e95d-4d3d-83c6-7894037fb454" providerId="ADAL" clId="{08FCAF83-3F07-409A-A1F0-A1F8D28B1CB7}" dt="2025-07-31T02:21:15.504" v="6060" actId="11529"/>
          <ac:spMkLst>
            <pc:docMk/>
            <pc:sldMk cId="2103677759" sldId="308"/>
            <ac:spMk id="22" creationId="{50BF371B-12D1-7716-DC9B-B977DDF0DDBF}"/>
          </ac:spMkLst>
        </pc:spChg>
        <pc:spChg chg="add del mod">
          <ac:chgData name="Richard Kombo KARIUKI" userId="3d4f3887-e95d-4d3d-83c6-7894037fb454" providerId="ADAL" clId="{08FCAF83-3F07-409A-A1F0-A1F8D28B1CB7}" dt="2025-07-31T02:24:37.238" v="6070" actId="21"/>
          <ac:spMkLst>
            <pc:docMk/>
            <pc:sldMk cId="2103677759" sldId="308"/>
            <ac:spMk id="23" creationId="{65E8F394-B0E6-74F0-C904-05EF71E89F68}"/>
          </ac:spMkLst>
        </pc:spChg>
        <pc:spChg chg="add del mod">
          <ac:chgData name="Richard Kombo KARIUKI" userId="3d4f3887-e95d-4d3d-83c6-7894037fb454" providerId="ADAL" clId="{08FCAF83-3F07-409A-A1F0-A1F8D28B1CB7}" dt="2025-07-31T02:29:19.962" v="6121" actId="478"/>
          <ac:spMkLst>
            <pc:docMk/>
            <pc:sldMk cId="2103677759" sldId="308"/>
            <ac:spMk id="24" creationId="{1004B37F-8E09-F958-3F89-8211B751F17D}"/>
          </ac:spMkLst>
        </pc:spChg>
        <pc:spChg chg="add del mod">
          <ac:chgData name="Richard Kombo KARIUKI" userId="3d4f3887-e95d-4d3d-83c6-7894037fb454" providerId="ADAL" clId="{08FCAF83-3F07-409A-A1F0-A1F8D28B1CB7}" dt="2025-07-31T02:29:17.695" v="6120" actId="478"/>
          <ac:spMkLst>
            <pc:docMk/>
            <pc:sldMk cId="2103677759" sldId="308"/>
            <ac:spMk id="25" creationId="{E196E803-51DE-BCCA-90A4-809AB6D7E94F}"/>
          </ac:spMkLst>
        </pc:spChg>
        <pc:spChg chg="add del mod">
          <ac:chgData name="Richard Kombo KARIUKI" userId="3d4f3887-e95d-4d3d-83c6-7894037fb454" providerId="ADAL" clId="{08FCAF83-3F07-409A-A1F0-A1F8D28B1CB7}" dt="2025-07-31T02:29:17.695" v="6120" actId="478"/>
          <ac:spMkLst>
            <pc:docMk/>
            <pc:sldMk cId="2103677759" sldId="308"/>
            <ac:spMk id="26" creationId="{A2A0D7AB-2BA1-E3A4-8CAF-E7F5444133B3}"/>
          </ac:spMkLst>
        </pc:spChg>
        <pc:spChg chg="add del mod">
          <ac:chgData name="Richard Kombo KARIUKI" userId="3d4f3887-e95d-4d3d-83c6-7894037fb454" providerId="ADAL" clId="{08FCAF83-3F07-409A-A1F0-A1F8D28B1CB7}" dt="2025-07-31T02:29:17.695" v="6120" actId="478"/>
          <ac:spMkLst>
            <pc:docMk/>
            <pc:sldMk cId="2103677759" sldId="308"/>
            <ac:spMk id="27" creationId="{EAEED81F-1540-7440-EBF8-E768741A183D}"/>
          </ac:spMkLst>
        </pc:spChg>
        <pc:spChg chg="add del mod">
          <ac:chgData name="Richard Kombo KARIUKI" userId="3d4f3887-e95d-4d3d-83c6-7894037fb454" providerId="ADAL" clId="{08FCAF83-3F07-409A-A1F0-A1F8D28B1CB7}" dt="2025-07-31T02:29:17.695" v="6120" actId="478"/>
          <ac:spMkLst>
            <pc:docMk/>
            <pc:sldMk cId="2103677759" sldId="308"/>
            <ac:spMk id="28" creationId="{99E647F9-6BA6-61DC-A4FF-AA0249969B7C}"/>
          </ac:spMkLst>
        </pc:spChg>
        <pc:spChg chg="add mod">
          <ac:chgData name="Richard Kombo KARIUKI" userId="3d4f3887-e95d-4d3d-83c6-7894037fb454" providerId="ADAL" clId="{08FCAF83-3F07-409A-A1F0-A1F8D28B1CB7}" dt="2025-07-31T19:46:22.829" v="8328" actId="1076"/>
          <ac:spMkLst>
            <pc:docMk/>
            <pc:sldMk cId="2103677759" sldId="308"/>
            <ac:spMk id="29" creationId="{E7D17B43-E7C1-9707-4229-49E1C443D73D}"/>
          </ac:spMkLst>
        </pc:spChg>
        <pc:spChg chg="add mod">
          <ac:chgData name="Richard Kombo KARIUKI" userId="3d4f3887-e95d-4d3d-83c6-7894037fb454" providerId="ADAL" clId="{08FCAF83-3F07-409A-A1F0-A1F8D28B1CB7}" dt="2025-07-31T19:46:22.829" v="8328" actId="1076"/>
          <ac:spMkLst>
            <pc:docMk/>
            <pc:sldMk cId="2103677759" sldId="308"/>
            <ac:spMk id="30" creationId="{F4FEF2A2-508A-4BCC-C300-97E273295018}"/>
          </ac:spMkLst>
        </pc:spChg>
        <pc:grpChg chg="add mod">
          <ac:chgData name="Richard Kombo KARIUKI" userId="3d4f3887-e95d-4d3d-83c6-7894037fb454" providerId="ADAL" clId="{08FCAF83-3F07-409A-A1F0-A1F8D28B1CB7}" dt="2025-07-31T14:34:30.607" v="8103" actId="1076"/>
          <ac:grpSpMkLst>
            <pc:docMk/>
            <pc:sldMk cId="2103677759" sldId="308"/>
            <ac:grpSpMk id="20" creationId="{2B182C31-7BA3-CDA0-BA24-C4E1AB38528D}"/>
          </ac:grpSpMkLst>
        </pc:grpChg>
        <pc:picChg chg="mod">
          <ac:chgData name="Richard Kombo KARIUKI" userId="3d4f3887-e95d-4d3d-83c6-7894037fb454" providerId="ADAL" clId="{08FCAF83-3F07-409A-A1F0-A1F8D28B1CB7}" dt="2025-07-31T02:17:25.928" v="6013" actId="164"/>
          <ac:picMkLst>
            <pc:docMk/>
            <pc:sldMk cId="2103677759" sldId="308"/>
            <ac:picMk id="2" creationId="{F9F82D9B-BC37-0E5E-B105-1CA46893ECE3}"/>
          </ac:picMkLst>
        </pc:picChg>
      </pc:sldChg>
      <pc:sldChg chg="addSp delSp modSp mod modClrScheme delAnim modAnim chgLayout modNotesTx">
        <pc:chgData name="Richard Kombo KARIUKI" userId="3d4f3887-e95d-4d3d-83c6-7894037fb454" providerId="ADAL" clId="{08FCAF83-3F07-409A-A1F0-A1F8D28B1CB7}" dt="2025-07-31T03:06:38.537" v="6704" actId="20577"/>
        <pc:sldMkLst>
          <pc:docMk/>
          <pc:sldMk cId="821593003" sldId="310"/>
        </pc:sldMkLst>
        <pc:spChg chg="add mod ord">
          <ac:chgData name="Richard Kombo KARIUKI" userId="3d4f3887-e95d-4d3d-83c6-7894037fb454" providerId="ADAL" clId="{08FCAF83-3F07-409A-A1F0-A1F8D28B1CB7}" dt="2025-07-30T16:01:52.202" v="2398" actId="1076"/>
          <ac:spMkLst>
            <pc:docMk/>
            <pc:sldMk cId="821593003" sldId="310"/>
            <ac:spMk id="2" creationId="{87DF4401-50D6-AF4D-0117-70342CA167A2}"/>
          </ac:spMkLst>
        </pc:spChg>
        <pc:spChg chg="add mod">
          <ac:chgData name="Richard Kombo KARIUKI" userId="3d4f3887-e95d-4d3d-83c6-7894037fb454" providerId="ADAL" clId="{08FCAF83-3F07-409A-A1F0-A1F8D28B1CB7}" dt="2025-07-30T16:14:10.341" v="2492" actId="1076"/>
          <ac:spMkLst>
            <pc:docMk/>
            <pc:sldMk cId="821593003" sldId="310"/>
            <ac:spMk id="3" creationId="{9B24D7E2-5DAC-2DC2-1651-25C6810F666B}"/>
          </ac:spMkLst>
        </pc:spChg>
        <pc:spChg chg="add mod">
          <ac:chgData name="Richard Kombo KARIUKI" userId="3d4f3887-e95d-4d3d-83c6-7894037fb454" providerId="ADAL" clId="{08FCAF83-3F07-409A-A1F0-A1F8D28B1CB7}" dt="2025-07-30T16:22:36.376" v="2517" actId="1076"/>
          <ac:spMkLst>
            <pc:docMk/>
            <pc:sldMk cId="821593003" sldId="310"/>
            <ac:spMk id="4" creationId="{9D867014-96B7-2059-33AC-B1FF21E73BA8}"/>
          </ac:spMkLst>
        </pc:spChg>
        <pc:spChg chg="add mod">
          <ac:chgData name="Richard Kombo KARIUKI" userId="3d4f3887-e95d-4d3d-83c6-7894037fb454" providerId="ADAL" clId="{08FCAF83-3F07-409A-A1F0-A1F8D28B1CB7}" dt="2025-07-30T16:37:02.133" v="2591" actId="1076"/>
          <ac:spMkLst>
            <pc:docMk/>
            <pc:sldMk cId="821593003" sldId="310"/>
            <ac:spMk id="5" creationId="{76EB68BE-E16D-033B-FAF1-6625A9395118}"/>
          </ac:spMkLst>
        </pc:spChg>
        <pc:spChg chg="add mod">
          <ac:chgData name="Richard Kombo KARIUKI" userId="3d4f3887-e95d-4d3d-83c6-7894037fb454" providerId="ADAL" clId="{08FCAF83-3F07-409A-A1F0-A1F8D28B1CB7}" dt="2025-07-30T16:37:06.027" v="2592" actId="1076"/>
          <ac:spMkLst>
            <pc:docMk/>
            <pc:sldMk cId="821593003" sldId="310"/>
            <ac:spMk id="6" creationId="{46476F5C-47FA-CAF8-B100-12C39E6907A4}"/>
          </ac:spMkLst>
        </pc:spChg>
        <pc:spChg chg="mod">
          <ac:chgData name="Richard Kombo KARIUKI" userId="3d4f3887-e95d-4d3d-83c6-7894037fb454" providerId="ADAL" clId="{08FCAF83-3F07-409A-A1F0-A1F8D28B1CB7}" dt="2025-07-31T02:48:57.287" v="6560" actId="2711"/>
          <ac:spMkLst>
            <pc:docMk/>
            <pc:sldMk cId="821593003" sldId="310"/>
            <ac:spMk id="19" creationId="{B93E4E0A-7E6B-9A66-5F70-4978D678237E}"/>
          </ac:spMkLst>
        </pc:spChg>
        <pc:spChg chg="mod">
          <ac:chgData name="Richard Kombo KARIUKI" userId="3d4f3887-e95d-4d3d-83c6-7894037fb454" providerId="ADAL" clId="{08FCAF83-3F07-409A-A1F0-A1F8D28B1CB7}" dt="2025-07-30T16:25:16.179" v="2532" actId="1076"/>
          <ac:spMkLst>
            <pc:docMk/>
            <pc:sldMk cId="821593003" sldId="310"/>
            <ac:spMk id="20" creationId="{284672B2-F803-C0AC-A0A5-F6FCEBB0372A}"/>
          </ac:spMkLst>
        </pc:spChg>
        <pc:picChg chg="add mod modCrop">
          <ac:chgData name="Richard Kombo KARIUKI" userId="3d4f3887-e95d-4d3d-83c6-7894037fb454" providerId="ADAL" clId="{08FCAF83-3F07-409A-A1F0-A1F8D28B1CB7}" dt="2025-07-30T16:36:33.522" v="2587" actId="14100"/>
          <ac:picMkLst>
            <pc:docMk/>
            <pc:sldMk cId="821593003" sldId="310"/>
            <ac:picMk id="8" creationId="{68B8338C-095A-111E-6C16-81F9E420540E}"/>
          </ac:picMkLst>
        </pc:picChg>
        <pc:picChg chg="mod ord">
          <ac:chgData name="Richard Kombo KARIUKI" userId="3d4f3887-e95d-4d3d-83c6-7894037fb454" providerId="ADAL" clId="{08FCAF83-3F07-409A-A1F0-A1F8D28B1CB7}" dt="2025-07-30T16:13:55.568" v="2490" actId="732"/>
          <ac:picMkLst>
            <pc:docMk/>
            <pc:sldMk cId="821593003" sldId="310"/>
            <ac:picMk id="9" creationId="{844D9C77-D11C-01FB-861E-951254441052}"/>
          </ac:picMkLst>
        </pc:picChg>
      </pc:sldChg>
      <pc:sldChg chg="addSp delSp modSp mod modClrScheme modAnim chgLayout modNotesTx">
        <pc:chgData name="Richard Kombo KARIUKI" userId="3d4f3887-e95d-4d3d-83c6-7894037fb454" providerId="ADAL" clId="{08FCAF83-3F07-409A-A1F0-A1F8D28B1CB7}" dt="2025-07-31T03:14:11.012" v="7101" actId="20577"/>
        <pc:sldMkLst>
          <pc:docMk/>
          <pc:sldMk cId="1705730109" sldId="311"/>
        </pc:sldMkLst>
        <pc:spChg chg="add mod ord">
          <ac:chgData name="Richard Kombo KARIUKI" userId="3d4f3887-e95d-4d3d-83c6-7894037fb454" providerId="ADAL" clId="{08FCAF83-3F07-409A-A1F0-A1F8D28B1CB7}" dt="2025-07-30T16:48:30.502" v="3067" actId="700"/>
          <ac:spMkLst>
            <pc:docMk/>
            <pc:sldMk cId="1705730109" sldId="311"/>
            <ac:spMk id="7" creationId="{DF85D830-7ADA-789D-4740-B286AE37B31B}"/>
          </ac:spMkLst>
        </pc:spChg>
        <pc:spChg chg="add mod">
          <ac:chgData name="Richard Kombo KARIUKI" userId="3d4f3887-e95d-4d3d-83c6-7894037fb454" providerId="ADAL" clId="{08FCAF83-3F07-409A-A1F0-A1F8D28B1CB7}" dt="2025-07-31T03:08:33.706" v="6997" actId="1076"/>
          <ac:spMkLst>
            <pc:docMk/>
            <pc:sldMk cId="1705730109" sldId="311"/>
            <ac:spMk id="11" creationId="{B2FD228C-FC32-8796-DA83-9C073A825258}"/>
          </ac:spMkLst>
        </pc:spChg>
        <pc:spChg chg="add mod">
          <ac:chgData name="Richard Kombo KARIUKI" userId="3d4f3887-e95d-4d3d-83c6-7894037fb454" providerId="ADAL" clId="{08FCAF83-3F07-409A-A1F0-A1F8D28B1CB7}" dt="2025-07-30T18:39:59.404" v="3362" actId="1076"/>
          <ac:spMkLst>
            <pc:docMk/>
            <pc:sldMk cId="1705730109" sldId="311"/>
            <ac:spMk id="18" creationId="{D9E1CE89-5E32-2E7F-8A5B-F9B3A950D8D5}"/>
          </ac:spMkLst>
        </pc:spChg>
        <pc:spChg chg="mod">
          <ac:chgData name="Richard Kombo KARIUKI" userId="3d4f3887-e95d-4d3d-83c6-7894037fb454" providerId="ADAL" clId="{08FCAF83-3F07-409A-A1F0-A1F8D28B1CB7}" dt="2025-07-31T03:10:29.524" v="7085" actId="2711"/>
          <ac:spMkLst>
            <pc:docMk/>
            <pc:sldMk cId="1705730109" sldId="311"/>
            <ac:spMk id="19" creationId="{11FDDB76-41D3-8740-0FB1-B528A040DF97}"/>
          </ac:spMkLst>
        </pc:spChg>
        <pc:spChg chg="mod">
          <ac:chgData name="Richard Kombo KARIUKI" userId="3d4f3887-e95d-4d3d-83c6-7894037fb454" providerId="ADAL" clId="{08FCAF83-3F07-409A-A1F0-A1F8D28B1CB7}" dt="2025-07-31T03:10:38.351" v="7090" actId="2711"/>
          <ac:spMkLst>
            <pc:docMk/>
            <pc:sldMk cId="1705730109" sldId="311"/>
            <ac:spMk id="20" creationId="{9A0DD227-A1B6-C120-AD14-52E611CB0C6A}"/>
          </ac:spMkLst>
        </pc:spChg>
        <pc:picChg chg="mod modCrop">
          <ac:chgData name="Richard Kombo KARIUKI" userId="3d4f3887-e95d-4d3d-83c6-7894037fb454" providerId="ADAL" clId="{08FCAF83-3F07-409A-A1F0-A1F8D28B1CB7}" dt="2025-07-30T18:33:23.424" v="3324" actId="1076"/>
          <ac:picMkLst>
            <pc:docMk/>
            <pc:sldMk cId="1705730109" sldId="311"/>
            <ac:picMk id="3" creationId="{999BB3FF-E881-37AF-1AB4-52638CCDF387}"/>
          </ac:picMkLst>
        </pc:picChg>
        <pc:picChg chg="mod modCrop">
          <ac:chgData name="Richard Kombo KARIUKI" userId="3d4f3887-e95d-4d3d-83c6-7894037fb454" providerId="ADAL" clId="{08FCAF83-3F07-409A-A1F0-A1F8D28B1CB7}" dt="2025-07-30T18:39:51.121" v="3360" actId="732"/>
          <ac:picMkLst>
            <pc:docMk/>
            <pc:sldMk cId="1705730109" sldId="311"/>
            <ac:picMk id="4" creationId="{FFB4F3D1-122B-36CA-643C-0B7F6BC71315}"/>
          </ac:picMkLst>
        </pc:picChg>
        <pc:cxnChg chg="add mod">
          <ac:chgData name="Richard Kombo KARIUKI" userId="3d4f3887-e95d-4d3d-83c6-7894037fb454" providerId="ADAL" clId="{08FCAF83-3F07-409A-A1F0-A1F8D28B1CB7}" dt="2025-07-30T18:33:28.140" v="3325" actId="1076"/>
          <ac:cxnSpMkLst>
            <pc:docMk/>
            <pc:sldMk cId="1705730109" sldId="311"/>
            <ac:cxnSpMk id="10" creationId="{0E7BDB1A-683B-BBE1-7B00-22AAC8FBC6AA}"/>
          </ac:cxnSpMkLst>
        </pc:cxnChg>
        <pc:cxnChg chg="add mod">
          <ac:chgData name="Richard Kombo KARIUKI" userId="3d4f3887-e95d-4d3d-83c6-7894037fb454" providerId="ADAL" clId="{08FCAF83-3F07-409A-A1F0-A1F8D28B1CB7}" dt="2025-07-30T18:39:56.202" v="3361" actId="1076"/>
          <ac:cxnSpMkLst>
            <pc:docMk/>
            <pc:sldMk cId="1705730109" sldId="311"/>
            <ac:cxnSpMk id="13" creationId="{8DE6FA22-ADD6-135D-F126-72ED672BF4AB}"/>
          </ac:cxnSpMkLst>
        </pc:cxnChg>
      </pc:sldChg>
      <pc:sldChg chg="addSp delSp modSp mod modTransition modClrScheme delAnim modAnim chgLayout modNotesTx">
        <pc:chgData name="Richard Kombo KARIUKI" userId="3d4f3887-e95d-4d3d-83c6-7894037fb454" providerId="ADAL" clId="{08FCAF83-3F07-409A-A1F0-A1F8D28B1CB7}" dt="2025-08-01T02:15:16.028" v="9881" actId="20577"/>
        <pc:sldMkLst>
          <pc:docMk/>
          <pc:sldMk cId="3147190448" sldId="312"/>
        </pc:sldMkLst>
        <pc:spChg chg="add mod">
          <ac:chgData name="Richard Kombo KARIUKI" userId="3d4f3887-e95d-4d3d-83c6-7894037fb454" providerId="ADAL" clId="{08FCAF83-3F07-409A-A1F0-A1F8D28B1CB7}" dt="2025-07-31T16:26:24.502" v="8108" actId="1076"/>
          <ac:spMkLst>
            <pc:docMk/>
            <pc:sldMk cId="3147190448" sldId="312"/>
            <ac:spMk id="3" creationId="{353238D8-0E8E-8E6D-E654-C336A9E3F3D9}"/>
          </ac:spMkLst>
        </pc:spChg>
        <pc:spChg chg="mod">
          <ac:chgData name="Richard Kombo KARIUKI" userId="3d4f3887-e95d-4d3d-83c6-7894037fb454" providerId="ADAL" clId="{08FCAF83-3F07-409A-A1F0-A1F8D28B1CB7}" dt="2025-07-31T04:00:38.771" v="8071" actId="255"/>
          <ac:spMkLst>
            <pc:docMk/>
            <pc:sldMk cId="3147190448" sldId="312"/>
            <ac:spMk id="7" creationId="{648B0CA0-DA4E-20DE-7095-1CD535964342}"/>
          </ac:spMkLst>
        </pc:spChg>
        <pc:picChg chg="mod">
          <ac:chgData name="Richard Kombo KARIUKI" userId="3d4f3887-e95d-4d3d-83c6-7894037fb454" providerId="ADAL" clId="{08FCAF83-3F07-409A-A1F0-A1F8D28B1CB7}" dt="2025-07-30T22:26:21.581" v="3486" actId="14100"/>
          <ac:picMkLst>
            <pc:docMk/>
            <pc:sldMk cId="3147190448" sldId="312"/>
            <ac:picMk id="4" creationId="{2705157B-7342-BF95-F252-9E1C52359E31}"/>
          </ac:picMkLst>
        </pc:picChg>
        <pc:picChg chg="add mod modCrop">
          <ac:chgData name="Richard Kombo KARIUKI" userId="3d4f3887-e95d-4d3d-83c6-7894037fb454" providerId="ADAL" clId="{08FCAF83-3F07-409A-A1F0-A1F8D28B1CB7}" dt="2025-07-31T19:45:29.687" v="8325" actId="1076"/>
          <ac:picMkLst>
            <pc:docMk/>
            <pc:sldMk cId="3147190448" sldId="312"/>
            <ac:picMk id="22" creationId="{BE3FFD1E-A1ED-C876-581A-4F39146C7964}"/>
          </ac:picMkLst>
        </pc:picChg>
        <pc:picChg chg="add mod modCrop">
          <ac:chgData name="Richard Kombo KARIUKI" userId="3d4f3887-e95d-4d3d-83c6-7894037fb454" providerId="ADAL" clId="{08FCAF83-3F07-409A-A1F0-A1F8D28B1CB7}" dt="2025-07-31T19:45:39.935" v="8327" actId="14100"/>
          <ac:picMkLst>
            <pc:docMk/>
            <pc:sldMk cId="3147190448" sldId="312"/>
            <ac:picMk id="24" creationId="{4DB454EA-200E-5192-C425-DD9C1D326545}"/>
          </ac:picMkLst>
        </pc:picChg>
        <pc:cxnChg chg="add mod">
          <ac:chgData name="Richard Kombo KARIUKI" userId="3d4f3887-e95d-4d3d-83c6-7894037fb454" providerId="ADAL" clId="{08FCAF83-3F07-409A-A1F0-A1F8D28B1CB7}" dt="2025-07-31T16:26:03.242" v="8106" actId="1076"/>
          <ac:cxnSpMkLst>
            <pc:docMk/>
            <pc:sldMk cId="3147190448" sldId="312"/>
            <ac:cxnSpMk id="2" creationId="{2D7CAC71-C3E3-11D0-758E-C5A2CD3CEF78}"/>
          </ac:cxnSpMkLst>
        </pc:cxnChg>
      </pc:sldChg>
      <pc:sldChg chg="addSp delSp modSp del mod modTransition modClrScheme chgLayout">
        <pc:chgData name="Richard Kombo KARIUKI" userId="3d4f3887-e95d-4d3d-83c6-7894037fb454" providerId="ADAL" clId="{08FCAF83-3F07-409A-A1F0-A1F8D28B1CB7}" dt="2025-07-31T01:30:01.166" v="3823" actId="2696"/>
        <pc:sldMkLst>
          <pc:docMk/>
          <pc:sldMk cId="2269154908" sldId="313"/>
        </pc:sldMkLst>
      </pc:sldChg>
      <pc:sldChg chg="addSp delSp modSp mod modTransition modClrScheme chgLayout modNotesTx">
        <pc:chgData name="Richard Kombo KARIUKI" userId="3d4f3887-e95d-4d3d-83c6-7894037fb454" providerId="ADAL" clId="{08FCAF83-3F07-409A-A1F0-A1F8D28B1CB7}" dt="2025-07-31T17:06:09.763" v="8289" actId="14100"/>
        <pc:sldMkLst>
          <pc:docMk/>
          <pc:sldMk cId="2098221922" sldId="314"/>
        </pc:sldMkLst>
        <pc:spChg chg="add mod">
          <ac:chgData name="Richard Kombo KARIUKI" userId="3d4f3887-e95d-4d3d-83c6-7894037fb454" providerId="ADAL" clId="{08FCAF83-3F07-409A-A1F0-A1F8D28B1CB7}" dt="2025-07-30T22:37:29.508" v="3575" actId="1076"/>
          <ac:spMkLst>
            <pc:docMk/>
            <pc:sldMk cId="2098221922" sldId="314"/>
            <ac:spMk id="5" creationId="{40CC611F-219C-4049-E146-C1E03EFEC8D1}"/>
          </ac:spMkLst>
        </pc:spChg>
        <pc:spChg chg="mod">
          <ac:chgData name="Richard Kombo KARIUKI" userId="3d4f3887-e95d-4d3d-83c6-7894037fb454" providerId="ADAL" clId="{08FCAF83-3F07-409A-A1F0-A1F8D28B1CB7}" dt="2025-07-30T22:35:54.829" v="3567" actId="207"/>
          <ac:spMkLst>
            <pc:docMk/>
            <pc:sldMk cId="2098221922" sldId="314"/>
            <ac:spMk id="7" creationId="{D617F039-4659-3543-884C-1E11FAA82BC4}"/>
          </ac:spMkLst>
        </pc:spChg>
        <pc:picChg chg="add mod">
          <ac:chgData name="Richard Kombo KARIUKI" userId="3d4f3887-e95d-4d3d-83c6-7894037fb454" providerId="ADAL" clId="{08FCAF83-3F07-409A-A1F0-A1F8D28B1CB7}" dt="2025-07-30T22:33:50.772" v="3549" actId="1076"/>
          <ac:picMkLst>
            <pc:docMk/>
            <pc:sldMk cId="2098221922" sldId="314"/>
            <ac:picMk id="2" creationId="{53A69A9C-A174-2555-F414-E79291EAABA6}"/>
          </ac:picMkLst>
        </pc:picChg>
        <pc:picChg chg="mod">
          <ac:chgData name="Richard Kombo KARIUKI" userId="3d4f3887-e95d-4d3d-83c6-7894037fb454" providerId="ADAL" clId="{08FCAF83-3F07-409A-A1F0-A1F8D28B1CB7}" dt="2025-07-31T17:06:05.229" v="8288" actId="1076"/>
          <ac:picMkLst>
            <pc:docMk/>
            <pc:sldMk cId="2098221922" sldId="314"/>
            <ac:picMk id="2050" creationId="{684A2452-FC55-9645-300B-C0723792187D}"/>
          </ac:picMkLst>
        </pc:picChg>
        <pc:picChg chg="mod">
          <ac:chgData name="Richard Kombo KARIUKI" userId="3d4f3887-e95d-4d3d-83c6-7894037fb454" providerId="ADAL" clId="{08FCAF83-3F07-409A-A1F0-A1F8D28B1CB7}" dt="2025-07-31T17:06:01.966" v="8286" actId="14100"/>
          <ac:picMkLst>
            <pc:docMk/>
            <pc:sldMk cId="2098221922" sldId="314"/>
            <ac:picMk id="2052" creationId="{14931CB5-5F8C-B720-95DD-1CF59E157D01}"/>
          </ac:picMkLst>
        </pc:picChg>
        <pc:picChg chg="mod">
          <ac:chgData name="Richard Kombo KARIUKI" userId="3d4f3887-e95d-4d3d-83c6-7894037fb454" providerId="ADAL" clId="{08FCAF83-3F07-409A-A1F0-A1F8D28B1CB7}" dt="2025-07-31T17:06:09.763" v="8289" actId="14100"/>
          <ac:picMkLst>
            <pc:docMk/>
            <pc:sldMk cId="2098221922" sldId="314"/>
            <ac:picMk id="2054" creationId="{6D4C4D79-EA6D-302D-54DB-710FF54C8836}"/>
          </ac:picMkLst>
        </pc:picChg>
        <pc:picChg chg="mod">
          <ac:chgData name="Richard Kombo KARIUKI" userId="3d4f3887-e95d-4d3d-83c6-7894037fb454" providerId="ADAL" clId="{08FCAF83-3F07-409A-A1F0-A1F8D28B1CB7}" dt="2025-07-31T17:05:58.857" v="8285" actId="14100"/>
          <ac:picMkLst>
            <pc:docMk/>
            <pc:sldMk cId="2098221922" sldId="314"/>
            <ac:picMk id="2058" creationId="{3D5BBF80-FB4E-B901-7E28-8305999D177D}"/>
          </ac:picMkLst>
        </pc:picChg>
        <pc:cxnChg chg="add mod">
          <ac:chgData name="Richard Kombo KARIUKI" userId="3d4f3887-e95d-4d3d-83c6-7894037fb454" providerId="ADAL" clId="{08FCAF83-3F07-409A-A1F0-A1F8D28B1CB7}" dt="2025-07-30T22:37:24.746" v="3574" actId="1076"/>
          <ac:cxnSpMkLst>
            <pc:docMk/>
            <pc:sldMk cId="2098221922" sldId="314"/>
            <ac:cxnSpMk id="6" creationId="{337316DF-7AE7-F2AE-C2EB-D9BDDAAC55E1}"/>
          </ac:cxnSpMkLst>
        </pc:cxnChg>
      </pc:sldChg>
      <pc:sldChg chg="addSp delSp modSp mod modClrScheme modAnim chgLayout modNotesTx">
        <pc:chgData name="Richard Kombo KARIUKI" userId="3d4f3887-e95d-4d3d-83c6-7894037fb454" providerId="ADAL" clId="{08FCAF83-3F07-409A-A1F0-A1F8D28B1CB7}" dt="2025-07-31T03:27:48.061" v="8019" actId="20577"/>
        <pc:sldMkLst>
          <pc:docMk/>
          <pc:sldMk cId="2872148954" sldId="315"/>
        </pc:sldMkLst>
        <pc:spChg chg="mod">
          <ac:chgData name="Richard Kombo KARIUKI" userId="3d4f3887-e95d-4d3d-83c6-7894037fb454" providerId="ADAL" clId="{08FCAF83-3F07-409A-A1F0-A1F8D28B1CB7}" dt="2025-07-31T00:42:21.426" v="3607" actId="1076"/>
          <ac:spMkLst>
            <pc:docMk/>
            <pc:sldMk cId="2872148954" sldId="315"/>
            <ac:spMk id="3" creationId="{ABD1CE94-EF38-B4F1-6BB5-206F8862360F}"/>
          </ac:spMkLst>
        </pc:spChg>
        <pc:spChg chg="mod">
          <ac:chgData name="Richard Kombo KARIUKI" userId="3d4f3887-e95d-4d3d-83c6-7894037fb454" providerId="ADAL" clId="{08FCAF83-3F07-409A-A1F0-A1F8D28B1CB7}" dt="2025-07-31T00:42:17.128" v="3606" actId="1076"/>
          <ac:spMkLst>
            <pc:docMk/>
            <pc:sldMk cId="2872148954" sldId="315"/>
            <ac:spMk id="6" creationId="{A248C7DD-E4B4-73E9-E986-DDBEF9CE6D0C}"/>
          </ac:spMkLst>
        </pc:spChg>
        <pc:spChg chg="mod">
          <ac:chgData name="Richard Kombo KARIUKI" userId="3d4f3887-e95d-4d3d-83c6-7894037fb454" providerId="ADAL" clId="{08FCAF83-3F07-409A-A1F0-A1F8D28B1CB7}" dt="2025-07-30T22:40:56.025" v="3595" actId="207"/>
          <ac:spMkLst>
            <pc:docMk/>
            <pc:sldMk cId="2872148954" sldId="315"/>
            <ac:spMk id="7" creationId="{2AE2C813-F5A8-BF7D-82C3-FF9E90913C87}"/>
          </ac:spMkLst>
        </pc:spChg>
        <pc:picChg chg="del">
          <ac:chgData name="Richard Kombo KARIUKI" userId="3d4f3887-e95d-4d3d-83c6-7894037fb454" providerId="ADAL" clId="{08FCAF83-3F07-409A-A1F0-A1F8D28B1CB7}" dt="2025-07-31T00:41:48.535" v="3600" actId="21"/>
          <ac:picMkLst>
            <pc:docMk/>
            <pc:sldMk cId="2872148954" sldId="315"/>
            <ac:picMk id="2" creationId="{6D01C7C5-40E4-34B9-0447-83643E79CE3C}"/>
          </ac:picMkLst>
        </pc:picChg>
        <pc:picChg chg="add mod">
          <ac:chgData name="Richard Kombo KARIUKI" userId="3d4f3887-e95d-4d3d-83c6-7894037fb454" providerId="ADAL" clId="{08FCAF83-3F07-409A-A1F0-A1F8D28B1CB7}" dt="2025-07-31T00:42:13.464" v="3605" actId="1076"/>
          <ac:picMkLst>
            <pc:docMk/>
            <pc:sldMk cId="2872148954" sldId="315"/>
            <ac:picMk id="9" creationId="{0C3A00EE-1DAA-CB1B-043E-27BEF1C0B1D4}"/>
          </ac:picMkLst>
        </pc:picChg>
      </pc:sldChg>
      <pc:sldChg chg="addSp delSp modSp mod modTransition modClrScheme chgLayout modNotesTx">
        <pc:chgData name="Richard Kombo KARIUKI" userId="3d4f3887-e95d-4d3d-83c6-7894037fb454" providerId="ADAL" clId="{08FCAF83-3F07-409A-A1F0-A1F8D28B1CB7}" dt="2025-07-31T01:43:05.873" v="5368" actId="20577"/>
        <pc:sldMkLst>
          <pc:docMk/>
          <pc:sldMk cId="2206602600" sldId="316"/>
        </pc:sldMkLst>
        <pc:spChg chg="add mod">
          <ac:chgData name="Richard Kombo KARIUKI" userId="3d4f3887-e95d-4d3d-83c6-7894037fb454" providerId="ADAL" clId="{08FCAF83-3F07-409A-A1F0-A1F8D28B1CB7}" dt="2025-07-30T22:40:12.667" v="3587"/>
          <ac:spMkLst>
            <pc:docMk/>
            <pc:sldMk cId="2206602600" sldId="316"/>
            <ac:spMk id="3" creationId="{7CC20576-5A0D-471D-23F8-9FEF4D5C9965}"/>
          </ac:spMkLst>
        </pc:spChg>
      </pc:sldChg>
      <pc:sldChg chg="modSp mod modNotesTx">
        <pc:chgData name="Richard Kombo KARIUKI" userId="3d4f3887-e95d-4d3d-83c6-7894037fb454" providerId="ADAL" clId="{08FCAF83-3F07-409A-A1F0-A1F8D28B1CB7}" dt="2025-08-01T14:11:35.904" v="9917" actId="1076"/>
        <pc:sldMkLst>
          <pc:docMk/>
          <pc:sldMk cId="4052287330" sldId="317"/>
        </pc:sldMkLst>
        <pc:spChg chg="mod">
          <ac:chgData name="Richard Kombo KARIUKI" userId="3d4f3887-e95d-4d3d-83c6-7894037fb454" providerId="ADAL" clId="{08FCAF83-3F07-409A-A1F0-A1F8D28B1CB7}" dt="2025-07-31T03:59:09.979" v="8068" actId="1076"/>
          <ac:spMkLst>
            <pc:docMk/>
            <pc:sldMk cId="4052287330" sldId="317"/>
            <ac:spMk id="9" creationId="{3F5D6C2A-8EEF-B56B-2945-C809198B07AA}"/>
          </ac:spMkLst>
        </pc:spChg>
        <pc:spChg chg="mod">
          <ac:chgData name="Richard Kombo KARIUKI" userId="3d4f3887-e95d-4d3d-83c6-7894037fb454" providerId="ADAL" clId="{08FCAF83-3F07-409A-A1F0-A1F8D28B1CB7}" dt="2025-07-31T03:58:55.952" v="8065" actId="1076"/>
          <ac:spMkLst>
            <pc:docMk/>
            <pc:sldMk cId="4052287330" sldId="317"/>
            <ac:spMk id="17" creationId="{79A34D8D-7729-5881-67C4-F7BBC7495F0F}"/>
          </ac:spMkLst>
        </pc:spChg>
        <pc:spChg chg="mod">
          <ac:chgData name="Richard Kombo KARIUKI" userId="3d4f3887-e95d-4d3d-83c6-7894037fb454" providerId="ADAL" clId="{08FCAF83-3F07-409A-A1F0-A1F8D28B1CB7}" dt="2025-08-01T14:11:35.904" v="9917" actId="1076"/>
          <ac:spMkLst>
            <pc:docMk/>
            <pc:sldMk cId="4052287330" sldId="317"/>
            <ac:spMk id="19" creationId="{D6D3E322-912A-C9E6-1F11-387824D6BA6B}"/>
          </ac:spMkLst>
        </pc:spChg>
        <pc:spChg chg="mod">
          <ac:chgData name="Richard Kombo KARIUKI" userId="3d4f3887-e95d-4d3d-83c6-7894037fb454" providerId="ADAL" clId="{08FCAF83-3F07-409A-A1F0-A1F8D28B1CB7}" dt="2025-07-30T16:04:44.861" v="2416" actId="255"/>
          <ac:spMkLst>
            <pc:docMk/>
            <pc:sldMk cId="4052287330" sldId="317"/>
            <ac:spMk id="20" creationId="{40AC16C3-B315-8462-3B1C-7D5E7500B33F}"/>
          </ac:spMkLst>
        </pc:spChg>
        <pc:spChg chg="mod">
          <ac:chgData name="Richard Kombo KARIUKI" userId="3d4f3887-e95d-4d3d-83c6-7894037fb454" providerId="ADAL" clId="{08FCAF83-3F07-409A-A1F0-A1F8D28B1CB7}" dt="2025-07-30T16:04:36.878" v="2415" actId="255"/>
          <ac:spMkLst>
            <pc:docMk/>
            <pc:sldMk cId="4052287330" sldId="317"/>
            <ac:spMk id="21" creationId="{CF3EF8C2-9D3D-D8F9-7437-319306DD1F5B}"/>
          </ac:spMkLst>
        </pc:spChg>
        <pc:picChg chg="mod">
          <ac:chgData name="Richard Kombo KARIUKI" userId="3d4f3887-e95d-4d3d-83c6-7894037fb454" providerId="ADAL" clId="{08FCAF83-3F07-409A-A1F0-A1F8D28B1CB7}" dt="2025-07-31T03:59:03.411" v="8067" actId="14100"/>
          <ac:picMkLst>
            <pc:docMk/>
            <pc:sldMk cId="4052287330" sldId="317"/>
            <ac:picMk id="16" creationId="{ABF1FEDB-129C-87FC-AD62-721990659457}"/>
          </ac:picMkLst>
        </pc:picChg>
        <pc:picChg chg="mod">
          <ac:chgData name="Richard Kombo KARIUKI" userId="3d4f3887-e95d-4d3d-83c6-7894037fb454" providerId="ADAL" clId="{08FCAF83-3F07-409A-A1F0-A1F8D28B1CB7}" dt="2025-07-31T03:59:16.701" v="8069" actId="14100"/>
          <ac:picMkLst>
            <pc:docMk/>
            <pc:sldMk cId="4052287330" sldId="317"/>
            <ac:picMk id="31" creationId="{66D5851F-35DE-20E6-DFA6-62B8755AFB95}"/>
          </ac:picMkLst>
        </pc:picChg>
      </pc:sldChg>
      <pc:sldChg chg="addSp delSp modSp new mod ord modAnim modNotesTx">
        <pc:chgData name="Richard Kombo KARIUKI" userId="3d4f3887-e95d-4d3d-83c6-7894037fb454" providerId="ADAL" clId="{08FCAF83-3F07-409A-A1F0-A1F8D28B1CB7}" dt="2025-08-01T02:13:21.708" v="9688" actId="20577"/>
        <pc:sldMkLst>
          <pc:docMk/>
          <pc:sldMk cId="2210614085" sldId="318"/>
        </pc:sldMkLst>
        <pc:spChg chg="mod">
          <ac:chgData name="Richard Kombo KARIUKI" userId="3d4f3887-e95d-4d3d-83c6-7894037fb454" providerId="ADAL" clId="{08FCAF83-3F07-409A-A1F0-A1F8D28B1CB7}" dt="2025-08-01T01:33:31.908" v="8506" actId="2711"/>
          <ac:spMkLst>
            <pc:docMk/>
            <pc:sldMk cId="2210614085" sldId="318"/>
            <ac:spMk id="2" creationId="{37CB00C8-2B32-8D4F-857F-A39974094F0F}"/>
          </ac:spMkLst>
        </pc:spChg>
        <pc:spChg chg="del">
          <ac:chgData name="Richard Kombo KARIUKI" userId="3d4f3887-e95d-4d3d-83c6-7894037fb454" providerId="ADAL" clId="{08FCAF83-3F07-409A-A1F0-A1F8D28B1CB7}" dt="2025-07-31T20:06:38.662" v="8423" actId="931"/>
          <ac:spMkLst>
            <pc:docMk/>
            <pc:sldMk cId="2210614085" sldId="318"/>
            <ac:spMk id="3" creationId="{06D30CA2-66FD-6AD2-B84D-D8EC4AE010D7}"/>
          </ac:spMkLst>
        </pc:spChg>
        <pc:spChg chg="add mod">
          <ac:chgData name="Richard Kombo KARIUKI" userId="3d4f3887-e95d-4d3d-83c6-7894037fb454" providerId="ADAL" clId="{08FCAF83-3F07-409A-A1F0-A1F8D28B1CB7}" dt="2025-08-01T01:34:19.898" v="8515" actId="1076"/>
          <ac:spMkLst>
            <pc:docMk/>
            <pc:sldMk cId="2210614085" sldId="318"/>
            <ac:spMk id="8" creationId="{37F3DCBA-5168-9AAD-7BFE-0B64111ABB93}"/>
          </ac:spMkLst>
        </pc:spChg>
        <pc:spChg chg="add mod">
          <ac:chgData name="Richard Kombo KARIUKI" userId="3d4f3887-e95d-4d3d-83c6-7894037fb454" providerId="ADAL" clId="{08FCAF83-3F07-409A-A1F0-A1F8D28B1CB7}" dt="2025-08-01T01:33:49.933" v="8507" actId="1076"/>
          <ac:spMkLst>
            <pc:docMk/>
            <pc:sldMk cId="2210614085" sldId="318"/>
            <ac:spMk id="9" creationId="{BECCD29B-827B-1FF2-F6A4-696C3ECBB3D7}"/>
          </ac:spMkLst>
        </pc:spChg>
        <pc:spChg chg="add mod">
          <ac:chgData name="Richard Kombo KARIUKI" userId="3d4f3887-e95d-4d3d-83c6-7894037fb454" providerId="ADAL" clId="{08FCAF83-3F07-409A-A1F0-A1F8D28B1CB7}" dt="2025-08-01T01:49:47.667" v="8553" actId="1076"/>
          <ac:spMkLst>
            <pc:docMk/>
            <pc:sldMk cId="2210614085" sldId="318"/>
            <ac:spMk id="18" creationId="{11A0A14A-1697-0F75-35DE-7E271744D6BB}"/>
          </ac:spMkLst>
        </pc:spChg>
        <pc:spChg chg="add mod">
          <ac:chgData name="Richard Kombo KARIUKI" userId="3d4f3887-e95d-4d3d-83c6-7894037fb454" providerId="ADAL" clId="{08FCAF83-3F07-409A-A1F0-A1F8D28B1CB7}" dt="2025-08-01T01:52:17.615" v="8570" actId="1076"/>
          <ac:spMkLst>
            <pc:docMk/>
            <pc:sldMk cId="2210614085" sldId="318"/>
            <ac:spMk id="19" creationId="{68796C3C-F5E0-2445-1DB9-714FE7286B5B}"/>
          </ac:spMkLst>
        </pc:spChg>
        <pc:picChg chg="add mod">
          <ac:chgData name="Richard Kombo KARIUKI" userId="3d4f3887-e95d-4d3d-83c6-7894037fb454" providerId="ADAL" clId="{08FCAF83-3F07-409A-A1F0-A1F8D28B1CB7}" dt="2025-08-01T01:34:01.244" v="8510" actId="14100"/>
          <ac:picMkLst>
            <pc:docMk/>
            <pc:sldMk cId="2210614085" sldId="318"/>
            <ac:picMk id="5" creationId="{58F5751A-3D72-9BCF-140E-3F40147BBCB2}"/>
          </ac:picMkLst>
        </pc:picChg>
        <pc:picChg chg="add mod modCrop">
          <ac:chgData name="Richard Kombo KARIUKI" userId="3d4f3887-e95d-4d3d-83c6-7894037fb454" providerId="ADAL" clId="{08FCAF83-3F07-409A-A1F0-A1F8D28B1CB7}" dt="2025-08-01T01:49:32.473" v="8550" actId="1076"/>
          <ac:picMkLst>
            <pc:docMk/>
            <pc:sldMk cId="2210614085" sldId="318"/>
            <ac:picMk id="12" creationId="{C8A9A336-50F1-A025-FB85-BB37DF31EA11}"/>
          </ac:picMkLst>
        </pc:picChg>
        <pc:cxnChg chg="add mod">
          <ac:chgData name="Richard Kombo KARIUKI" userId="3d4f3887-e95d-4d3d-83c6-7894037fb454" providerId="ADAL" clId="{08FCAF83-3F07-409A-A1F0-A1F8D28B1CB7}" dt="2025-08-01T01:34:15.820" v="8514" actId="1076"/>
          <ac:cxnSpMkLst>
            <pc:docMk/>
            <pc:sldMk cId="2210614085" sldId="318"/>
            <ac:cxnSpMk id="7" creationId="{7C75BB4C-6594-C0D4-1C14-2DB0ABEC8F3A}"/>
          </ac:cxnSpMkLst>
        </pc:cxnChg>
        <pc:cxnChg chg="add del">
          <ac:chgData name="Richard Kombo KARIUKI" userId="3d4f3887-e95d-4d3d-83c6-7894037fb454" providerId="ADAL" clId="{08FCAF83-3F07-409A-A1F0-A1F8D28B1CB7}" dt="2025-08-01T01:47:00.167" v="8528" actId="11529"/>
          <ac:cxnSpMkLst>
            <pc:docMk/>
            <pc:sldMk cId="2210614085" sldId="318"/>
            <ac:cxnSpMk id="14" creationId="{6F8BFEEE-3DD3-2E5E-1479-44D6213B8B12}"/>
          </ac:cxnSpMkLst>
        </pc:cxnChg>
        <pc:cxnChg chg="add mod">
          <ac:chgData name="Richard Kombo KARIUKI" userId="3d4f3887-e95d-4d3d-83c6-7894037fb454" providerId="ADAL" clId="{08FCAF83-3F07-409A-A1F0-A1F8D28B1CB7}" dt="2025-08-01T01:49:42.650" v="8552" actId="1076"/>
          <ac:cxnSpMkLst>
            <pc:docMk/>
            <pc:sldMk cId="2210614085" sldId="318"/>
            <ac:cxnSpMk id="16" creationId="{0B9DC4F1-83E8-D7EA-7A60-99E8CF5C98E6}"/>
          </ac:cxnSpMkLst>
        </pc:cxnChg>
      </pc:sldChg>
      <pc:sldChg chg="modSp add del mod modNotesTx">
        <pc:chgData name="Richard Kombo KARIUKI" userId="3d4f3887-e95d-4d3d-83c6-7894037fb454" providerId="ADAL" clId="{08FCAF83-3F07-409A-A1F0-A1F8D28B1CB7}" dt="2025-07-30T16:10:23.778" v="2470" actId="2696"/>
        <pc:sldMkLst>
          <pc:docMk/>
          <pc:sldMk cId="2540569163" sldId="318"/>
        </pc:sldMkLst>
      </pc:sldChg>
      <pc:sldChg chg="addSp delSp modSp add mod modTransition modAnim">
        <pc:chgData name="Richard Kombo KARIUKI" userId="3d4f3887-e95d-4d3d-83c6-7894037fb454" providerId="ADAL" clId="{08FCAF83-3F07-409A-A1F0-A1F8D28B1CB7}" dt="2025-08-01T02:57:05.343" v="9911" actId="1076"/>
        <pc:sldMkLst>
          <pc:docMk/>
          <pc:sldMk cId="606929830" sldId="319"/>
        </pc:sldMkLst>
        <pc:spChg chg="add del mod">
          <ac:chgData name="Richard Kombo KARIUKI" userId="3d4f3887-e95d-4d3d-83c6-7894037fb454" providerId="ADAL" clId="{08FCAF83-3F07-409A-A1F0-A1F8D28B1CB7}" dt="2025-07-31T19:49:46.177" v="8345" actId="21"/>
          <ac:spMkLst>
            <pc:docMk/>
            <pc:sldMk cId="606929830" sldId="319"/>
            <ac:spMk id="10" creationId="{B61C3AD3-B1D3-B1D4-EFC6-C5C20BBC93B1}"/>
          </ac:spMkLst>
        </pc:spChg>
        <pc:spChg chg="add mod">
          <ac:chgData name="Richard Kombo KARIUKI" userId="3d4f3887-e95d-4d3d-83c6-7894037fb454" providerId="ADAL" clId="{08FCAF83-3F07-409A-A1F0-A1F8D28B1CB7}" dt="2025-07-31T19:52:29.983" v="8401" actId="20577"/>
          <ac:spMkLst>
            <pc:docMk/>
            <pc:sldMk cId="606929830" sldId="319"/>
            <ac:spMk id="11" creationId="{CB774EE1-F309-E035-0ABC-7101414852CF}"/>
          </ac:spMkLst>
        </pc:spChg>
        <pc:spChg chg="add del mod">
          <ac:chgData name="Richard Kombo KARIUKI" userId="3d4f3887-e95d-4d3d-83c6-7894037fb454" providerId="ADAL" clId="{08FCAF83-3F07-409A-A1F0-A1F8D28B1CB7}" dt="2025-07-31T19:50:13.196" v="8349" actId="21"/>
          <ac:spMkLst>
            <pc:docMk/>
            <pc:sldMk cId="606929830" sldId="319"/>
            <ac:spMk id="12" creationId="{B61C3AD3-B1D3-B1D4-EFC6-C5C20BBC93B1}"/>
          </ac:spMkLst>
        </pc:spChg>
        <pc:spChg chg="add mod">
          <ac:chgData name="Richard Kombo KARIUKI" userId="3d4f3887-e95d-4d3d-83c6-7894037fb454" providerId="ADAL" clId="{08FCAF83-3F07-409A-A1F0-A1F8D28B1CB7}" dt="2025-07-31T20:01:22.180" v="8422" actId="2711"/>
          <ac:spMkLst>
            <pc:docMk/>
            <pc:sldMk cId="606929830" sldId="319"/>
            <ac:spMk id="17" creationId="{20C32294-5C80-B3A2-B61A-03749807FD71}"/>
          </ac:spMkLst>
        </pc:spChg>
        <pc:grpChg chg="del mod">
          <ac:chgData name="Richard Kombo KARIUKI" userId="3d4f3887-e95d-4d3d-83c6-7894037fb454" providerId="ADAL" clId="{08FCAF83-3F07-409A-A1F0-A1F8D28B1CB7}" dt="2025-08-01T02:56:40.844" v="9907" actId="21"/>
          <ac:grpSpMkLst>
            <pc:docMk/>
            <pc:sldMk cId="606929830" sldId="319"/>
            <ac:grpSpMk id="74" creationId="{00F14EE4-9688-5830-78BF-70606FF28E23}"/>
          </ac:grpSpMkLst>
        </pc:grpChg>
        <pc:picChg chg="add mod">
          <ac:chgData name="Richard Kombo KARIUKI" userId="3d4f3887-e95d-4d3d-83c6-7894037fb454" providerId="ADAL" clId="{08FCAF83-3F07-409A-A1F0-A1F8D28B1CB7}" dt="2025-07-31T19:16:24.067" v="8295"/>
          <ac:picMkLst>
            <pc:docMk/>
            <pc:sldMk cId="606929830" sldId="319"/>
            <ac:picMk id="4" creationId="{81849B28-92F1-7CC3-252F-66C1BC9E91FA}"/>
          </ac:picMkLst>
        </pc:picChg>
        <pc:picChg chg="add mod">
          <ac:chgData name="Richard Kombo KARIUKI" userId="3d4f3887-e95d-4d3d-83c6-7894037fb454" providerId="ADAL" clId="{08FCAF83-3F07-409A-A1F0-A1F8D28B1CB7}" dt="2025-07-31T19:16:24.067" v="8295"/>
          <ac:picMkLst>
            <pc:docMk/>
            <pc:sldMk cId="606929830" sldId="319"/>
            <ac:picMk id="5" creationId="{A83CA5ED-795F-2BBB-76EB-AD7C7888E3B0}"/>
          </ac:picMkLst>
        </pc:picChg>
        <pc:picChg chg="add mod">
          <ac:chgData name="Richard Kombo KARIUKI" userId="3d4f3887-e95d-4d3d-83c6-7894037fb454" providerId="ADAL" clId="{08FCAF83-3F07-409A-A1F0-A1F8D28B1CB7}" dt="2025-07-31T19:16:24.067" v="8295"/>
          <ac:picMkLst>
            <pc:docMk/>
            <pc:sldMk cId="606929830" sldId="319"/>
            <ac:picMk id="6" creationId="{A6F3D602-D38F-F29E-28B8-697888DC5D77}"/>
          </ac:picMkLst>
        </pc:picChg>
        <pc:picChg chg="add mod">
          <ac:chgData name="Richard Kombo KARIUKI" userId="3d4f3887-e95d-4d3d-83c6-7894037fb454" providerId="ADAL" clId="{08FCAF83-3F07-409A-A1F0-A1F8D28B1CB7}" dt="2025-07-31T19:16:24.067" v="8295"/>
          <ac:picMkLst>
            <pc:docMk/>
            <pc:sldMk cId="606929830" sldId="319"/>
            <ac:picMk id="7" creationId="{6D50FC9A-5CB5-5E43-607D-C7712A968F51}"/>
          </ac:picMkLst>
        </pc:picChg>
        <pc:picChg chg="add del mod">
          <ac:chgData name="Richard Kombo KARIUKI" userId="3d4f3887-e95d-4d3d-83c6-7894037fb454" providerId="ADAL" clId="{08FCAF83-3F07-409A-A1F0-A1F8D28B1CB7}" dt="2025-07-31T19:17:58.969" v="8305" actId="478"/>
          <ac:picMkLst>
            <pc:docMk/>
            <pc:sldMk cId="606929830" sldId="319"/>
            <ac:picMk id="8" creationId="{CE4DC80F-27E4-C636-DC2D-9F0F30C704D6}"/>
          </ac:picMkLst>
        </pc:picChg>
        <pc:picChg chg="add mod">
          <ac:chgData name="Richard Kombo KARIUKI" userId="3d4f3887-e95d-4d3d-83c6-7894037fb454" providerId="ADAL" clId="{08FCAF83-3F07-409A-A1F0-A1F8D28B1CB7}" dt="2025-07-31T19:51:16.338" v="8386" actId="14100"/>
          <ac:picMkLst>
            <pc:docMk/>
            <pc:sldMk cId="606929830" sldId="319"/>
            <ac:picMk id="9" creationId="{278B7F32-FF56-ACBB-1610-BA78CD1E6A7C}"/>
          </ac:picMkLst>
        </pc:picChg>
        <pc:picChg chg="add mod">
          <ac:chgData name="Richard Kombo KARIUKI" userId="3d4f3887-e95d-4d3d-83c6-7894037fb454" providerId="ADAL" clId="{08FCAF83-3F07-409A-A1F0-A1F8D28B1CB7}" dt="2025-07-31T19:51:20.082" v="8388" actId="1076"/>
          <ac:picMkLst>
            <pc:docMk/>
            <pc:sldMk cId="606929830" sldId="319"/>
            <ac:picMk id="13" creationId="{F0C923CA-35AC-17CE-8D34-9F9BA724F4A6}"/>
          </ac:picMkLst>
        </pc:picChg>
        <pc:picChg chg="add mod">
          <ac:chgData name="Richard Kombo KARIUKI" userId="3d4f3887-e95d-4d3d-83c6-7894037fb454" providerId="ADAL" clId="{08FCAF83-3F07-409A-A1F0-A1F8D28B1CB7}" dt="2025-07-31T19:51:54.185" v="8393" actId="1076"/>
          <ac:picMkLst>
            <pc:docMk/>
            <pc:sldMk cId="606929830" sldId="319"/>
            <ac:picMk id="14" creationId="{859F57DA-1843-8F2B-17CD-501FB2E3C956}"/>
          </ac:picMkLst>
        </pc:picChg>
        <pc:picChg chg="add mod">
          <ac:chgData name="Richard Kombo KARIUKI" userId="3d4f3887-e95d-4d3d-83c6-7894037fb454" providerId="ADAL" clId="{08FCAF83-3F07-409A-A1F0-A1F8D28B1CB7}" dt="2025-07-31T19:52:12.916" v="8397" actId="1076"/>
          <ac:picMkLst>
            <pc:docMk/>
            <pc:sldMk cId="606929830" sldId="319"/>
            <ac:picMk id="15" creationId="{06666AA1-4954-A8F2-460C-F4836B5A6A33}"/>
          </ac:picMkLst>
        </pc:picChg>
        <pc:picChg chg="add del mod">
          <ac:chgData name="Richard Kombo KARIUKI" userId="3d4f3887-e95d-4d3d-83c6-7894037fb454" providerId="ADAL" clId="{08FCAF83-3F07-409A-A1F0-A1F8D28B1CB7}" dt="2025-07-31T19:53:01.799" v="8404" actId="21"/>
          <ac:picMkLst>
            <pc:docMk/>
            <pc:sldMk cId="606929830" sldId="319"/>
            <ac:picMk id="16" creationId="{4A4F9200-9283-4B4A-577C-D48117B5CF16}"/>
          </ac:picMkLst>
        </pc:picChg>
        <pc:picChg chg="add mod">
          <ac:chgData name="Richard Kombo KARIUKI" userId="3d4f3887-e95d-4d3d-83c6-7894037fb454" providerId="ADAL" clId="{08FCAF83-3F07-409A-A1F0-A1F8D28B1CB7}" dt="2025-08-01T02:57:05.343" v="9911" actId="1076"/>
          <ac:picMkLst>
            <pc:docMk/>
            <pc:sldMk cId="606929830" sldId="319"/>
            <ac:picMk id="18" creationId="{175ACB12-6555-4BC2-873A-9235DD3ECA30}"/>
          </ac:picMkLst>
        </pc:picChg>
        <pc:cxnChg chg="mod">
          <ac:chgData name="Richard Kombo KARIUKI" userId="3d4f3887-e95d-4d3d-83c6-7894037fb454" providerId="ADAL" clId="{08FCAF83-3F07-409A-A1F0-A1F8D28B1CB7}" dt="2025-08-01T02:56:40.844" v="9907" actId="21"/>
          <ac:cxnSpMkLst>
            <pc:docMk/>
            <pc:sldMk cId="606929830" sldId="319"/>
            <ac:cxnSpMk id="136" creationId="{402C3E00-C669-9C17-F2CE-D284F5614C52}"/>
          </ac:cxnSpMkLst>
        </pc:cxnChg>
      </pc:sldChg>
      <pc:sldChg chg="addSp delSp add mod delAnim">
        <pc:chgData name="Richard Kombo KARIUKI" userId="3d4f3887-e95d-4d3d-83c6-7894037fb454" providerId="ADAL" clId="{08FCAF83-3F07-409A-A1F0-A1F8D28B1CB7}" dt="2025-08-01T06:09:49.779" v="9916"/>
        <pc:sldMkLst>
          <pc:docMk/>
          <pc:sldMk cId="852460682" sldId="320"/>
        </pc:sldMkLst>
        <pc:picChg chg="del">
          <ac:chgData name="Richard Kombo KARIUKI" userId="3d4f3887-e95d-4d3d-83c6-7894037fb454" providerId="ADAL" clId="{08FCAF83-3F07-409A-A1F0-A1F8D28B1CB7}" dt="2025-08-01T06:09:35.513" v="9915" actId="21"/>
          <ac:picMkLst>
            <pc:docMk/>
            <pc:sldMk cId="852460682" sldId="320"/>
            <ac:picMk id="4" creationId="{A9B663CA-37EE-39C5-81AB-824C2E87DBD0}"/>
          </ac:picMkLst>
        </pc:picChg>
        <pc:picChg chg="add">
          <ac:chgData name="Richard Kombo KARIUKI" userId="3d4f3887-e95d-4d3d-83c6-7894037fb454" providerId="ADAL" clId="{08FCAF83-3F07-409A-A1F0-A1F8D28B1CB7}" dt="2025-08-01T06:09:49.779" v="9916"/>
          <ac:picMkLst>
            <pc:docMk/>
            <pc:sldMk cId="852460682" sldId="320"/>
            <ac:picMk id="5" creationId="{9A345B84-B04F-7118-FA0A-87BE958354AE}"/>
          </ac:picMkLst>
        </pc:picChg>
      </pc:sldChg>
      <pc:sldChg chg="addSp delSp add del mod ord delAnim">
        <pc:chgData name="Richard Kombo KARIUKI" userId="3d4f3887-e95d-4d3d-83c6-7894037fb454" providerId="ADAL" clId="{08FCAF83-3F07-409A-A1F0-A1F8D28B1CB7}" dt="2025-08-01T02:57:40.609" v="9912" actId="2696"/>
        <pc:sldMkLst>
          <pc:docMk/>
          <pc:sldMk cId="1772743278" sldId="320"/>
        </pc:sldMkLst>
        <pc:picChg chg="del">
          <ac:chgData name="Richard Kombo KARIUKI" userId="3d4f3887-e95d-4d3d-83c6-7894037fb454" providerId="ADAL" clId="{08FCAF83-3F07-409A-A1F0-A1F8D28B1CB7}" dt="2025-08-01T02:54:35.079" v="9903" actId="21"/>
          <ac:picMkLst>
            <pc:docMk/>
            <pc:sldMk cId="1772743278" sldId="320"/>
            <ac:picMk id="4" creationId="{A9B663CA-37EE-39C5-81AB-824C2E87DBD0}"/>
          </ac:picMkLst>
        </pc:picChg>
        <pc:picChg chg="add">
          <ac:chgData name="Richard Kombo KARIUKI" userId="3d4f3887-e95d-4d3d-83c6-7894037fb454" providerId="ADAL" clId="{08FCAF83-3F07-409A-A1F0-A1F8D28B1CB7}" dt="2025-08-01T02:56:28.315" v="9906"/>
          <ac:picMkLst>
            <pc:docMk/>
            <pc:sldMk cId="1772743278" sldId="320"/>
            <ac:picMk id="5" creationId="{EA745AC4-270A-7B22-B2CF-E99D726818CF}"/>
          </ac:picMkLst>
        </pc:picChg>
      </pc:sldChg>
    </pc:docChg>
  </pc:docChgLst>
  <pc:docChgLst>
    <pc:chgData name="Richard Kariuki" userId="a3857fe1-7b34-4143-864d-1924258aa344" providerId="ADAL" clId="{8ADFC03C-7385-4BEF-B6BC-6033DE88842D}"/>
    <pc:docChg chg="custSel modSld">
      <pc:chgData name="Richard Kariuki" userId="a3857fe1-7b34-4143-864d-1924258aa344" providerId="ADAL" clId="{8ADFC03C-7385-4BEF-B6BC-6033DE88842D}" dt="2025-08-01T19:25:57.815" v="7" actId="207"/>
      <pc:docMkLst>
        <pc:docMk/>
      </pc:docMkLst>
      <pc:sldChg chg="delSp modSp mod delAnim">
        <pc:chgData name="Richard Kariuki" userId="a3857fe1-7b34-4143-864d-1924258aa344" providerId="ADAL" clId="{8ADFC03C-7385-4BEF-B6BC-6033DE88842D}" dt="2025-08-01T19:25:38.542" v="6" actId="21"/>
        <pc:sldMkLst>
          <pc:docMk/>
          <pc:sldMk cId="4052287330" sldId="317"/>
        </pc:sldMkLst>
        <pc:spChg chg="del">
          <ac:chgData name="Richard Kariuki" userId="a3857fe1-7b34-4143-864d-1924258aa344" providerId="ADAL" clId="{8ADFC03C-7385-4BEF-B6BC-6033DE88842D}" dt="2025-08-01T19:25:38.542" v="6" actId="21"/>
          <ac:spMkLst>
            <pc:docMk/>
            <pc:sldMk cId="4052287330" sldId="317"/>
            <ac:spMk id="9" creationId="{3F5D6C2A-8EEF-B56B-2945-C809198B07AA}"/>
          </ac:spMkLst>
        </pc:spChg>
        <pc:spChg chg="mod">
          <ac:chgData name="Richard Kariuki" userId="a3857fe1-7b34-4143-864d-1924258aa344" providerId="ADAL" clId="{8ADFC03C-7385-4BEF-B6BC-6033DE88842D}" dt="2025-08-01T19:25:22.458" v="5" actId="14100"/>
          <ac:spMkLst>
            <pc:docMk/>
            <pc:sldMk cId="4052287330" sldId="317"/>
            <ac:spMk id="17" creationId="{79A34D8D-7729-5881-67C4-F7BBC7495F0F}"/>
          </ac:spMkLst>
        </pc:spChg>
      </pc:sldChg>
      <pc:sldChg chg="modSp mod">
        <pc:chgData name="Richard Kariuki" userId="a3857fe1-7b34-4143-864d-1924258aa344" providerId="ADAL" clId="{8ADFC03C-7385-4BEF-B6BC-6033DE88842D}" dt="2025-08-01T19:25:57.815" v="7" actId="207"/>
        <pc:sldMkLst>
          <pc:docMk/>
          <pc:sldMk cId="606929830" sldId="319"/>
        </pc:sldMkLst>
        <pc:spChg chg="mod">
          <ac:chgData name="Richard Kariuki" userId="a3857fe1-7b34-4143-864d-1924258aa344" providerId="ADAL" clId="{8ADFC03C-7385-4BEF-B6BC-6033DE88842D}" dt="2025-08-01T19:25:57.815" v="7" actId="207"/>
          <ac:spMkLst>
            <pc:docMk/>
            <pc:sldMk cId="606929830" sldId="319"/>
            <ac:spMk id="17" creationId="{20C32294-5C80-B3A2-B61A-03749807FD71}"/>
          </ac:spMkLst>
        </pc:spChg>
      </pc:sldChg>
    </pc:docChg>
  </pc:docChgLst>
  <pc:docChgLst>
    <pc:chgData name="Mike Lyons Barsoum" userId="S::mlb1676@ads.northwestern.edu::8d12065a-5bcd-4e60-a6e1-f42f043d8725" providerId="AD" clId="Web-{72D1F004-51F3-830A-4726-D2F2F233489A}"/>
    <pc:docChg chg="modSld">
      <pc:chgData name="Mike Lyons Barsoum" userId="S::mlb1676@ads.northwestern.edu::8d12065a-5bcd-4e60-a6e1-f42f043d8725" providerId="AD" clId="Web-{72D1F004-51F3-830A-4726-D2F2F233489A}" dt="2025-08-01T19:16:48.083" v="1"/>
      <pc:docMkLst>
        <pc:docMk/>
      </pc:docMkLst>
      <pc:sldChg chg="modTransition">
        <pc:chgData name="Mike Lyons Barsoum" userId="S::mlb1676@ads.northwestern.edu::8d12065a-5bcd-4e60-a6e1-f42f043d8725" providerId="AD" clId="Web-{72D1F004-51F3-830A-4726-D2F2F233489A}" dt="2025-08-01T19:16:48.083" v="1"/>
        <pc:sldMkLst>
          <pc:docMk/>
          <pc:sldMk cId="750942680" sldId="307"/>
        </pc:sldMkLst>
      </pc:sldChg>
      <pc:sldChg chg="modTransition">
        <pc:chgData name="Mike Lyons Barsoum" userId="S::mlb1676@ads.northwestern.edu::8d12065a-5bcd-4e60-a6e1-f42f043d8725" providerId="AD" clId="Web-{72D1F004-51F3-830A-4726-D2F2F233489A}" dt="2025-08-01T19:16:37.708" v="0"/>
        <pc:sldMkLst>
          <pc:docMk/>
          <pc:sldMk cId="852460682" sldId="32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D35A9129-E902-4140-AB71-68146914B74C}" type="datetimeFigureOut">
              <a:rPr lang="en-US" smtClean="0"/>
              <a:t>8/1/2025</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45B32ECF-B8B4-6540-84C6-048907B339CF}" type="slidenum">
              <a:rPr lang="en-US" smtClean="0"/>
              <a:t>‹#›</a:t>
            </a:fld>
            <a:endParaRPr lang="en-US"/>
          </a:p>
        </p:txBody>
      </p:sp>
    </p:spTree>
    <p:extLst>
      <p:ext uri="{BB962C8B-B14F-4D97-AF65-F5344CB8AC3E}">
        <p14:creationId xmlns:p14="http://schemas.microsoft.com/office/powerpoint/2010/main" val="5698300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B32ECF-B8B4-6540-84C6-048907B339CF}" type="slidenum">
              <a:rPr lang="en-US" smtClean="0"/>
              <a:t>1</a:t>
            </a:fld>
            <a:endParaRPr lang="en-US"/>
          </a:p>
        </p:txBody>
      </p:sp>
    </p:spTree>
    <p:extLst>
      <p:ext uri="{BB962C8B-B14F-4D97-AF65-F5344CB8AC3E}">
        <p14:creationId xmlns:p14="http://schemas.microsoft.com/office/powerpoint/2010/main" val="1581377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Instead of imaging from the top down as before we decided to image from an angle in order to better observe the interaction between the </a:t>
            </a:r>
            <a:r>
              <a:rPr lang="en-US" sz="1200">
                <a:effectLst/>
                <a:latin typeface="Poppins Black" panose="020B0502040204020203" pitchFamily="2" charset="0"/>
                <a:cs typeface="Poppins Black" panose="020B0502040204020203" pitchFamily="2" charset="0"/>
              </a:rPr>
              <a:t>CsH</a:t>
            </a:r>
            <a:r>
              <a:rPr lang="en-US" sz="1200" baseline="-25000">
                <a:effectLst/>
                <a:latin typeface="Poppins Black" panose="020B0502040204020203" pitchFamily="2" charset="0"/>
                <a:cs typeface="Poppins Black" panose="020B0502040204020203" pitchFamily="2" charset="0"/>
              </a:rPr>
              <a:t>2</a:t>
            </a:r>
            <a:r>
              <a:rPr lang="en-US" sz="1200">
                <a:effectLst/>
                <a:latin typeface="Poppins Black" panose="020B0502040204020203" pitchFamily="2" charset="0"/>
                <a:cs typeface="Poppins Black" panose="020B0502040204020203" pitchFamily="2" charset="0"/>
              </a:rPr>
              <a:t>PO</a:t>
            </a:r>
            <a:r>
              <a:rPr lang="en-US" sz="1200" baseline="-25000">
                <a:effectLst/>
                <a:latin typeface="Poppins Black" panose="020B0502040204020203" pitchFamily="2" charset="0"/>
                <a:cs typeface="Poppins Black" panose="020B0502040204020203" pitchFamily="2" charset="0"/>
              </a:rPr>
              <a:t>4 </a:t>
            </a:r>
            <a:r>
              <a:rPr lang="en-US"/>
              <a:t>and the </a:t>
            </a:r>
          </a:p>
          <a:p>
            <a:r>
              <a:rPr lang="en-US"/>
              <a:t>respective electrode material</a:t>
            </a:r>
          </a:p>
          <a:p>
            <a:endParaRPr lang="en-US"/>
          </a:p>
          <a:p>
            <a:r>
              <a:rPr lang="en-US"/>
              <a:t>As you can see in the first photo on the far left is the Platinum and CDP sample and what we can see is really interesting which is what seems like some of the </a:t>
            </a:r>
            <a:r>
              <a:rPr lang="en-US">
                <a:latin typeface="Poppins Black" panose="00000A00000000000000" pitchFamily="2" charset="0"/>
                <a:cs typeface="Poppins Black" panose="00000A00000000000000" pitchFamily="2" charset="0"/>
              </a:rPr>
              <a:t>CsH</a:t>
            </a:r>
            <a:r>
              <a:rPr lang="en-US" baseline="-25000">
                <a:latin typeface="Poppins Black" panose="00000A00000000000000" pitchFamily="2" charset="0"/>
                <a:cs typeface="Poppins Black" panose="00000A00000000000000" pitchFamily="2" charset="0"/>
              </a:rPr>
              <a:t>2</a:t>
            </a:r>
            <a:r>
              <a:rPr lang="en-US">
                <a:latin typeface="Poppins Black" panose="00000A00000000000000" pitchFamily="2" charset="0"/>
                <a:cs typeface="Poppins Black" panose="00000A00000000000000" pitchFamily="2" charset="0"/>
              </a:rPr>
              <a:t>PO</a:t>
            </a:r>
            <a:r>
              <a:rPr lang="en-US" baseline="-25000">
                <a:latin typeface="Poppins Black" panose="00000A00000000000000" pitchFamily="2" charset="0"/>
                <a:cs typeface="Poppins Black" panose="00000A00000000000000" pitchFamily="2" charset="0"/>
              </a:rPr>
              <a:t>4 </a:t>
            </a:r>
            <a:r>
              <a:rPr lang="en-US" baseline="0">
                <a:latin typeface="Poppins Black" panose="00000A00000000000000" pitchFamily="2" charset="0"/>
                <a:cs typeface="Poppins Black" panose="00000A00000000000000" pitchFamily="2" charset="0"/>
              </a:rPr>
              <a:t> has made its way into the Platinum and maybe formed an interface. </a:t>
            </a:r>
          </a:p>
          <a:p>
            <a:endParaRPr lang="en-US" baseline="0">
              <a:latin typeface="Poppins Black" panose="00000A00000000000000" pitchFamily="2" charset="0"/>
              <a:cs typeface="Poppins Black" panose="00000A00000000000000" pitchFamily="2" charset="0"/>
            </a:endParaRPr>
          </a:p>
          <a:p>
            <a:r>
              <a:rPr lang="en-US" baseline="0">
                <a:latin typeface="Poppins Black" panose="00000A00000000000000" pitchFamily="2" charset="0"/>
                <a:cs typeface="Poppins Black" panose="00000A00000000000000" pitchFamily="2" charset="0"/>
              </a:rPr>
              <a:t>We have yet to confirm what is actually happening with Energy Dispersive Spectroscopy Analysis or EDS to identify what specific species are where, but this is very interesting. </a:t>
            </a:r>
          </a:p>
          <a:p>
            <a:endParaRPr lang="en-US" baseline="0">
              <a:latin typeface="Poppins Black" panose="00000A00000000000000" pitchFamily="2" charset="0"/>
              <a:cs typeface="Poppins Black" panose="00000A00000000000000" pitchFamily="2" charset="0"/>
            </a:endParaRPr>
          </a:p>
          <a:p>
            <a:r>
              <a:rPr lang="en-US" baseline="0">
                <a:latin typeface="Poppins Black" panose="00000A00000000000000" pitchFamily="2" charset="0"/>
                <a:cs typeface="Poppins Black" panose="00000A00000000000000" pitchFamily="2" charset="0"/>
              </a:rPr>
              <a:t>And on the right, you can see that there is the Palladium and CDP sample and we are not too sure what is happening with the black area, we again would need Energy Dispersive Spectroscopy to really see what is happening here. </a:t>
            </a:r>
            <a:endParaRPr lang="en-US"/>
          </a:p>
        </p:txBody>
      </p:sp>
      <p:sp>
        <p:nvSpPr>
          <p:cNvPr id="4" name="Slide Number Placeholder 3"/>
          <p:cNvSpPr>
            <a:spLocks noGrp="1"/>
          </p:cNvSpPr>
          <p:nvPr>
            <p:ph type="sldNum" sz="quarter" idx="5"/>
          </p:nvPr>
        </p:nvSpPr>
        <p:spPr/>
        <p:txBody>
          <a:bodyPr/>
          <a:lstStyle/>
          <a:p>
            <a:fld id="{45B32ECF-B8B4-6540-84C6-048907B339CF}" type="slidenum">
              <a:rPr lang="en-US" smtClean="0"/>
              <a:t>10</a:t>
            </a:fld>
            <a:endParaRPr lang="en-US"/>
          </a:p>
        </p:txBody>
      </p:sp>
    </p:spTree>
    <p:extLst>
      <p:ext uri="{BB962C8B-B14F-4D97-AF65-F5344CB8AC3E}">
        <p14:creationId xmlns:p14="http://schemas.microsoft.com/office/powerpoint/2010/main" val="568806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angle we tried is 45 degrees and it was to again observe and interface and the interaction between our respective electrode material and the electrolyte.</a:t>
            </a:r>
          </a:p>
          <a:p>
            <a:endParaRPr lang="en-US"/>
          </a:p>
          <a:p>
            <a:r>
              <a:rPr lang="en-US"/>
              <a:t>This is how our stub looked like when we put it in the microscope at a 45-degree angle</a:t>
            </a:r>
          </a:p>
          <a:p>
            <a:endParaRPr lang="en-US"/>
          </a:p>
          <a:p>
            <a:r>
              <a:rPr lang="en-US"/>
              <a:t>The image on the far right is an SEM photo of this sample and we can see the stark difference between the two materials with Palladium and CDP on the right.</a:t>
            </a:r>
          </a:p>
          <a:p>
            <a:endParaRPr lang="en-US"/>
          </a:p>
          <a:p>
            <a:r>
              <a:rPr lang="en-US"/>
              <a:t>After imaging, we did some Energy Dispersive Spectroscopy Analysis or EDS to help us identify any interactions between the two materials</a:t>
            </a:r>
          </a:p>
        </p:txBody>
      </p:sp>
      <p:sp>
        <p:nvSpPr>
          <p:cNvPr id="4" name="Slide Number Placeholder 3"/>
          <p:cNvSpPr>
            <a:spLocks noGrp="1"/>
          </p:cNvSpPr>
          <p:nvPr>
            <p:ph type="sldNum" sz="quarter" idx="5"/>
          </p:nvPr>
        </p:nvSpPr>
        <p:spPr/>
        <p:txBody>
          <a:bodyPr/>
          <a:lstStyle/>
          <a:p>
            <a:fld id="{45B32ECF-B8B4-6540-84C6-048907B339CF}" type="slidenum">
              <a:rPr lang="en-US" smtClean="0"/>
              <a:t>11</a:t>
            </a:fld>
            <a:endParaRPr lang="en-US"/>
          </a:p>
        </p:txBody>
      </p:sp>
    </p:spTree>
    <p:extLst>
      <p:ext uri="{BB962C8B-B14F-4D97-AF65-F5344CB8AC3E}">
        <p14:creationId xmlns:p14="http://schemas.microsoft.com/office/powerpoint/2010/main" val="2839287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21F36-BEFA-F692-B8CF-6AC22C0AA9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FBEE84-E5FB-65F3-98F4-FD28BA9A85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E6BFA1-6272-BC01-CD00-61AC90D1FAD0}"/>
              </a:ext>
            </a:extLst>
          </p:cNvPr>
          <p:cNvSpPr>
            <a:spLocks noGrp="1"/>
          </p:cNvSpPr>
          <p:nvPr>
            <p:ph type="body" idx="1"/>
          </p:nvPr>
        </p:nvSpPr>
        <p:spPr/>
        <p:txBody>
          <a:bodyPr/>
          <a:lstStyle/>
          <a:p>
            <a:r>
              <a:rPr lang="en-US"/>
              <a:t>We noticed that all the elements were in the correct place, and they match. </a:t>
            </a:r>
          </a:p>
          <a:p>
            <a:endParaRPr lang="en-US"/>
          </a:p>
          <a:p>
            <a:r>
              <a:rPr lang="en-US"/>
              <a:t>The Cs is on the correct side, same with the Phosphorous and the Oxygen.</a:t>
            </a:r>
          </a:p>
          <a:p>
            <a:endParaRPr lang="en-US"/>
          </a:p>
          <a:p>
            <a:r>
              <a:rPr lang="en-US"/>
              <a:t>However, the Palladium is on the complete opposite side and we concluded that when we positioned our sample in the SEM part of the sample was not facing the detector causing the Palladium to appear in the data on the opposite side. </a:t>
            </a:r>
          </a:p>
          <a:p>
            <a:endParaRPr lang="en-US"/>
          </a:p>
          <a:p>
            <a:endParaRPr lang="en-US"/>
          </a:p>
        </p:txBody>
      </p:sp>
      <p:sp>
        <p:nvSpPr>
          <p:cNvPr id="4" name="Slide Number Placeholder 3">
            <a:extLst>
              <a:ext uri="{FF2B5EF4-FFF2-40B4-BE49-F238E27FC236}">
                <a16:creationId xmlns:a16="http://schemas.microsoft.com/office/drawing/2014/main" id="{5B8466B9-1097-58D1-B601-8A7CCB6F2231}"/>
              </a:ext>
            </a:extLst>
          </p:cNvPr>
          <p:cNvSpPr>
            <a:spLocks noGrp="1"/>
          </p:cNvSpPr>
          <p:nvPr>
            <p:ph type="sldNum" sz="quarter" idx="5"/>
          </p:nvPr>
        </p:nvSpPr>
        <p:spPr/>
        <p:txBody>
          <a:bodyPr/>
          <a:lstStyle/>
          <a:p>
            <a:fld id="{45B32ECF-B8B4-6540-84C6-048907B339CF}" type="slidenum">
              <a:rPr lang="en-US" smtClean="0"/>
              <a:t>12</a:t>
            </a:fld>
            <a:endParaRPr lang="en-US"/>
          </a:p>
        </p:txBody>
      </p:sp>
    </p:spTree>
    <p:extLst>
      <p:ext uri="{BB962C8B-B14F-4D97-AF65-F5344CB8AC3E}">
        <p14:creationId xmlns:p14="http://schemas.microsoft.com/office/powerpoint/2010/main" val="223917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48C65-A09C-60D2-E327-817218F07E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3B6354-88E6-3F00-EC9C-1A56A05220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34D90C-1E46-03EB-945D-DA5A6E229311}"/>
              </a:ext>
            </a:extLst>
          </p:cNvPr>
          <p:cNvSpPr>
            <a:spLocks noGrp="1"/>
          </p:cNvSpPr>
          <p:nvPr>
            <p:ph type="body" idx="1"/>
          </p:nvPr>
        </p:nvSpPr>
        <p:spPr/>
        <p:txBody>
          <a:bodyPr/>
          <a:lstStyle/>
          <a:p>
            <a:r>
              <a:rPr lang="en-US"/>
              <a:t>Here is our EDS map and we can clearly see our elements are showing signal, which is exactly what we wanted</a:t>
            </a:r>
          </a:p>
        </p:txBody>
      </p:sp>
      <p:sp>
        <p:nvSpPr>
          <p:cNvPr id="4" name="Slide Number Placeholder 3">
            <a:extLst>
              <a:ext uri="{FF2B5EF4-FFF2-40B4-BE49-F238E27FC236}">
                <a16:creationId xmlns:a16="http://schemas.microsoft.com/office/drawing/2014/main" id="{DB82C993-DB00-D773-0F76-0902F5083F89}"/>
              </a:ext>
            </a:extLst>
          </p:cNvPr>
          <p:cNvSpPr>
            <a:spLocks noGrp="1"/>
          </p:cNvSpPr>
          <p:nvPr>
            <p:ph type="sldNum" sz="quarter" idx="5"/>
          </p:nvPr>
        </p:nvSpPr>
        <p:spPr/>
        <p:txBody>
          <a:bodyPr/>
          <a:lstStyle/>
          <a:p>
            <a:fld id="{45B32ECF-B8B4-6540-84C6-048907B339CF}" type="slidenum">
              <a:rPr lang="en-US" smtClean="0"/>
              <a:t>13</a:t>
            </a:fld>
            <a:endParaRPr lang="en-US"/>
          </a:p>
        </p:txBody>
      </p:sp>
    </p:spTree>
    <p:extLst>
      <p:ext uri="{BB962C8B-B14F-4D97-AF65-F5344CB8AC3E}">
        <p14:creationId xmlns:p14="http://schemas.microsoft.com/office/powerpoint/2010/main" val="3952705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23E31-78BC-3A1A-F1B3-E49B9339D8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AB9700-C2D3-EC39-5A0D-8AAE54B9D0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B91E01-7839-FED3-2BBB-6808BB614044}"/>
              </a:ext>
            </a:extLst>
          </p:cNvPr>
          <p:cNvSpPr>
            <a:spLocks noGrp="1"/>
          </p:cNvSpPr>
          <p:nvPr>
            <p:ph type="body" idx="1"/>
          </p:nvPr>
        </p:nvSpPr>
        <p:spPr/>
        <p:txBody>
          <a:bodyPr/>
          <a:lstStyle/>
          <a:p>
            <a:r>
              <a:rPr lang="en-US"/>
              <a:t>The next steps in the project are to image more of the after annealed angled samples at 90 degrees such as the Pd, </a:t>
            </a:r>
            <a:r>
              <a:rPr lang="en-US" err="1"/>
              <a:t>Pd+Sn</a:t>
            </a:r>
            <a:r>
              <a:rPr lang="en-US"/>
              <a:t> and Pt. </a:t>
            </a:r>
          </a:p>
          <a:p>
            <a:endParaRPr lang="en-US"/>
          </a:p>
          <a:p>
            <a:r>
              <a:rPr lang="en-US"/>
              <a:t>To help better observe the interaction between the </a:t>
            </a:r>
            <a:r>
              <a:rPr lang="en-US" sz="1200">
                <a:effectLst/>
                <a:latin typeface="Poppins Black" panose="020B0502040204020203" pitchFamily="2" charset="0"/>
                <a:cs typeface="Poppins Black" panose="020B0502040204020203" pitchFamily="2" charset="0"/>
              </a:rPr>
              <a:t>CsH</a:t>
            </a:r>
            <a:r>
              <a:rPr lang="en-US" sz="1200" baseline="-25000">
                <a:effectLst/>
                <a:latin typeface="Poppins Black" panose="020B0502040204020203" pitchFamily="2" charset="0"/>
                <a:cs typeface="Poppins Black" panose="020B0502040204020203" pitchFamily="2" charset="0"/>
              </a:rPr>
              <a:t>2</a:t>
            </a:r>
            <a:r>
              <a:rPr lang="en-US" sz="1200">
                <a:effectLst/>
                <a:latin typeface="Poppins Black" panose="020B0502040204020203" pitchFamily="2" charset="0"/>
                <a:cs typeface="Poppins Black" panose="020B0502040204020203" pitchFamily="2" charset="0"/>
              </a:rPr>
              <a:t>PO</a:t>
            </a:r>
            <a:r>
              <a:rPr lang="en-US" sz="1200" baseline="-25000">
                <a:effectLst/>
                <a:latin typeface="Poppins Black" panose="020B0502040204020203" pitchFamily="2" charset="0"/>
                <a:cs typeface="Poppins Black" panose="020B0502040204020203" pitchFamily="2" charset="0"/>
              </a:rPr>
              <a:t>4 </a:t>
            </a:r>
            <a:r>
              <a:rPr lang="en-US" sz="1200" baseline="0">
                <a:effectLst/>
                <a:latin typeface="Poppins Black" panose="020B0502040204020203" pitchFamily="2" charset="0"/>
                <a:cs typeface="Poppins Black" panose="020B0502040204020203" pitchFamily="2" charset="0"/>
              </a:rPr>
              <a:t>and our respective electrode material.</a:t>
            </a:r>
            <a:endParaRPr lang="en-US"/>
          </a:p>
          <a:p>
            <a:endParaRPr lang="en-US"/>
          </a:p>
          <a:p>
            <a:r>
              <a:rPr lang="en-US"/>
              <a:t>And then to analyze the interactions of the elements within the electrode and electrolyte through Energy Dispersive Spectroscopy (EDS)</a:t>
            </a:r>
          </a:p>
          <a:p>
            <a:endParaRPr lang="en-US"/>
          </a:p>
        </p:txBody>
      </p:sp>
      <p:sp>
        <p:nvSpPr>
          <p:cNvPr id="4" name="Slide Number Placeholder 3">
            <a:extLst>
              <a:ext uri="{FF2B5EF4-FFF2-40B4-BE49-F238E27FC236}">
                <a16:creationId xmlns:a16="http://schemas.microsoft.com/office/drawing/2014/main" id="{F4634B82-2BF8-CEC0-1A91-2D3F05988B43}"/>
              </a:ext>
            </a:extLst>
          </p:cNvPr>
          <p:cNvSpPr>
            <a:spLocks noGrp="1"/>
          </p:cNvSpPr>
          <p:nvPr>
            <p:ph type="sldNum" sz="quarter" idx="5"/>
          </p:nvPr>
        </p:nvSpPr>
        <p:spPr/>
        <p:txBody>
          <a:bodyPr/>
          <a:lstStyle/>
          <a:p>
            <a:fld id="{45B32ECF-B8B4-6540-84C6-048907B339CF}" type="slidenum">
              <a:rPr lang="en-US" smtClean="0"/>
              <a:t>14</a:t>
            </a:fld>
            <a:endParaRPr lang="en-US"/>
          </a:p>
        </p:txBody>
      </p:sp>
    </p:spTree>
    <p:extLst>
      <p:ext uri="{BB962C8B-B14F-4D97-AF65-F5344CB8AC3E}">
        <p14:creationId xmlns:p14="http://schemas.microsoft.com/office/powerpoint/2010/main" val="3073897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Thanks</a:t>
            </a:r>
          </a:p>
        </p:txBody>
      </p:sp>
      <p:sp>
        <p:nvSpPr>
          <p:cNvPr id="4" name="Slide Number Placeholder 3"/>
          <p:cNvSpPr>
            <a:spLocks noGrp="1"/>
          </p:cNvSpPr>
          <p:nvPr>
            <p:ph type="sldNum" sz="quarter" idx="5"/>
          </p:nvPr>
        </p:nvSpPr>
        <p:spPr/>
        <p:txBody>
          <a:bodyPr/>
          <a:lstStyle/>
          <a:p>
            <a:fld id="{45B32ECF-B8B4-6540-84C6-048907B339CF}" type="slidenum">
              <a:rPr lang="en-US" smtClean="0"/>
              <a:t>15</a:t>
            </a:fld>
            <a:endParaRPr lang="en-US"/>
          </a:p>
        </p:txBody>
      </p:sp>
    </p:spTree>
    <p:extLst>
      <p:ext uri="{BB962C8B-B14F-4D97-AF65-F5344CB8AC3E}">
        <p14:creationId xmlns:p14="http://schemas.microsoft.com/office/powerpoint/2010/main" val="2639304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29567-1C23-19A9-0BD4-7907AE0B4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80DFBD-0444-AD47-62CD-67E189AB64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D331CF-E301-26F4-7233-AE28ED534E8F}"/>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(Click) Global Energy Consumption is expected to increase by 50% (click) in the year 2050 compared to the year 2020.</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a:t>And this is due to the increase in world population which will be nearly 9.7 billion in 2050</a:t>
            </a:r>
            <a:endParaRPr lang="en-US">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atin typeface="Corbel" panose="020B0503020204020204" pitchFamily="34" charset="0"/>
              </a:rPr>
              <a:t>It is a well-known fact that fossil fuels and natural gas are known to be harmful to the environment and specifically in the United States (click) about 12% of energy produced is renewable.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atin typeface="Corbel" panose="020B05030202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atin typeface="Corbel" panose="020B0503020204020204" pitchFamily="34" charset="0"/>
              </a:rPr>
              <a:t>To keep up with the energy demand and be sustainable in the long run we need to look to alternative energies (click) and one of these alternative energies is hydrogen fuel cells.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atin typeface="Corbel" panose="020B0503020204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F802332E-7B9E-E9BA-F1FD-0F0F237B207F}"/>
              </a:ext>
            </a:extLst>
          </p:cNvPr>
          <p:cNvSpPr>
            <a:spLocks noGrp="1"/>
          </p:cNvSpPr>
          <p:nvPr>
            <p:ph type="sldNum" sz="quarter" idx="5"/>
          </p:nvPr>
        </p:nvSpPr>
        <p:spPr/>
        <p:txBody>
          <a:bodyPr/>
          <a:lstStyle/>
          <a:p>
            <a:fld id="{45B32ECF-B8B4-6540-84C6-048907B339CF}" type="slidenum">
              <a:rPr lang="en-US" smtClean="0"/>
              <a:t>2</a:t>
            </a:fld>
            <a:endParaRPr lang="en-US"/>
          </a:p>
        </p:txBody>
      </p:sp>
    </p:spTree>
    <p:extLst>
      <p:ext uri="{BB962C8B-B14F-4D97-AF65-F5344CB8AC3E}">
        <p14:creationId xmlns:p14="http://schemas.microsoft.com/office/powerpoint/2010/main" val="1830833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about how the fuel cell works. </a:t>
            </a:r>
          </a:p>
          <a:p>
            <a:endParaRPr lang="en-US"/>
          </a:p>
          <a:p>
            <a:r>
              <a:rPr lang="en-US"/>
              <a:t>How it works is that hydrogen is fed into the anode which splits the H2 into protons and electrons. </a:t>
            </a:r>
          </a:p>
          <a:p>
            <a:endParaRPr lang="en-US"/>
          </a:p>
          <a:p>
            <a:r>
              <a:rPr lang="en-US"/>
              <a:t>The Protons pass through the electrolyte (or sometimes the membrane), while the electrons go up through the anode through the circuit to the cathode.</a:t>
            </a:r>
          </a:p>
          <a:p>
            <a:endParaRPr lang="en-US"/>
          </a:p>
          <a:p>
            <a:r>
              <a:rPr lang="en-US"/>
              <a:t>At the cathode, the oxygen from the air combine with the electrons and protons to form water. </a:t>
            </a:r>
          </a:p>
          <a:p>
            <a:endParaRPr lang="en-US"/>
          </a:p>
          <a:p>
            <a:r>
              <a:rPr lang="en-US"/>
              <a:t>What this project is interested in figuring out is how the electrolyte and the electrode interact with each other and I will take more about that in a couple slides. </a:t>
            </a:r>
          </a:p>
          <a:p>
            <a:endParaRPr lang="en-US"/>
          </a:p>
          <a:p>
            <a:endParaRPr lang="en-US"/>
          </a:p>
          <a:p>
            <a:r>
              <a:rPr lang="en-US"/>
              <a:t>Potential Applications –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tx1"/>
                </a:solidFill>
              </a:rPr>
              <a:t>Transportation - Uses in semi-trucks, buses and cars.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tx1"/>
                </a:solidFill>
              </a:rPr>
              <a:t>Renewable Energy Storage – Can store excess energy from solar, wind etc. from peak production and releasing it when needed.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tx1"/>
                </a:solidFill>
              </a:rPr>
              <a:t>Problems –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tx1"/>
                </a:solidFill>
              </a:rPr>
              <a:t>Needs expensive catalysts such as platinum to operate.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tx1"/>
                </a:solidFill>
              </a:rPr>
              <a:t>Can degrade significantly due to electrolyte degradation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tx1"/>
                </a:solidFill>
              </a:rPr>
              <a:t>One solution to this is CsH</a:t>
            </a:r>
            <a:r>
              <a:rPr lang="en-US" sz="1200" baseline="-25000">
                <a:solidFill>
                  <a:schemeClr val="tx1"/>
                </a:solidFill>
              </a:rPr>
              <a:t>2</a:t>
            </a:r>
            <a:r>
              <a:rPr lang="en-US" sz="1200">
                <a:solidFill>
                  <a:schemeClr val="tx1"/>
                </a:solidFill>
              </a:rPr>
              <a:t>PO</a:t>
            </a:r>
            <a:r>
              <a:rPr lang="en-US" sz="1200" baseline="-25000">
                <a:solidFill>
                  <a:schemeClr val="tx1"/>
                </a:solidFill>
              </a:rPr>
              <a:t>4. </a:t>
            </a:r>
            <a:endParaRPr lang="en-US" sz="12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endParaRPr lang="en-US"/>
          </a:p>
          <a:p>
            <a:endParaRPr lang="en-US"/>
          </a:p>
          <a:p>
            <a:endParaRPr lang="en-US"/>
          </a:p>
          <a:p>
            <a:endParaRPr lang="en-US"/>
          </a:p>
          <a:p>
            <a:endParaRPr lang="en-US"/>
          </a:p>
          <a:p>
            <a:endParaRPr lang="en-US"/>
          </a:p>
          <a:p>
            <a:endParaRPr lang="en-US"/>
          </a:p>
          <a:p>
            <a:r>
              <a:rPr lang="en-US"/>
              <a:t>We do not understand completely how hydrogen moves through different layers of the cell, nor do we understand completely what materials are best suited for hydrogen transport. </a:t>
            </a:r>
          </a:p>
          <a:p>
            <a:endParaRPr lang="en-US"/>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45B32ECF-B8B4-6540-84C6-048907B339CF}" type="slidenum">
              <a:rPr lang="en-US" smtClean="0"/>
              <a:t>3</a:t>
            </a:fld>
            <a:endParaRPr lang="en-US"/>
          </a:p>
        </p:txBody>
      </p:sp>
    </p:spTree>
    <p:extLst>
      <p:ext uri="{BB962C8B-B14F-4D97-AF65-F5344CB8AC3E}">
        <p14:creationId xmlns:p14="http://schemas.microsoft.com/office/powerpoint/2010/main" val="2255453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about how the fuel cell works. </a:t>
            </a:r>
          </a:p>
          <a:p>
            <a:endParaRPr lang="en-US"/>
          </a:p>
          <a:p>
            <a:r>
              <a:rPr lang="en-US"/>
              <a:t>How it works is that hydrogen is fed into the anode which splits the H2 into protons and electrons. </a:t>
            </a:r>
          </a:p>
          <a:p>
            <a:endParaRPr lang="en-US"/>
          </a:p>
          <a:p>
            <a:r>
              <a:rPr lang="en-US"/>
              <a:t>The Protons pass through the electrolyte (or sometimes the membrane), while the electrons go up through the anode through the circuit to the cathode.</a:t>
            </a:r>
          </a:p>
          <a:p>
            <a:endParaRPr lang="en-US"/>
          </a:p>
          <a:p>
            <a:r>
              <a:rPr lang="en-US"/>
              <a:t>At the cathode, the oxygen from the air combine with the electrons and protons to form water. </a:t>
            </a:r>
          </a:p>
          <a:p>
            <a:endParaRPr lang="en-US"/>
          </a:p>
          <a:p>
            <a:r>
              <a:rPr lang="en-US"/>
              <a:t>What this project is interested in figuring out is how the electrolyte and the electrode interact with each other and I will take more about that in a couple slides. </a:t>
            </a:r>
          </a:p>
          <a:p>
            <a:endParaRPr lang="en-US"/>
          </a:p>
          <a:p>
            <a:endParaRPr lang="en-US"/>
          </a:p>
          <a:p>
            <a:r>
              <a:rPr lang="en-US"/>
              <a:t>Potential Applications –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tx1"/>
                </a:solidFill>
              </a:rPr>
              <a:t>Transportation - Uses in semi-trucks, buses and cars.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tx1"/>
                </a:solidFill>
              </a:rPr>
              <a:t>Renewable Energy Storage – Can store excess energy from solar, wind etc. from peak production and releasing it when needed.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tx1"/>
                </a:solidFill>
              </a:rPr>
              <a:t>Problems –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tx1"/>
                </a:solidFill>
              </a:rPr>
              <a:t>Needs expensive catalysts such as platinum to operate.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tx1"/>
                </a:solidFill>
              </a:rPr>
              <a:t>Can degrade significantly due to electrolyte degradation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tx1"/>
                </a:solidFill>
              </a:rPr>
              <a:t>One solution to this is CsH</a:t>
            </a:r>
            <a:r>
              <a:rPr lang="en-US" sz="1200" baseline="-25000">
                <a:solidFill>
                  <a:schemeClr val="tx1"/>
                </a:solidFill>
              </a:rPr>
              <a:t>2</a:t>
            </a:r>
            <a:r>
              <a:rPr lang="en-US" sz="1200">
                <a:solidFill>
                  <a:schemeClr val="tx1"/>
                </a:solidFill>
              </a:rPr>
              <a:t>PO</a:t>
            </a:r>
            <a:r>
              <a:rPr lang="en-US" sz="1200" baseline="-25000">
                <a:solidFill>
                  <a:schemeClr val="tx1"/>
                </a:solidFill>
              </a:rPr>
              <a:t>4. </a:t>
            </a:r>
            <a:endParaRPr lang="en-US" sz="12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endParaRPr lang="en-US"/>
          </a:p>
          <a:p>
            <a:endParaRPr lang="en-US"/>
          </a:p>
          <a:p>
            <a:endParaRPr lang="en-US"/>
          </a:p>
          <a:p>
            <a:endParaRPr lang="en-US"/>
          </a:p>
          <a:p>
            <a:endParaRPr lang="en-US"/>
          </a:p>
          <a:p>
            <a:endParaRPr lang="en-US"/>
          </a:p>
          <a:p>
            <a:endParaRPr lang="en-US"/>
          </a:p>
          <a:p>
            <a:r>
              <a:rPr lang="en-US"/>
              <a:t>We do not understand completely how hydrogen moves through different layers of the cell, nor do we understand completely what materials are best suited for hydrogen transport. </a:t>
            </a:r>
          </a:p>
          <a:p>
            <a:endParaRPr lang="en-US"/>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45B32ECF-B8B4-6540-84C6-048907B339CF}" type="slidenum">
              <a:rPr lang="en-US" smtClean="0"/>
              <a:t>4</a:t>
            </a:fld>
            <a:endParaRPr lang="en-US"/>
          </a:p>
        </p:txBody>
      </p:sp>
    </p:spTree>
    <p:extLst>
      <p:ext uri="{BB962C8B-B14F-4D97-AF65-F5344CB8AC3E}">
        <p14:creationId xmlns:p14="http://schemas.microsoft.com/office/powerpoint/2010/main" val="2087202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25AD6-A645-5F3D-1CFF-D566E82CFD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88D772-27F6-0A62-B30C-1C6104655A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2DDCB1-C614-795F-3FF0-A55B9D49FE36}"/>
              </a:ext>
            </a:extLst>
          </p:cNvPr>
          <p:cNvSpPr>
            <a:spLocks noGrp="1"/>
          </p:cNvSpPr>
          <p:nvPr>
            <p:ph type="body" idx="1"/>
          </p:nvPr>
        </p:nvSpPr>
        <p:spPr/>
        <p:txBody>
          <a:bodyPr/>
          <a:lstStyle/>
          <a:p>
            <a:r>
              <a:rPr lang="en-US"/>
              <a:t>Talk about how the fuel cell works. </a:t>
            </a:r>
          </a:p>
          <a:p>
            <a:endParaRPr lang="en-US"/>
          </a:p>
          <a:p>
            <a:r>
              <a:rPr lang="en-US"/>
              <a:t>How it works is that hydrogen is fed into the anode which splits the H2 into protons and electrons. </a:t>
            </a:r>
          </a:p>
          <a:p>
            <a:endParaRPr lang="en-US"/>
          </a:p>
          <a:p>
            <a:r>
              <a:rPr lang="en-US"/>
              <a:t>The Protons pass through the electrolyte (or sometimes the membrane), while the electrons go up through the anode through the circuit to the cathode.</a:t>
            </a:r>
          </a:p>
          <a:p>
            <a:endParaRPr lang="en-US"/>
          </a:p>
          <a:p>
            <a:r>
              <a:rPr lang="en-US"/>
              <a:t>At the cathode, the oxygen from the air combine with the electrons and protons to form water. </a:t>
            </a:r>
          </a:p>
          <a:p>
            <a:endParaRPr lang="en-US"/>
          </a:p>
          <a:p>
            <a:r>
              <a:rPr lang="en-US"/>
              <a:t>What this project is interested in figuring out is how the electrolyte and the electrode interact with each other and I will take more about that in a couple slides. </a:t>
            </a:r>
          </a:p>
          <a:p>
            <a:endParaRPr lang="en-US"/>
          </a:p>
          <a:p>
            <a:endParaRPr lang="en-US"/>
          </a:p>
          <a:p>
            <a:r>
              <a:rPr lang="en-US"/>
              <a:t>Potential Applications –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tx1"/>
                </a:solidFill>
              </a:rPr>
              <a:t>Transportation - Uses in semi-trucks, buses and cars.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tx1"/>
                </a:solidFill>
              </a:rPr>
              <a:t>Renewable Energy Storage – Can store excess energy from solar, wind etc. from peak production and releasing it when needed.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tx1"/>
                </a:solidFill>
              </a:rPr>
              <a:t>Problems –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tx1"/>
                </a:solidFill>
              </a:rPr>
              <a:t>Needs expensive catalysts such as platinum to operate.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tx1"/>
                </a:solidFill>
              </a:rPr>
              <a:t>Can degrade significantly due to electrolyte degradation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tx1"/>
                </a:solidFill>
              </a:rPr>
              <a:t>One solution to this is CsH</a:t>
            </a:r>
            <a:r>
              <a:rPr lang="en-US" sz="1200" baseline="-25000">
                <a:solidFill>
                  <a:schemeClr val="tx1"/>
                </a:solidFill>
              </a:rPr>
              <a:t>2</a:t>
            </a:r>
            <a:r>
              <a:rPr lang="en-US" sz="1200">
                <a:solidFill>
                  <a:schemeClr val="tx1"/>
                </a:solidFill>
              </a:rPr>
              <a:t>PO</a:t>
            </a:r>
            <a:r>
              <a:rPr lang="en-US" sz="1200" baseline="-25000">
                <a:solidFill>
                  <a:schemeClr val="tx1"/>
                </a:solidFill>
              </a:rPr>
              <a:t>4. </a:t>
            </a:r>
            <a:endParaRPr lang="en-US" sz="12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a:p>
            <a:endParaRPr lang="en-US"/>
          </a:p>
          <a:p>
            <a:endParaRPr lang="en-US"/>
          </a:p>
          <a:p>
            <a:endParaRPr lang="en-US"/>
          </a:p>
          <a:p>
            <a:endParaRPr lang="en-US"/>
          </a:p>
          <a:p>
            <a:endParaRPr lang="en-US"/>
          </a:p>
          <a:p>
            <a:endParaRPr lang="en-US"/>
          </a:p>
          <a:p>
            <a:endParaRPr lang="en-US"/>
          </a:p>
          <a:p>
            <a:r>
              <a:rPr lang="en-US"/>
              <a:t>We do not understand completely how hydrogen moves through different layers of the cell, nor do we understand completely what materials are best suited for hydrogen transport. </a:t>
            </a:r>
          </a:p>
          <a:p>
            <a:endParaRPr lang="en-US"/>
          </a:p>
          <a:p>
            <a:endParaRPr lang="en-US"/>
          </a:p>
          <a:p>
            <a:endParaRPr lang="en-US"/>
          </a:p>
          <a:p>
            <a:endParaRPr lang="en-US"/>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84DB6369-BCD0-1282-FEAB-8E44CFFD3905}"/>
              </a:ext>
            </a:extLst>
          </p:cNvPr>
          <p:cNvSpPr>
            <a:spLocks noGrp="1"/>
          </p:cNvSpPr>
          <p:nvPr>
            <p:ph type="sldNum" sz="quarter" idx="5"/>
          </p:nvPr>
        </p:nvSpPr>
        <p:spPr/>
        <p:txBody>
          <a:bodyPr/>
          <a:lstStyle/>
          <a:p>
            <a:fld id="{45B32ECF-B8B4-6540-84C6-048907B339CF}" type="slidenum">
              <a:rPr lang="en-US" smtClean="0"/>
              <a:t>5</a:t>
            </a:fld>
            <a:endParaRPr lang="en-US"/>
          </a:p>
        </p:txBody>
      </p:sp>
    </p:spTree>
    <p:extLst>
      <p:ext uri="{BB962C8B-B14F-4D97-AF65-F5344CB8AC3E}">
        <p14:creationId xmlns:p14="http://schemas.microsoft.com/office/powerpoint/2010/main" val="2303297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a:solidFill>
                  <a:schemeClr val="tx1"/>
                </a:solidFill>
              </a:rPr>
              <a:t>CDP – Is a very important solid acid electrolyte because (click):</a:t>
            </a:r>
          </a:p>
          <a:p>
            <a:pPr lvl="1"/>
            <a:r>
              <a:rPr lang="en-US" sz="1600">
                <a:solidFill>
                  <a:schemeClr val="tx1"/>
                </a:solidFill>
              </a:rPr>
              <a:t>At 230 C, polymorphic phase transition where it hits this super protonic phase, making it an excellent solid-state conductor.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tx1"/>
                </a:solidFill>
              </a:rPr>
              <a:t> </a:t>
            </a:r>
          </a:p>
          <a:p>
            <a:r>
              <a:rPr lang="en-US"/>
              <a:t>	Reversible change in solid crystalline structure where crystal 	structure to another while 	maintaining same chemical 	composition. </a:t>
            </a:r>
          </a:p>
          <a:p>
            <a:pPr lvl="1"/>
            <a:endParaRPr lang="en-US" sz="1600">
              <a:solidFill>
                <a:schemeClr val="tx1"/>
              </a:solidFill>
            </a:endParaRPr>
          </a:p>
          <a:p>
            <a:pPr lvl="1"/>
            <a:r>
              <a:rPr lang="en-US" sz="1600">
                <a:solidFill>
                  <a:schemeClr val="tx1"/>
                </a:solidFill>
              </a:rPr>
              <a:t>It is thermally and chemically stable and does not degrade.</a:t>
            </a:r>
          </a:p>
          <a:p>
            <a:pPr lvl="1"/>
            <a:endParaRPr lang="en-US" sz="1600">
              <a:solidFill>
                <a:schemeClr val="tx1"/>
              </a:solidFill>
            </a:endParaRPr>
          </a:p>
          <a:p>
            <a:pPr lvl="1"/>
            <a:r>
              <a:rPr lang="en-US" sz="1600">
                <a:solidFill>
                  <a:schemeClr val="tx1"/>
                </a:solidFill>
              </a:rPr>
              <a:t>Operates without expensive catalysts(click) like Platinum which is what is used in a typical fuel cell.</a:t>
            </a:r>
          </a:p>
          <a:p>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chemeClr val="tx1"/>
                </a:solidFill>
              </a:rPr>
              <a:t>Due to these reasons, CsH</a:t>
            </a:r>
            <a:r>
              <a:rPr lang="en-US" sz="1200" baseline="-25000">
                <a:solidFill>
                  <a:schemeClr val="tx1"/>
                </a:solidFill>
              </a:rPr>
              <a:t>2</a:t>
            </a:r>
            <a:r>
              <a:rPr lang="en-US" sz="1200">
                <a:solidFill>
                  <a:schemeClr val="tx1"/>
                </a:solidFill>
              </a:rPr>
              <a:t>PO</a:t>
            </a:r>
            <a:r>
              <a:rPr lang="en-US" sz="1200" baseline="-25000">
                <a:solidFill>
                  <a:schemeClr val="tx1"/>
                </a:solidFill>
              </a:rPr>
              <a:t>4</a:t>
            </a:r>
            <a:r>
              <a:rPr lang="en-US" sz="1200">
                <a:solidFill>
                  <a:schemeClr val="tx1"/>
                </a:solidFill>
              </a:rPr>
              <a:t> could unlock more stable, efficient and lower cost fuel cells.</a:t>
            </a:r>
            <a:endParaRPr lang="en-US" sz="1050">
              <a:solidFill>
                <a:schemeClr val="tx1"/>
              </a:solidFill>
            </a:endParaRPr>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45B32ECF-B8B4-6540-84C6-048907B339CF}" type="slidenum">
              <a:rPr lang="en-US" smtClean="0"/>
              <a:t>6</a:t>
            </a:fld>
            <a:endParaRPr lang="en-US"/>
          </a:p>
        </p:txBody>
      </p:sp>
    </p:spTree>
    <p:extLst>
      <p:ext uri="{BB962C8B-B14F-4D97-AF65-F5344CB8AC3E}">
        <p14:creationId xmlns:p14="http://schemas.microsoft.com/office/powerpoint/2010/main" val="1246273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600">
                <a:solidFill>
                  <a:schemeClr val="tx1"/>
                </a:solidFill>
              </a:rPr>
              <a:t>Specifically, my project is to investigate the different types of electrode materials under a Scanning Electron Microscope (SEM) to see what is best to pair with our solid electrolyte – CDP.</a:t>
            </a:r>
          </a:p>
          <a:p>
            <a:pPr marL="0" indent="0">
              <a:buNone/>
            </a:pPr>
            <a:endParaRPr lang="en-US" sz="1600">
              <a:solidFill>
                <a:schemeClr val="tx1"/>
              </a:solidFill>
            </a:endParaRPr>
          </a:p>
          <a:p>
            <a:pPr marL="0" indent="0">
              <a:buNone/>
            </a:pPr>
            <a:r>
              <a:rPr lang="en-US" sz="1600">
                <a:solidFill>
                  <a:schemeClr val="tx1"/>
                </a:solidFill>
              </a:rPr>
              <a:t>The different types of electrode materials we are looking at are </a:t>
            </a:r>
          </a:p>
          <a:p>
            <a:pPr marL="0" indent="0">
              <a:buNone/>
            </a:pPr>
            <a:r>
              <a:rPr lang="en-US" sz="1600">
                <a:solidFill>
                  <a:schemeClr val="tx1"/>
                </a:solidFill>
              </a:rPr>
              <a:t>Palladium</a:t>
            </a:r>
          </a:p>
          <a:p>
            <a:pPr marL="0" indent="0">
              <a:buNone/>
            </a:pPr>
            <a:r>
              <a:rPr lang="en-US" sz="1600">
                <a:solidFill>
                  <a:schemeClr val="tx1"/>
                </a:solidFill>
              </a:rPr>
              <a:t>Palladium + Tin</a:t>
            </a:r>
          </a:p>
          <a:p>
            <a:pPr marL="0" indent="0">
              <a:buNone/>
            </a:pPr>
            <a:r>
              <a:rPr lang="en-US" sz="1600">
                <a:solidFill>
                  <a:schemeClr val="tx1"/>
                </a:solidFill>
              </a:rPr>
              <a:t>Platinum</a:t>
            </a:r>
          </a:p>
          <a:p>
            <a:pPr marL="0" indent="0">
              <a:buNone/>
            </a:pPr>
            <a:endParaRPr lang="en-US" sz="16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tx1"/>
                </a:solidFill>
              </a:rPr>
              <a:t>All samples with the respective electrode material were deposited on a sample of CDP. </a:t>
            </a:r>
          </a:p>
          <a:p>
            <a:pPr marL="0" indent="0">
              <a:buNone/>
            </a:pPr>
            <a:endParaRPr lang="en-US" sz="1600">
              <a:solidFill>
                <a:schemeClr val="tx1"/>
              </a:solidFill>
            </a:endParaRPr>
          </a:p>
          <a:p>
            <a:pPr marL="0" indent="0">
              <a:buNone/>
            </a:pPr>
            <a:r>
              <a:rPr lang="en-US" sz="1600">
                <a:solidFill>
                  <a:schemeClr val="tx1"/>
                </a:solidFill>
              </a:rPr>
              <a:t>Palladium has shown promising results as an electrode, however it is very unstable which is why it was decided to pair it with Tin to help make it more stable.</a:t>
            </a:r>
          </a:p>
          <a:p>
            <a:pPr marL="0" indent="0">
              <a:buNone/>
            </a:pPr>
            <a:endParaRPr lang="en-US" sz="1600">
              <a:solidFill>
                <a:schemeClr val="tx1"/>
              </a:solidFill>
            </a:endParaRPr>
          </a:p>
          <a:p>
            <a:pPr marL="0" indent="0">
              <a:buNone/>
            </a:pPr>
            <a:r>
              <a:rPr lang="en-US" sz="1600">
                <a:solidFill>
                  <a:schemeClr val="tx1"/>
                </a:solidFill>
              </a:rPr>
              <a:t>Platinum has historically been known to be a good electrode material but is very expensive, but we still believe is worth observing.</a:t>
            </a:r>
          </a:p>
          <a:p>
            <a:pPr marL="0" indent="0">
              <a:buNone/>
            </a:pPr>
            <a:endParaRPr lang="en-US" sz="1600">
              <a:solidFill>
                <a:schemeClr val="tx1"/>
              </a:solidFill>
            </a:endParaRPr>
          </a:p>
          <a:p>
            <a:pPr marL="0" indent="0">
              <a:buNone/>
            </a:pPr>
            <a:r>
              <a:rPr lang="en-US" sz="1600">
                <a:solidFill>
                  <a:schemeClr val="tx1"/>
                </a:solidFill>
              </a:rPr>
              <a:t>We also had another separate set of 3 of the exact same samples except these ones were annealed.</a:t>
            </a:r>
          </a:p>
          <a:p>
            <a:pPr marL="0" indent="0">
              <a:buNone/>
            </a:pPr>
            <a:endParaRPr lang="en-US" sz="16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a:t>Annealing: When you heat something and allow it to cool slowly.</a:t>
            </a:r>
          </a:p>
          <a:p>
            <a:pPr marL="0" indent="0">
              <a:buNone/>
            </a:pPr>
            <a:endParaRPr lang="en-US" sz="1600">
              <a:solidFill>
                <a:schemeClr val="tx1"/>
              </a:solidFill>
            </a:endParaRPr>
          </a:p>
          <a:p>
            <a:pPr marL="0" indent="0">
              <a:buNone/>
            </a:pPr>
            <a:r>
              <a:rPr lang="en-US" sz="1600">
                <a:solidFill>
                  <a:schemeClr val="tx1"/>
                </a:solidFill>
              </a:rPr>
              <a:t>With two different conditions in total we have 6 samples.</a:t>
            </a:r>
          </a:p>
          <a:p>
            <a:pPr marL="0" indent="0">
              <a:buNone/>
            </a:pPr>
            <a:endParaRPr lang="en-US" sz="1600">
              <a:solidFill>
                <a:schemeClr val="tx1"/>
              </a:solidFill>
            </a:endParaRPr>
          </a:p>
          <a:p>
            <a:pPr marL="0" indent="0">
              <a:buNone/>
            </a:pPr>
            <a:r>
              <a:rPr lang="en-US" sz="1600">
                <a:solidFill>
                  <a:schemeClr val="tx1"/>
                </a:solidFill>
              </a:rPr>
              <a:t>Meaning we had two conditions </a:t>
            </a:r>
          </a:p>
          <a:p>
            <a:pPr marL="0" indent="0">
              <a:buNone/>
            </a:pPr>
            <a:endParaRPr lang="en-US" sz="1600">
              <a:solidFill>
                <a:schemeClr val="tx1"/>
              </a:solidFill>
            </a:endParaRPr>
          </a:p>
          <a:p>
            <a:pPr marL="0" indent="0">
              <a:buNone/>
            </a:pPr>
            <a:r>
              <a:rPr lang="en-US" sz="1600">
                <a:solidFill>
                  <a:schemeClr val="tx1"/>
                </a:solidFill>
              </a:rPr>
              <a:t>For a total of 6 samples</a:t>
            </a:r>
          </a:p>
          <a:p>
            <a:endParaRPr lang="en-US" sz="1600">
              <a:solidFill>
                <a:schemeClr val="tx1"/>
              </a:solidFill>
            </a:endParaRPr>
          </a:p>
          <a:p>
            <a:r>
              <a:rPr lang="en-US" sz="1600">
                <a:solidFill>
                  <a:schemeClr val="tx1"/>
                </a:solidFill>
              </a:rPr>
              <a:t>The reason behind annealing them is because temperature often drives diffusion in materials and this could further cause formation of interfaces between the CDP and our electrode.</a:t>
            </a:r>
          </a:p>
          <a:p>
            <a:endParaRPr lang="en-US" sz="1600">
              <a:solidFill>
                <a:schemeClr val="tx1"/>
              </a:solidFill>
            </a:endParaRPr>
          </a:p>
          <a:p>
            <a:r>
              <a:rPr lang="en-US" sz="1600">
                <a:solidFill>
                  <a:schemeClr val="tx1"/>
                </a:solidFill>
              </a:rPr>
              <a:t>We are observing whether an interface forms and identify the activity going on between the respective electrode material and the CDP.</a:t>
            </a:r>
          </a:p>
          <a:p>
            <a:endParaRPr lang="en-US" sz="1600">
              <a:solidFill>
                <a:schemeClr val="tx1"/>
              </a:solidFill>
            </a:endParaRPr>
          </a:p>
          <a:p>
            <a:r>
              <a:rPr lang="en-US" sz="1600">
                <a:solidFill>
                  <a:schemeClr val="tx1"/>
                </a:solidFill>
              </a:rPr>
              <a:t>For example, it could be likely that some CDP was shown to diffuse into the respective electrode material or vice versa.</a:t>
            </a:r>
          </a:p>
          <a:p>
            <a:endParaRPr lang="en-US" sz="1600">
              <a:solidFill>
                <a:schemeClr val="tx1"/>
              </a:solidFill>
            </a:endParaRPr>
          </a:p>
          <a:p>
            <a:r>
              <a:rPr lang="en-US" sz="1600">
                <a:effectLst/>
                <a:latin typeface="Poppins Black" panose="020B0502040204020203" pitchFamily="2" charset="0"/>
                <a:cs typeface="Poppins Black" panose="020B0502040204020203" pitchFamily="2" charset="0"/>
              </a:rPr>
              <a:t>CsH</a:t>
            </a:r>
            <a:r>
              <a:rPr lang="en-US" sz="1600" baseline="-25000">
                <a:effectLst/>
                <a:latin typeface="Poppins Black" panose="020B0502040204020203" pitchFamily="2" charset="0"/>
                <a:cs typeface="Poppins Black" panose="020B0502040204020203" pitchFamily="2" charset="0"/>
              </a:rPr>
              <a:t>2</a:t>
            </a:r>
            <a:r>
              <a:rPr lang="en-US" sz="1600">
                <a:effectLst/>
                <a:latin typeface="Poppins Black" panose="020B0502040204020203" pitchFamily="2" charset="0"/>
                <a:cs typeface="Poppins Black" panose="020B0502040204020203" pitchFamily="2" charset="0"/>
              </a:rPr>
              <a:t>PO</a:t>
            </a:r>
            <a:r>
              <a:rPr lang="en-US" sz="1600" baseline="-25000">
                <a:effectLst/>
                <a:latin typeface="Poppins Black" panose="020B0502040204020203" pitchFamily="2" charset="0"/>
                <a:cs typeface="Poppins Black" panose="020B0502040204020203" pitchFamily="2" charset="0"/>
              </a:rPr>
              <a:t>4 </a:t>
            </a:r>
            <a:endParaRPr lang="en-US" sz="1600">
              <a:solidFill>
                <a:schemeClr val="tx1"/>
              </a:solidFill>
            </a:endParaRPr>
          </a:p>
          <a:p>
            <a:endParaRPr lang="en-US" sz="1600">
              <a:solidFill>
                <a:schemeClr val="tx1"/>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a:p>
          <a:p>
            <a:endParaRPr lang="en-US" sz="1600">
              <a:solidFill>
                <a:schemeClr val="tx1"/>
              </a:solidFill>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fld id="{45B32ECF-B8B4-6540-84C6-048907B339CF}" type="slidenum">
              <a:rPr lang="en-US" smtClean="0"/>
              <a:t>7</a:t>
            </a:fld>
            <a:endParaRPr lang="en-US"/>
          </a:p>
        </p:txBody>
      </p:sp>
    </p:spTree>
    <p:extLst>
      <p:ext uri="{BB962C8B-B14F-4D97-AF65-F5344CB8AC3E}">
        <p14:creationId xmlns:p14="http://schemas.microsoft.com/office/powerpoint/2010/main" val="838662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our before annealing SEM results for Bare CDP and Platinum | CDP top-down look.</a:t>
            </a:r>
          </a:p>
          <a:p>
            <a:endParaRPr lang="en-US"/>
          </a:p>
          <a:p>
            <a:r>
              <a:rPr lang="en-US"/>
              <a:t>The first photo you see is the bare CDP and we took note of how the surface around the area looks.</a:t>
            </a:r>
          </a:p>
          <a:p>
            <a:endParaRPr lang="en-US"/>
          </a:p>
          <a:p>
            <a:r>
              <a:rPr lang="en-US"/>
              <a:t>We are not completely sure what this middle part is but the microstructure surface was consistent throughout this structure and we took note of that.</a:t>
            </a:r>
          </a:p>
          <a:p>
            <a:endParaRPr lang="en-US"/>
          </a:p>
          <a:p>
            <a:r>
              <a:rPr lang="en-US"/>
              <a:t>The second image on the right is from the Platinum | CDP and we can see that the microstructure is what we expect from a metal and it looks very uniform throughout the photo except of course for these, which we are not too sure what it is but we found them throughout the sample and we believe it is just from sample prep.</a:t>
            </a:r>
          </a:p>
          <a:p>
            <a:endParaRPr lang="en-US"/>
          </a:p>
          <a:p>
            <a:endParaRPr lang="en-US"/>
          </a:p>
        </p:txBody>
      </p:sp>
      <p:sp>
        <p:nvSpPr>
          <p:cNvPr id="4" name="Slide Number Placeholder 3"/>
          <p:cNvSpPr>
            <a:spLocks noGrp="1"/>
          </p:cNvSpPr>
          <p:nvPr>
            <p:ph type="sldNum" sz="quarter" idx="5"/>
          </p:nvPr>
        </p:nvSpPr>
        <p:spPr/>
        <p:txBody>
          <a:bodyPr/>
          <a:lstStyle/>
          <a:p>
            <a:fld id="{45B32ECF-B8B4-6540-84C6-048907B339CF}" type="slidenum">
              <a:rPr lang="en-US" smtClean="0"/>
              <a:t>8</a:t>
            </a:fld>
            <a:endParaRPr lang="en-US"/>
          </a:p>
        </p:txBody>
      </p:sp>
    </p:spTree>
    <p:extLst>
      <p:ext uri="{BB962C8B-B14F-4D97-AF65-F5344CB8AC3E}">
        <p14:creationId xmlns:p14="http://schemas.microsoft.com/office/powerpoint/2010/main" val="1049111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just more SEM images from the top down. </a:t>
            </a:r>
          </a:p>
          <a:p>
            <a:endParaRPr lang="en-US"/>
          </a:p>
          <a:p>
            <a:r>
              <a:rPr lang="en-US"/>
              <a:t>The Pd + Sn we took is from the edge of the sample and this is what we expected to see from a metal. when you look at Palladium if you can see something we also noticed is that there are scratches, which just came from sample prep.</a:t>
            </a:r>
          </a:p>
          <a:p>
            <a:endParaRPr lang="en-US"/>
          </a:p>
          <a:p>
            <a:r>
              <a:rPr lang="en-US"/>
              <a:t>The second image is our palladium sample and this microstructure is again consistent throughout the entire sample.</a:t>
            </a:r>
          </a:p>
        </p:txBody>
      </p:sp>
      <p:sp>
        <p:nvSpPr>
          <p:cNvPr id="4" name="Slide Number Placeholder 3"/>
          <p:cNvSpPr>
            <a:spLocks noGrp="1"/>
          </p:cNvSpPr>
          <p:nvPr>
            <p:ph type="sldNum" sz="quarter" idx="5"/>
          </p:nvPr>
        </p:nvSpPr>
        <p:spPr/>
        <p:txBody>
          <a:bodyPr/>
          <a:lstStyle/>
          <a:p>
            <a:fld id="{45B32ECF-B8B4-6540-84C6-048907B339CF}" type="slidenum">
              <a:rPr lang="en-US" smtClean="0"/>
              <a:t>9</a:t>
            </a:fld>
            <a:endParaRPr lang="en-US"/>
          </a:p>
        </p:txBody>
      </p:sp>
    </p:spTree>
    <p:extLst>
      <p:ext uri="{BB962C8B-B14F-4D97-AF65-F5344CB8AC3E}">
        <p14:creationId xmlns:p14="http://schemas.microsoft.com/office/powerpoint/2010/main" val="444773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01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98408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89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8C292-A0AA-4E90-8BA4-63007EAE1781}"/>
              </a:ext>
            </a:extLst>
          </p:cNvPr>
          <p:cNvSpPr>
            <a:spLocks noGrp="1"/>
          </p:cNvSpPr>
          <p:nvPr>
            <p:ph type="ctrTitle"/>
          </p:nvPr>
        </p:nvSpPr>
        <p:spPr>
          <a:xfrm>
            <a:off x="1524000" y="1122363"/>
            <a:ext cx="9144000" cy="2387600"/>
          </a:xfrm>
        </p:spPr>
        <p:txBody>
          <a:bodyPr anchor="b"/>
          <a:lstStyle>
            <a:lvl1pPr algn="ctr">
              <a:defRPr sz="6000">
                <a:latin typeface="+mj-lt"/>
              </a:defRPr>
            </a:lvl1pPr>
          </a:lstStyle>
          <a:p>
            <a:r>
              <a:rPr lang="en-US"/>
              <a:t>Click to edit Master title style</a:t>
            </a:r>
          </a:p>
        </p:txBody>
      </p:sp>
      <p:sp>
        <p:nvSpPr>
          <p:cNvPr id="3" name="Subtitle 2">
            <a:extLst>
              <a:ext uri="{FF2B5EF4-FFF2-40B4-BE49-F238E27FC236}">
                <a16:creationId xmlns:a16="http://schemas.microsoft.com/office/drawing/2014/main" id="{B2592535-86F5-4597-B965-B364ABDAB0E3}"/>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A89377-6895-4F0A-A50D-BFF7F8E55C4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8376EDC-B6B7-42B4-8837-CACCE96CE1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674B7E-06A7-4990-86C6-A1F3AB18BC4D}"/>
              </a:ext>
            </a:extLst>
          </p:cNvPr>
          <p:cNvSpPr>
            <a:spLocks noGrp="1"/>
          </p:cNvSpPr>
          <p:nvPr>
            <p:ph type="sldNum" sz="quarter" idx="12"/>
          </p:nvPr>
        </p:nvSpPr>
        <p:spPr/>
        <p:txBody>
          <a:bodyPr/>
          <a:lstStyle/>
          <a:p>
            <a:fld id="{2A8FB664-A3B2-423B-A5F6-A1A7860076EF}" type="slidenum">
              <a:rPr lang="en-US" smtClean="0"/>
              <a:t>‹#›</a:t>
            </a:fld>
            <a:endParaRPr lang="en-US"/>
          </a:p>
        </p:txBody>
      </p:sp>
    </p:spTree>
    <p:extLst>
      <p:ext uri="{BB962C8B-B14F-4D97-AF65-F5344CB8AC3E}">
        <p14:creationId xmlns:p14="http://schemas.microsoft.com/office/powerpoint/2010/main" val="2593328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5DC95-B1E7-EB4F-9BD4-3BB9FADA6636}"/>
              </a:ext>
            </a:extLst>
          </p:cNvPr>
          <p:cNvSpPr>
            <a:spLocks noGrp="1"/>
          </p:cNvSpPr>
          <p:nvPr>
            <p:ph type="title"/>
          </p:nvPr>
        </p:nvSpPr>
        <p:spPr/>
        <p:txBody>
          <a:bodyPr/>
          <a:lstStyle>
            <a:lvl1pPr>
              <a:defRPr>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F61D9802-0E98-A14D-B4A3-FA45473C1ABC}"/>
              </a:ext>
            </a:extLst>
          </p:cNvPr>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4EFF6D-2EC1-8B45-89BE-3EE25F5AB9AC}"/>
              </a:ext>
            </a:extLst>
          </p:cNvPr>
          <p:cNvSpPr>
            <a:spLocks noGrp="1"/>
          </p:cNvSpPr>
          <p:nvPr>
            <p:ph type="dt" sz="half" idx="10"/>
          </p:nvPr>
        </p:nvSpPr>
        <p:spPr/>
        <p:txBody>
          <a:bodyPr/>
          <a:lstStyle>
            <a:lvl1pPr>
              <a:defRPr>
                <a:latin typeface="+mn-lt"/>
              </a:defRPr>
            </a:lvl1pPr>
          </a:lstStyle>
          <a:p>
            <a:endParaRPr lang="en-US"/>
          </a:p>
        </p:txBody>
      </p:sp>
      <p:sp>
        <p:nvSpPr>
          <p:cNvPr id="5" name="Footer Placeholder 4">
            <a:extLst>
              <a:ext uri="{FF2B5EF4-FFF2-40B4-BE49-F238E27FC236}">
                <a16:creationId xmlns:a16="http://schemas.microsoft.com/office/drawing/2014/main" id="{5FCD1A03-7AFA-0444-ABB6-5FF8808B5523}"/>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D2460790-51F0-6643-9903-C01C3EFC376F}"/>
              </a:ext>
            </a:extLst>
          </p:cNvPr>
          <p:cNvSpPr>
            <a:spLocks noGrp="1"/>
          </p:cNvSpPr>
          <p:nvPr>
            <p:ph type="sldNum" sz="quarter" idx="12"/>
          </p:nvPr>
        </p:nvSpPr>
        <p:spPr/>
        <p:txBody>
          <a:bodyPr/>
          <a:lstStyle>
            <a:lvl1pPr>
              <a:defRPr>
                <a:latin typeface="+mn-lt"/>
              </a:defRPr>
            </a:lvl1pPr>
          </a:lstStyle>
          <a:p>
            <a:fld id="{31F691E7-429E-4C4C-A259-243AC45B9200}" type="slidenum">
              <a:rPr lang="en-US" smtClean="0"/>
              <a:pPr/>
              <a:t>‹#›</a:t>
            </a:fld>
            <a:endParaRPr lang="en-US"/>
          </a:p>
        </p:txBody>
      </p:sp>
    </p:spTree>
    <p:extLst>
      <p:ext uri="{BB962C8B-B14F-4D97-AF65-F5344CB8AC3E}">
        <p14:creationId xmlns:p14="http://schemas.microsoft.com/office/powerpoint/2010/main" val="858173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758082" name="Rectangle 2"/>
          <p:cNvSpPr>
            <a:spLocks noGrp="1" noChangeArrowheads="1"/>
          </p:cNvSpPr>
          <p:nvPr>
            <p:ph type="ctrTitle"/>
          </p:nvPr>
        </p:nvSpPr>
        <p:spPr>
          <a:xfrm>
            <a:off x="924000" y="897026"/>
            <a:ext cx="10363200" cy="1470025"/>
          </a:xfrm>
        </p:spPr>
        <p:txBody>
          <a:bodyPr/>
          <a:lstStyle>
            <a:lvl1pPr algn="ctr">
              <a:defRPr/>
            </a:lvl1pPr>
          </a:lstStyle>
          <a:p>
            <a:r>
              <a:rPr lang="en-US"/>
              <a:t>Click to edit Master title style</a:t>
            </a:r>
          </a:p>
        </p:txBody>
      </p:sp>
      <p:sp>
        <p:nvSpPr>
          <p:cNvPr id="3758083" name="Rectangle 3"/>
          <p:cNvSpPr>
            <a:spLocks noGrp="1" noChangeArrowheads="1"/>
          </p:cNvSpPr>
          <p:nvPr>
            <p:ph type="subTitle" idx="1"/>
          </p:nvPr>
        </p:nvSpPr>
        <p:spPr>
          <a:xfrm>
            <a:off x="1951200" y="2762500"/>
            <a:ext cx="8534400" cy="457200"/>
          </a:xfrm>
        </p:spPr>
        <p:txBody>
          <a:bodyPr>
            <a:spAutoFit/>
          </a:bodyPr>
          <a:lstStyle>
            <a:lvl1pPr marL="0" indent="0" algn="ctr">
              <a:buFontTx/>
              <a:buNone/>
              <a:defRPr b="0"/>
            </a:lvl1pPr>
          </a:lstStyle>
          <a:p>
            <a:r>
              <a:rPr lang="en-US"/>
              <a:t>Click to edit Master subtitle style</a:t>
            </a:r>
          </a:p>
        </p:txBody>
      </p:sp>
    </p:spTree>
    <p:extLst>
      <p:ext uri="{BB962C8B-B14F-4D97-AF65-F5344CB8AC3E}">
        <p14:creationId xmlns:p14="http://schemas.microsoft.com/office/powerpoint/2010/main" val="140977916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6" y="90488"/>
            <a:ext cx="11713633" cy="1143000"/>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altLang="zh-CN"/>
              <a:t>Outline</a:t>
            </a:r>
            <a:endParaRPr lang="en-US"/>
          </a:p>
        </p:txBody>
      </p:sp>
      <p:sp>
        <p:nvSpPr>
          <p:cNvPr id="3" name="Content Placeholder 2"/>
          <p:cNvSpPr>
            <a:spLocks noGrp="1"/>
          </p:cNvSpPr>
          <p:nvPr>
            <p:ph idx="1"/>
          </p:nvPr>
        </p:nvSpPr>
        <p:spPr>
          <a:xfrm>
            <a:off x="609600" y="1245600"/>
            <a:ext cx="10972800" cy="48805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116992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772713"/>
            <a:ext cx="5386917" cy="387287"/>
          </a:xfrm>
        </p:spPr>
        <p:txBody>
          <a:bodyPr anchor="b"/>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5832000"/>
            <a:ext cx="5386917" cy="56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772713"/>
            <a:ext cx="5389033" cy="387287"/>
          </a:xfrm>
        </p:spPr>
        <p:txBody>
          <a:bodyPr anchor="b"/>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5832000"/>
            <a:ext cx="5389033" cy="56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78366" y="90488"/>
            <a:ext cx="11713633" cy="1143000"/>
          </a:xfrm>
        </p:spPr>
        <p:txBody>
          <a:bodyPr/>
          <a:lstStyle/>
          <a:p>
            <a:r>
              <a:rPr lang="en-US"/>
              <a:t>Click to edit Master title style</a:t>
            </a:r>
          </a:p>
        </p:txBody>
      </p:sp>
      <p:sp>
        <p:nvSpPr>
          <p:cNvPr id="8" name="Content Placeholder 2"/>
          <p:cNvSpPr>
            <a:spLocks noGrp="1"/>
          </p:cNvSpPr>
          <p:nvPr>
            <p:ph idx="10"/>
          </p:nvPr>
        </p:nvSpPr>
        <p:spPr>
          <a:xfrm>
            <a:off x="609600" y="1245602"/>
            <a:ext cx="10972800" cy="532799"/>
          </a:xfrm>
        </p:spPr>
        <p:txBody>
          <a:bodyPr/>
          <a:lstStyle/>
          <a:p>
            <a:pPr lvl="0"/>
            <a:r>
              <a:rPr lang="en-US"/>
              <a:t>Edit Master text styles</a:t>
            </a:r>
          </a:p>
        </p:txBody>
      </p:sp>
    </p:spTree>
    <p:extLst>
      <p:ext uri="{BB962C8B-B14F-4D97-AF65-F5344CB8AC3E}">
        <p14:creationId xmlns:p14="http://schemas.microsoft.com/office/powerpoint/2010/main" val="130994222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Figure">
    <p:spTree>
      <p:nvGrpSpPr>
        <p:cNvPr id="1" name=""/>
        <p:cNvGrpSpPr/>
        <p:nvPr/>
      </p:nvGrpSpPr>
      <p:grpSpPr>
        <a:xfrm>
          <a:off x="0" y="0"/>
          <a:ext cx="0" cy="0"/>
          <a:chOff x="0" y="0"/>
          <a:chExt cx="0" cy="0"/>
        </a:xfrm>
      </p:grpSpPr>
      <p:sp>
        <p:nvSpPr>
          <p:cNvPr id="7" name="Title 1"/>
          <p:cNvSpPr>
            <a:spLocks noGrp="1"/>
          </p:cNvSpPr>
          <p:nvPr>
            <p:ph type="title"/>
          </p:nvPr>
        </p:nvSpPr>
        <p:spPr>
          <a:xfrm>
            <a:off x="478366" y="90488"/>
            <a:ext cx="11713633" cy="1143000"/>
          </a:xfrm>
        </p:spPr>
        <p:txBody>
          <a:bodyPr/>
          <a:lstStyle/>
          <a:p>
            <a:r>
              <a:rPr lang="en-US"/>
              <a:t>Click to edit Master title style</a:t>
            </a:r>
          </a:p>
        </p:txBody>
      </p:sp>
      <p:sp>
        <p:nvSpPr>
          <p:cNvPr id="8" name="Content Placeholder 2"/>
          <p:cNvSpPr>
            <a:spLocks noGrp="1"/>
          </p:cNvSpPr>
          <p:nvPr>
            <p:ph idx="10"/>
          </p:nvPr>
        </p:nvSpPr>
        <p:spPr>
          <a:xfrm>
            <a:off x="609600" y="1245602"/>
            <a:ext cx="10972800" cy="532799"/>
          </a:xfrm>
        </p:spPr>
        <p:txBody>
          <a:bodyPr>
            <a:normAutofit/>
          </a:bodyPr>
          <a:lstStyle>
            <a:lvl1pPr>
              <a:spcBef>
                <a:spcPts val="1200"/>
              </a:spcBef>
              <a:defRPr/>
            </a:lvl1pPr>
          </a:lstStyle>
          <a:p>
            <a:pPr lvl="0"/>
            <a:r>
              <a:rPr lang="en-US"/>
              <a:t>Edit Master text styles</a:t>
            </a:r>
          </a:p>
        </p:txBody>
      </p:sp>
      <p:sp>
        <p:nvSpPr>
          <p:cNvPr id="9" name="Content Placeholder 2"/>
          <p:cNvSpPr>
            <a:spLocks noGrp="1"/>
          </p:cNvSpPr>
          <p:nvPr>
            <p:ph idx="11"/>
          </p:nvPr>
        </p:nvSpPr>
        <p:spPr>
          <a:xfrm>
            <a:off x="561600" y="5774402"/>
            <a:ext cx="10972800" cy="532799"/>
          </a:xfrm>
        </p:spPr>
        <p:txBody>
          <a:bodyPr>
            <a:normAutofit/>
          </a:bodyPr>
          <a:lstStyle>
            <a:lvl1pPr>
              <a:spcBef>
                <a:spcPts val="600"/>
              </a:spcBef>
              <a:defRPr/>
            </a:lvl1pPr>
          </a:lstStyle>
          <a:p>
            <a:pPr lvl="0"/>
            <a:r>
              <a:rPr lang="en-US"/>
              <a:t>Edit Master text styles</a:t>
            </a:r>
          </a:p>
        </p:txBody>
      </p:sp>
    </p:spTree>
    <p:extLst>
      <p:ext uri="{BB962C8B-B14F-4D97-AF65-F5344CB8AC3E}">
        <p14:creationId xmlns:p14="http://schemas.microsoft.com/office/powerpoint/2010/main" val="167654911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78366" y="90488"/>
            <a:ext cx="11713633" cy="1143000"/>
          </a:xfrm>
        </p:spPr>
        <p:txBody>
          <a:bodyPr/>
          <a:lstStyle/>
          <a:p>
            <a:r>
              <a:rPr lang="en-US"/>
              <a:t>Click to edit Master title style</a:t>
            </a:r>
          </a:p>
        </p:txBody>
      </p:sp>
      <p:sp>
        <p:nvSpPr>
          <p:cNvPr id="3" name="Content Placeholder 2"/>
          <p:cNvSpPr>
            <a:spLocks noGrp="1"/>
          </p:cNvSpPr>
          <p:nvPr>
            <p:ph sz="half" idx="1"/>
          </p:nvPr>
        </p:nvSpPr>
        <p:spPr>
          <a:xfrm>
            <a:off x="609600" y="1252801"/>
            <a:ext cx="5384800" cy="4873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52801"/>
            <a:ext cx="5384800" cy="4873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175765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sv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6.jpeg"/><Relationship Id="rId4" Type="http://schemas.openxmlformats.org/officeDocument/2006/relationships/slideLayout" Target="../slideLayouts/slideLayout8.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6313013"/>
            <a:ext cx="12192000" cy="544989"/>
          </a:xfrm>
          <a:prstGeom prst="rect">
            <a:avLst/>
          </a:prstGeom>
          <a:solidFill>
            <a:srgbClr val="409B44">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6779F62B-DAD7-43DC-A4F8-C70B5FC0C003}"/>
              </a:ext>
            </a:extLst>
          </p:cNvPr>
          <p:cNvPicPr>
            <a:picLocks noChangeAspect="1"/>
          </p:cNvPicPr>
          <p:nvPr userDrawn="1"/>
        </p:nvPicPr>
        <p:blipFill>
          <a:blip r:embed="rId6"/>
          <a:stretch>
            <a:fillRect/>
          </a:stretch>
        </p:blipFill>
        <p:spPr>
          <a:xfrm>
            <a:off x="147959" y="6372746"/>
            <a:ext cx="3383781" cy="457324"/>
          </a:xfrm>
          <a:prstGeom prst="rect">
            <a:avLst/>
          </a:prstGeom>
        </p:spPr>
      </p:pic>
      <p:pic>
        <p:nvPicPr>
          <p:cNvPr id="17" name="Picture 16">
            <a:extLst>
              <a:ext uri="{FF2B5EF4-FFF2-40B4-BE49-F238E27FC236}">
                <a16:creationId xmlns:a16="http://schemas.microsoft.com/office/drawing/2014/main" id="{332FBD40-BB70-4665-94EA-0BC1DBAA036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575712" y="6322310"/>
            <a:ext cx="548136" cy="548640"/>
          </a:xfrm>
          <a:prstGeom prst="rect">
            <a:avLst/>
          </a:prstGeom>
        </p:spPr>
      </p:pic>
      <p:pic>
        <p:nvPicPr>
          <p:cNvPr id="4" name="Graphic 3">
            <a:extLst>
              <a:ext uri="{FF2B5EF4-FFF2-40B4-BE49-F238E27FC236}">
                <a16:creationId xmlns:a16="http://schemas.microsoft.com/office/drawing/2014/main" id="{8F01F36F-D234-436A-9C74-1B4C4ED553F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257629" y="6341518"/>
            <a:ext cx="2418659" cy="510225"/>
          </a:xfrm>
          <a:prstGeom prst="rect">
            <a:avLst/>
          </a:prstGeom>
        </p:spPr>
      </p:pic>
    </p:spTree>
    <p:extLst>
      <p:ext uri="{BB962C8B-B14F-4D97-AF65-F5344CB8AC3E}">
        <p14:creationId xmlns:p14="http://schemas.microsoft.com/office/powerpoint/2010/main" val="306491879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hf hdr="0" ftr="0" dt="0"/>
  <p:txStyles>
    <p:titleStyle>
      <a:lvl1pPr algn="ctr" defTabSz="685800" rtl="0" eaLnBrk="1" latinLnBrk="0" hangingPunct="1">
        <a:spcBef>
          <a:spcPct val="0"/>
        </a:spcBef>
        <a:buNone/>
        <a:defRPr sz="3300" kern="1200">
          <a:solidFill>
            <a:schemeClr val="tx1">
              <a:lumMod val="65000"/>
              <a:lumOff val="35000"/>
            </a:schemeClr>
          </a:solidFill>
          <a:effectLst>
            <a:outerShdw blurRad="101600" sx="102000" sy="102000" algn="ctr" rotWithShape="0">
              <a:prstClr val="black">
                <a:alpha val="25000"/>
              </a:prstClr>
            </a:outerShdw>
          </a:effectLst>
          <a:latin typeface="Corbel" panose="020B0503020204020204" pitchFamily="34" charset="0"/>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Corbel" panose="020B0503020204020204" pitchFamily="34" charset="0"/>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lumMod val="65000"/>
              <a:lumOff val="35000"/>
            </a:schemeClr>
          </a:solidFill>
          <a:latin typeface="Corbel" panose="020B0503020204020204" pitchFamily="34" charset="0"/>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Corbel" panose="020B0503020204020204" pitchFamily="34" charset="0"/>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lumMod val="65000"/>
              <a:lumOff val="35000"/>
            </a:schemeClr>
          </a:solidFill>
          <a:latin typeface="Corbel" panose="020B0503020204020204" pitchFamily="34" charset="0"/>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lumMod val="65000"/>
              <a:lumOff val="35000"/>
            </a:schemeClr>
          </a:solidFill>
          <a:latin typeface="Corbel" panose="020B0503020204020204" pitchFamily="34" charset="0"/>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bwMode="auto">
          <a:xfrm>
            <a:off x="0" y="0"/>
            <a:ext cx="12192000" cy="977900"/>
          </a:xfrm>
          <a:prstGeom prst="rect">
            <a:avLst/>
          </a:prstGeom>
          <a:solidFill>
            <a:srgbClr val="00986D"/>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2400">
              <a:solidFill>
                <a:srgbClr val="000000"/>
              </a:solidFill>
              <a:latin typeface="Gill Sans MT" panose="020B0502020104020203" pitchFamily="34" charset="0"/>
              <a:ea typeface="ＭＳ Ｐゴシック" charset="-128"/>
            </a:endParaRPr>
          </a:p>
        </p:txBody>
      </p:sp>
      <p:sp>
        <p:nvSpPr>
          <p:cNvPr id="2050" name="Rectangle 2"/>
          <p:cNvSpPr>
            <a:spLocks noGrp="1" noChangeArrowheads="1"/>
          </p:cNvSpPr>
          <p:nvPr>
            <p:ph type="title"/>
          </p:nvPr>
        </p:nvSpPr>
        <p:spPr bwMode="auto">
          <a:xfrm>
            <a:off x="478366" y="-36512"/>
            <a:ext cx="117136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245600"/>
            <a:ext cx="10972800" cy="488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53" name="Rectangle 5"/>
          <p:cNvSpPr>
            <a:spLocks noChangeArrowheads="1"/>
          </p:cNvSpPr>
          <p:nvPr/>
        </p:nvSpPr>
        <p:spPr bwMode="auto">
          <a:xfrm>
            <a:off x="11537205" y="6552328"/>
            <a:ext cx="34015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4400" fontAlgn="base">
              <a:spcBef>
                <a:spcPct val="0"/>
              </a:spcBef>
              <a:spcAft>
                <a:spcPct val="0"/>
              </a:spcAft>
            </a:pPr>
            <a:fld id="{B77A68CC-8C4D-4945-96EA-E0835B0B11C0}" type="slidenum">
              <a:rPr lang="en-US" sz="1000">
                <a:solidFill>
                  <a:srgbClr val="000000"/>
                </a:solidFill>
                <a:latin typeface="Gill Sans MT" panose="020B0502020104020203" pitchFamily="34" charset="0"/>
                <a:ea typeface="ＭＳ Ｐゴシック" charset="-128"/>
                <a:cs typeface="Gill Sans"/>
              </a:rPr>
              <a:pPr algn="ctr" defTabSz="914400" fontAlgn="base">
                <a:spcBef>
                  <a:spcPct val="0"/>
                </a:spcBef>
                <a:spcAft>
                  <a:spcPct val="0"/>
                </a:spcAft>
              </a:pPr>
              <a:t>‹#›</a:t>
            </a:fld>
            <a:endParaRPr lang="en-US" sz="1000">
              <a:solidFill>
                <a:srgbClr val="000000"/>
              </a:solidFill>
              <a:latin typeface="Gill Sans MT" panose="020B0502020104020203" pitchFamily="34" charset="0"/>
              <a:ea typeface="ＭＳ Ｐゴシック" charset="-128"/>
              <a:cs typeface="Gill Sans"/>
            </a:endParaRPr>
          </a:p>
        </p:txBody>
      </p:sp>
      <p:pic>
        <p:nvPicPr>
          <p:cNvPr id="4" name="Picture 3">
            <a:extLst>
              <a:ext uri="{FF2B5EF4-FFF2-40B4-BE49-F238E27FC236}">
                <a16:creationId xmlns:a16="http://schemas.microsoft.com/office/drawing/2014/main" id="{990C3959-F55C-4A4E-8B2E-C58D887B0242}"/>
              </a:ext>
            </a:extLst>
          </p:cNvPr>
          <p:cNvPicPr>
            <a:picLocks noChangeAspect="1"/>
          </p:cNvPicPr>
          <p:nvPr userDrawn="1"/>
        </p:nvPicPr>
        <p:blipFill>
          <a:blip r:embed="rId8"/>
          <a:stretch>
            <a:fillRect/>
          </a:stretch>
        </p:blipFill>
        <p:spPr>
          <a:xfrm>
            <a:off x="609600" y="6351697"/>
            <a:ext cx="3400425" cy="459573"/>
          </a:xfrm>
          <a:prstGeom prst="rect">
            <a:avLst/>
          </a:prstGeom>
        </p:spPr>
      </p:pic>
      <p:pic>
        <p:nvPicPr>
          <p:cNvPr id="8" name="Picture 7">
            <a:extLst>
              <a:ext uri="{FF2B5EF4-FFF2-40B4-BE49-F238E27FC236}">
                <a16:creationId xmlns:a16="http://schemas.microsoft.com/office/drawing/2014/main" id="{CA6329ED-243E-4567-8D75-0D0535CA2D8E}"/>
              </a:ext>
            </a:extLst>
          </p:cNvPr>
          <p:cNvPicPr>
            <a:picLocks noChangeAspect="1"/>
          </p:cNvPicPr>
          <p:nvPr userDrawn="1"/>
        </p:nvPicPr>
        <p:blipFill>
          <a:blip r:embed="rId9"/>
          <a:stretch>
            <a:fillRect/>
          </a:stretch>
        </p:blipFill>
        <p:spPr>
          <a:xfrm>
            <a:off x="8186267" y="6265274"/>
            <a:ext cx="567579" cy="570545"/>
          </a:xfrm>
          <a:prstGeom prst="rect">
            <a:avLst/>
          </a:prstGeom>
        </p:spPr>
      </p:pic>
      <p:pic>
        <p:nvPicPr>
          <p:cNvPr id="10" name="Picture 9">
            <a:extLst>
              <a:ext uri="{FF2B5EF4-FFF2-40B4-BE49-F238E27FC236}">
                <a16:creationId xmlns:a16="http://schemas.microsoft.com/office/drawing/2014/main" id="{214045AC-1DA4-4665-9388-9EC2E5E1D2F2}"/>
              </a:ext>
            </a:extLst>
          </p:cNvPr>
          <p:cNvPicPr>
            <a:picLocks noChangeAspect="1"/>
          </p:cNvPicPr>
          <p:nvPr userDrawn="1"/>
        </p:nvPicPr>
        <p:blipFill>
          <a:blip r:embed="rId10"/>
          <a:stretch>
            <a:fillRect/>
          </a:stretch>
        </p:blipFill>
        <p:spPr>
          <a:xfrm>
            <a:off x="9010650" y="6292985"/>
            <a:ext cx="2514600" cy="528617"/>
          </a:xfrm>
          <a:prstGeom prst="rect">
            <a:avLst/>
          </a:prstGeom>
        </p:spPr>
      </p:pic>
    </p:spTree>
    <p:extLst>
      <p:ext uri="{BB962C8B-B14F-4D97-AF65-F5344CB8AC3E}">
        <p14:creationId xmlns:p14="http://schemas.microsoft.com/office/powerpoint/2010/main" val="29318776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hf hdr="0" ftr="0" dt="0"/>
  <p:txStyles>
    <p:titleStyle>
      <a:lvl1pPr algn="l" rtl="0" eaLnBrk="1" fontAlgn="base" hangingPunct="1">
        <a:spcBef>
          <a:spcPct val="0"/>
        </a:spcBef>
        <a:spcAft>
          <a:spcPct val="0"/>
        </a:spcAft>
        <a:defRPr sz="3200" b="0">
          <a:solidFill>
            <a:schemeClr val="bg1"/>
          </a:solidFill>
          <a:latin typeface="Arial" panose="020B0604020202020204" pitchFamily="34" charset="0"/>
          <a:ea typeface="ＭＳ Ｐゴシック" pitchFamily="34" charset="-128"/>
          <a:cs typeface="Arial" panose="020B0604020202020204" pitchFamily="34" charset="0"/>
        </a:defRPr>
      </a:lvl1pPr>
      <a:lvl2pPr algn="l" rtl="0" eaLnBrk="1" fontAlgn="base" hangingPunct="1">
        <a:spcBef>
          <a:spcPct val="0"/>
        </a:spcBef>
        <a:spcAft>
          <a:spcPct val="0"/>
        </a:spcAft>
        <a:defRPr sz="3200" b="1">
          <a:solidFill>
            <a:srgbClr val="00005C"/>
          </a:solidFill>
          <a:latin typeface="Trebuchet MS" pitchFamily="-112" charset="0"/>
          <a:ea typeface="ＭＳ Ｐゴシック" pitchFamily="34" charset="-128"/>
          <a:cs typeface="ＭＳ Ｐゴシック" charset="-128"/>
        </a:defRPr>
      </a:lvl2pPr>
      <a:lvl3pPr algn="l" rtl="0" eaLnBrk="1" fontAlgn="base" hangingPunct="1">
        <a:spcBef>
          <a:spcPct val="0"/>
        </a:spcBef>
        <a:spcAft>
          <a:spcPct val="0"/>
        </a:spcAft>
        <a:defRPr sz="3200" b="1">
          <a:solidFill>
            <a:srgbClr val="00005C"/>
          </a:solidFill>
          <a:latin typeface="Trebuchet MS" pitchFamily="-112" charset="0"/>
          <a:ea typeface="ＭＳ Ｐゴシック" pitchFamily="34" charset="-128"/>
          <a:cs typeface="ＭＳ Ｐゴシック" charset="-128"/>
        </a:defRPr>
      </a:lvl3pPr>
      <a:lvl4pPr algn="l" rtl="0" eaLnBrk="1" fontAlgn="base" hangingPunct="1">
        <a:spcBef>
          <a:spcPct val="0"/>
        </a:spcBef>
        <a:spcAft>
          <a:spcPct val="0"/>
        </a:spcAft>
        <a:defRPr sz="3200" b="1">
          <a:solidFill>
            <a:srgbClr val="00005C"/>
          </a:solidFill>
          <a:latin typeface="Trebuchet MS" pitchFamily="-112" charset="0"/>
          <a:ea typeface="ＭＳ Ｐゴシック" pitchFamily="34" charset="-128"/>
          <a:cs typeface="ＭＳ Ｐゴシック" charset="-128"/>
        </a:defRPr>
      </a:lvl4pPr>
      <a:lvl5pPr algn="l" rtl="0" eaLnBrk="1" fontAlgn="base" hangingPunct="1">
        <a:spcBef>
          <a:spcPct val="0"/>
        </a:spcBef>
        <a:spcAft>
          <a:spcPct val="0"/>
        </a:spcAft>
        <a:defRPr sz="3200" b="1">
          <a:solidFill>
            <a:srgbClr val="00005C"/>
          </a:solidFill>
          <a:latin typeface="Trebuchet MS" pitchFamily="-112" charset="0"/>
          <a:ea typeface="ＭＳ Ｐゴシック" pitchFamily="34" charset="-128"/>
          <a:cs typeface="ＭＳ Ｐゴシック" charset="-128"/>
        </a:defRPr>
      </a:lvl5pPr>
      <a:lvl6pPr marL="457200" algn="l" rtl="0" eaLnBrk="1" fontAlgn="base" hangingPunct="1">
        <a:spcBef>
          <a:spcPct val="0"/>
        </a:spcBef>
        <a:spcAft>
          <a:spcPct val="0"/>
        </a:spcAft>
        <a:defRPr sz="3200" b="1">
          <a:solidFill>
            <a:srgbClr val="00005C"/>
          </a:solidFill>
          <a:latin typeface="Trebuchet MS" pitchFamily="-112" charset="0"/>
        </a:defRPr>
      </a:lvl6pPr>
      <a:lvl7pPr marL="914400" algn="l" rtl="0" eaLnBrk="1" fontAlgn="base" hangingPunct="1">
        <a:spcBef>
          <a:spcPct val="0"/>
        </a:spcBef>
        <a:spcAft>
          <a:spcPct val="0"/>
        </a:spcAft>
        <a:defRPr sz="3200" b="1">
          <a:solidFill>
            <a:srgbClr val="00005C"/>
          </a:solidFill>
          <a:latin typeface="Trebuchet MS" pitchFamily="-112" charset="0"/>
        </a:defRPr>
      </a:lvl7pPr>
      <a:lvl8pPr marL="1371600" algn="l" rtl="0" eaLnBrk="1" fontAlgn="base" hangingPunct="1">
        <a:spcBef>
          <a:spcPct val="0"/>
        </a:spcBef>
        <a:spcAft>
          <a:spcPct val="0"/>
        </a:spcAft>
        <a:defRPr sz="3200" b="1">
          <a:solidFill>
            <a:srgbClr val="00005C"/>
          </a:solidFill>
          <a:latin typeface="Trebuchet MS" pitchFamily="-112" charset="0"/>
        </a:defRPr>
      </a:lvl8pPr>
      <a:lvl9pPr marL="1828800" algn="l" rtl="0" eaLnBrk="1" fontAlgn="base" hangingPunct="1">
        <a:spcBef>
          <a:spcPct val="0"/>
        </a:spcBef>
        <a:spcAft>
          <a:spcPct val="0"/>
        </a:spcAft>
        <a:defRPr sz="3200" b="1">
          <a:solidFill>
            <a:srgbClr val="00005C"/>
          </a:solidFill>
          <a:latin typeface="Trebuchet MS" pitchFamily="-112" charset="0"/>
        </a:defRPr>
      </a:lvl9pPr>
    </p:titleStyle>
    <p:bodyStyle>
      <a:lvl1pPr marL="228600" indent="-228600" algn="l" rtl="0" eaLnBrk="1" fontAlgn="base" hangingPunct="1">
        <a:spcBef>
          <a:spcPct val="50000"/>
        </a:spcBef>
        <a:spcAft>
          <a:spcPct val="0"/>
        </a:spcAft>
        <a:buChar char="•"/>
        <a:defRPr sz="2400" b="0">
          <a:solidFill>
            <a:schemeClr val="tx2">
              <a:lumMod val="85000"/>
              <a:lumOff val="15000"/>
            </a:schemeClr>
          </a:solidFill>
          <a:latin typeface="Arial" panose="020B0604020202020204" pitchFamily="34" charset="0"/>
          <a:ea typeface="ＭＳ Ｐゴシック" pitchFamily="34" charset="-128"/>
          <a:cs typeface="Arial" panose="020B0604020202020204" pitchFamily="34" charset="0"/>
        </a:defRPr>
      </a:lvl1pPr>
      <a:lvl2pPr marL="628650" indent="-285750" algn="l" rtl="0" eaLnBrk="1" fontAlgn="base" hangingPunct="1">
        <a:spcBef>
          <a:spcPct val="0"/>
        </a:spcBef>
        <a:spcAft>
          <a:spcPct val="0"/>
        </a:spcAft>
        <a:buChar char="–"/>
        <a:defRPr sz="2000" b="0">
          <a:solidFill>
            <a:schemeClr val="tx2">
              <a:lumMod val="85000"/>
              <a:lumOff val="15000"/>
            </a:schemeClr>
          </a:solidFill>
          <a:latin typeface="Arial" panose="020B0604020202020204" pitchFamily="34" charset="0"/>
          <a:ea typeface="ＭＳ Ｐゴシック" pitchFamily="-112" charset="-128"/>
          <a:cs typeface="Arial" panose="020B0604020202020204" pitchFamily="34" charset="0"/>
        </a:defRPr>
      </a:lvl2pPr>
      <a:lvl3pPr marL="971550" indent="-228600" algn="l" rtl="0" eaLnBrk="1" fontAlgn="base" hangingPunct="1">
        <a:spcBef>
          <a:spcPct val="0"/>
        </a:spcBef>
        <a:spcAft>
          <a:spcPct val="0"/>
        </a:spcAft>
        <a:buChar char="•"/>
        <a:defRPr sz="2000" b="0">
          <a:solidFill>
            <a:schemeClr val="tx2">
              <a:lumMod val="85000"/>
              <a:lumOff val="15000"/>
            </a:schemeClr>
          </a:solidFill>
          <a:latin typeface="Arial" panose="020B0604020202020204" pitchFamily="34" charset="0"/>
          <a:ea typeface="ＭＳ Ｐゴシック" pitchFamily="-112" charset="-128"/>
          <a:cs typeface="Arial" panose="020B0604020202020204" pitchFamily="34" charset="0"/>
        </a:defRPr>
      </a:lvl3pPr>
      <a:lvl4pPr marL="1314450" indent="-228600" algn="l" rtl="0" eaLnBrk="1" fontAlgn="base" hangingPunct="1">
        <a:spcBef>
          <a:spcPct val="0"/>
        </a:spcBef>
        <a:spcAft>
          <a:spcPct val="0"/>
        </a:spcAft>
        <a:buChar char="–"/>
        <a:defRPr sz="2000" b="0">
          <a:solidFill>
            <a:schemeClr val="tx2">
              <a:lumMod val="85000"/>
              <a:lumOff val="15000"/>
            </a:schemeClr>
          </a:solidFill>
          <a:latin typeface="Arial" panose="020B0604020202020204" pitchFamily="34" charset="0"/>
          <a:ea typeface="ＭＳ Ｐゴシック" pitchFamily="-112" charset="-128"/>
          <a:cs typeface="Arial" panose="020B0604020202020204" pitchFamily="34" charset="0"/>
        </a:defRPr>
      </a:lvl4pPr>
      <a:lvl5pPr marL="1657350" indent="-228600" algn="l" rtl="0" eaLnBrk="1" fontAlgn="base" hangingPunct="1">
        <a:spcBef>
          <a:spcPct val="0"/>
        </a:spcBef>
        <a:spcAft>
          <a:spcPct val="0"/>
        </a:spcAft>
        <a:buChar char="»"/>
        <a:defRPr sz="2000" b="0">
          <a:solidFill>
            <a:schemeClr val="tx2">
              <a:lumMod val="85000"/>
              <a:lumOff val="15000"/>
            </a:schemeClr>
          </a:solidFill>
          <a:latin typeface="Arial" panose="020B0604020202020204" pitchFamily="34" charset="0"/>
          <a:ea typeface="ＭＳ Ｐゴシック" pitchFamily="-112" charset="-128"/>
          <a:cs typeface="Arial" panose="020B0604020202020204" pitchFamily="34" charset="0"/>
        </a:defRPr>
      </a:lvl5pPr>
      <a:lvl6pPr marL="2114550" indent="-228600" algn="l" rtl="0" eaLnBrk="1" fontAlgn="base" hangingPunct="1">
        <a:spcBef>
          <a:spcPct val="0"/>
        </a:spcBef>
        <a:spcAft>
          <a:spcPct val="0"/>
        </a:spcAft>
        <a:buChar char="»"/>
        <a:defRPr sz="2000">
          <a:solidFill>
            <a:schemeClr val="tx1"/>
          </a:solidFill>
          <a:latin typeface="+mn-lt"/>
          <a:ea typeface="ＭＳ Ｐゴシック" pitchFamily="-112" charset="-128"/>
        </a:defRPr>
      </a:lvl6pPr>
      <a:lvl7pPr marL="2571750" indent="-228600" algn="l" rtl="0" eaLnBrk="1" fontAlgn="base" hangingPunct="1">
        <a:spcBef>
          <a:spcPct val="0"/>
        </a:spcBef>
        <a:spcAft>
          <a:spcPct val="0"/>
        </a:spcAft>
        <a:buChar char="»"/>
        <a:defRPr sz="2000">
          <a:solidFill>
            <a:schemeClr val="tx1"/>
          </a:solidFill>
          <a:latin typeface="+mn-lt"/>
          <a:ea typeface="ＭＳ Ｐゴシック" pitchFamily="-112" charset="-128"/>
        </a:defRPr>
      </a:lvl7pPr>
      <a:lvl8pPr marL="3028950" indent="-228600" algn="l" rtl="0" eaLnBrk="1" fontAlgn="base" hangingPunct="1">
        <a:spcBef>
          <a:spcPct val="0"/>
        </a:spcBef>
        <a:spcAft>
          <a:spcPct val="0"/>
        </a:spcAft>
        <a:buChar char="»"/>
        <a:defRPr sz="2000">
          <a:solidFill>
            <a:schemeClr val="tx1"/>
          </a:solidFill>
          <a:latin typeface="+mn-lt"/>
          <a:ea typeface="ＭＳ Ｐゴシック" pitchFamily="-112" charset="-128"/>
        </a:defRPr>
      </a:lvl8pPr>
      <a:lvl9pPr marL="3486150" indent="-228600" algn="l" rtl="0" eaLnBrk="1" fontAlgn="base" hangingPunct="1">
        <a:spcBef>
          <a:spcPct val="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3.tiff"/></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microsoft.com/office/2007/relationships/hdphoto" Target="../media/hdphoto2.wdp"/><Relationship Id="rId11" Type="http://schemas.openxmlformats.org/officeDocument/2006/relationships/image" Target="../media/image24.tiff"/><Relationship Id="rId5" Type="http://schemas.openxmlformats.org/officeDocument/2006/relationships/image" Target="../media/image2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image" Target="../media/image6.jpe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hyperlink" Target="https://cleanet.org/clean/literacy/energy4.html"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9.tiff"/></Relationships>
</file>

<file path=ppt/slides/_rels/slide9.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E8337-59B9-E6E0-B426-DFF02BA58C96}"/>
              </a:ext>
            </a:extLst>
          </p:cNvPr>
          <p:cNvSpPr>
            <a:spLocks noGrp="1"/>
          </p:cNvSpPr>
          <p:nvPr>
            <p:ph type="ctrTitle" idx="4294967295"/>
          </p:nvPr>
        </p:nvSpPr>
        <p:spPr>
          <a:xfrm>
            <a:off x="914400" y="1725612"/>
            <a:ext cx="10363200" cy="1470025"/>
          </a:xfrm>
          <a:prstGeom prst="rect">
            <a:avLst/>
          </a:prstGeom>
        </p:spPr>
        <p:txBody>
          <a:bodyPr lIns="91440" tIns="45720" rIns="91440" bIns="45720" anchor="b"/>
          <a:lstStyle/>
          <a:p>
            <a:r>
              <a:rPr lang="en-US" sz="4800">
                <a:effectLst/>
                <a:latin typeface="Poppins Black" panose="020B0502040204020203" pitchFamily="2" charset="0"/>
                <a:cs typeface="Poppins Black" panose="020B0502040204020203" pitchFamily="2" charset="0"/>
              </a:rPr>
              <a:t>Investigating Different Electrode Materials to Pair With CsH</a:t>
            </a:r>
            <a:r>
              <a:rPr lang="en-US" sz="4800" baseline="-25000">
                <a:effectLst/>
                <a:latin typeface="Poppins Black" panose="020B0502040204020203" pitchFamily="2" charset="0"/>
                <a:cs typeface="Poppins Black" panose="020B0502040204020203" pitchFamily="2" charset="0"/>
              </a:rPr>
              <a:t>2</a:t>
            </a:r>
            <a:r>
              <a:rPr lang="en-US" sz="4800">
                <a:effectLst/>
                <a:latin typeface="Poppins Black" panose="020B0502040204020203" pitchFamily="2" charset="0"/>
                <a:cs typeface="Poppins Black" panose="020B0502040204020203" pitchFamily="2" charset="0"/>
              </a:rPr>
              <a:t>PO</a:t>
            </a:r>
            <a:r>
              <a:rPr lang="en-US" sz="4800" baseline="-25000">
                <a:effectLst/>
                <a:latin typeface="Poppins Black" panose="020B0502040204020203" pitchFamily="2" charset="0"/>
                <a:cs typeface="Poppins Black" panose="020B0502040204020203" pitchFamily="2" charset="0"/>
              </a:rPr>
              <a:t>4</a:t>
            </a:r>
            <a:endParaRPr lang="en-US" sz="4800">
              <a:effectLst/>
              <a:latin typeface="Poppins Black" panose="020B0502040204020203" pitchFamily="2" charset="0"/>
              <a:cs typeface="Poppins Black" panose="020B0502040204020203" pitchFamily="2" charset="0"/>
            </a:endParaRPr>
          </a:p>
        </p:txBody>
      </p:sp>
      <p:sp>
        <p:nvSpPr>
          <p:cNvPr id="3" name="Subtitle 2">
            <a:extLst>
              <a:ext uri="{FF2B5EF4-FFF2-40B4-BE49-F238E27FC236}">
                <a16:creationId xmlns:a16="http://schemas.microsoft.com/office/drawing/2014/main" id="{D6E91904-8BB4-866B-1891-816AF8ADC7DC}"/>
              </a:ext>
            </a:extLst>
          </p:cNvPr>
          <p:cNvSpPr>
            <a:spLocks noGrp="1"/>
          </p:cNvSpPr>
          <p:nvPr>
            <p:ph type="subTitle" idx="4294967295"/>
          </p:nvPr>
        </p:nvSpPr>
        <p:spPr>
          <a:xfrm>
            <a:off x="1464129" y="3662364"/>
            <a:ext cx="9144000" cy="1655762"/>
          </a:xfrm>
          <a:prstGeom prst="rect">
            <a:avLst/>
          </a:prstGeom>
        </p:spPr>
        <p:txBody>
          <a:bodyPr lIns="91440" tIns="45720" rIns="91440" bIns="45720" anchor="t"/>
          <a:lstStyle/>
          <a:p>
            <a:pPr marL="0" indent="0" algn="ctr">
              <a:buNone/>
            </a:pPr>
            <a:r>
              <a:rPr lang="en-US">
                <a:latin typeface="Poppins" panose="00000500000000000000" pitchFamily="2" charset="0"/>
                <a:ea typeface="Calibri"/>
                <a:cs typeface="Poppins" panose="00000500000000000000" pitchFamily="2" charset="0"/>
              </a:rPr>
              <a:t>Presenter: Richard Kariuki, University of Wisconsin-Madison</a:t>
            </a:r>
          </a:p>
          <a:p>
            <a:pPr marL="0" indent="0" algn="ctr">
              <a:buNone/>
            </a:pPr>
            <a:r>
              <a:rPr lang="en-US">
                <a:latin typeface="Poppins" panose="00000500000000000000" pitchFamily="2" charset="0"/>
                <a:ea typeface="Calibri"/>
                <a:cs typeface="Poppins" panose="00000500000000000000" pitchFamily="2" charset="0"/>
              </a:rPr>
              <a:t>Mentor: Elizabeth Griffin</a:t>
            </a:r>
          </a:p>
          <a:p>
            <a:pPr marL="0" indent="0" algn="ctr">
              <a:buNone/>
            </a:pPr>
            <a:r>
              <a:rPr lang="en-US">
                <a:latin typeface="Poppins" panose="00000500000000000000" pitchFamily="2" charset="0"/>
                <a:ea typeface="Calibri"/>
                <a:cs typeface="Poppins" panose="00000500000000000000" pitchFamily="2" charset="0"/>
              </a:rPr>
              <a:t>Principal Investigator: Vinayak P. Dravid</a:t>
            </a:r>
          </a:p>
          <a:p>
            <a:pPr marL="0" indent="0" algn="ctr">
              <a:buNone/>
            </a:pPr>
            <a:r>
              <a:rPr lang="en-US">
                <a:latin typeface="Poppins" panose="00000500000000000000" pitchFamily="2" charset="0"/>
                <a:ea typeface="Calibri"/>
                <a:cs typeface="Poppins" panose="00000500000000000000" pitchFamily="2" charset="0"/>
              </a:rPr>
              <a:t>Northwestern University </a:t>
            </a:r>
            <a:r>
              <a:rPr lang="en-US" err="1">
                <a:latin typeface="Poppins" panose="00000500000000000000" pitchFamily="2" charset="0"/>
                <a:ea typeface="Calibri"/>
                <a:cs typeface="Poppins" panose="00000500000000000000" pitchFamily="2" charset="0"/>
              </a:rPr>
              <a:t>SHyNE</a:t>
            </a:r>
            <a:r>
              <a:rPr lang="en-US">
                <a:latin typeface="Poppins" panose="00000500000000000000" pitchFamily="2" charset="0"/>
                <a:ea typeface="Calibri"/>
                <a:cs typeface="Poppins" panose="00000500000000000000" pitchFamily="2" charset="0"/>
              </a:rPr>
              <a:t> REU</a:t>
            </a:r>
          </a:p>
        </p:txBody>
      </p:sp>
    </p:spTree>
    <p:extLst>
      <p:ext uri="{BB962C8B-B14F-4D97-AF65-F5344CB8AC3E}">
        <p14:creationId xmlns:p14="http://schemas.microsoft.com/office/powerpoint/2010/main" val="3523271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00C8-2B32-8D4F-857F-A39974094F0F}"/>
              </a:ext>
            </a:extLst>
          </p:cNvPr>
          <p:cNvSpPr>
            <a:spLocks noGrp="1"/>
          </p:cNvSpPr>
          <p:nvPr>
            <p:ph type="title"/>
          </p:nvPr>
        </p:nvSpPr>
        <p:spPr/>
        <p:txBody>
          <a:bodyPr/>
          <a:lstStyle/>
          <a:p>
            <a:r>
              <a:rPr lang="en-US">
                <a:latin typeface="Poppins Black" panose="00000A00000000000000" pitchFamily="2" charset="0"/>
                <a:cs typeface="Poppins Black" panose="00000A00000000000000" pitchFamily="2" charset="0"/>
              </a:rPr>
              <a:t>Before Annealing Palladium | CsH</a:t>
            </a:r>
            <a:r>
              <a:rPr lang="en-US" baseline="-25000">
                <a:latin typeface="Poppins Black" panose="00000A00000000000000" pitchFamily="2" charset="0"/>
                <a:cs typeface="Poppins Black" panose="00000A00000000000000" pitchFamily="2" charset="0"/>
              </a:rPr>
              <a:t>2</a:t>
            </a:r>
            <a:r>
              <a:rPr lang="en-US">
                <a:latin typeface="Poppins Black" panose="00000A00000000000000" pitchFamily="2" charset="0"/>
                <a:cs typeface="Poppins Black" panose="00000A00000000000000" pitchFamily="2" charset="0"/>
              </a:rPr>
              <a:t>PO</a:t>
            </a:r>
            <a:r>
              <a:rPr lang="en-US" baseline="-25000">
                <a:latin typeface="Poppins Black" panose="00000A00000000000000" pitchFamily="2" charset="0"/>
                <a:cs typeface="Poppins Black" panose="00000A00000000000000" pitchFamily="2" charset="0"/>
              </a:rPr>
              <a:t>4</a:t>
            </a:r>
            <a:r>
              <a:rPr lang="en-US">
                <a:latin typeface="Poppins Black" panose="00000A00000000000000" pitchFamily="2" charset="0"/>
                <a:cs typeface="Poppins Black" panose="00000A00000000000000" pitchFamily="2" charset="0"/>
              </a:rPr>
              <a:t> SEM 90</a:t>
            </a:r>
            <a:r>
              <a:rPr lang="en-US" baseline="30000">
                <a:latin typeface="Poppins Black" panose="00000A00000000000000" pitchFamily="2" charset="0"/>
                <a:cs typeface="Poppins Black" panose="00000A00000000000000" pitchFamily="2" charset="0"/>
              </a:rPr>
              <a:t>°</a:t>
            </a:r>
            <a:endParaRPr lang="en-US">
              <a:latin typeface="Poppins Black" panose="00000A00000000000000" pitchFamily="2" charset="0"/>
              <a:cs typeface="Poppins Black" panose="00000A00000000000000" pitchFamily="2" charset="0"/>
            </a:endParaRPr>
          </a:p>
        </p:txBody>
      </p:sp>
      <p:pic>
        <p:nvPicPr>
          <p:cNvPr id="5" name="Content Placeholder 4" descr="A close-up of a white surface&#10;&#10;AI-generated content may be incorrect.">
            <a:extLst>
              <a:ext uri="{FF2B5EF4-FFF2-40B4-BE49-F238E27FC236}">
                <a16:creationId xmlns:a16="http://schemas.microsoft.com/office/drawing/2014/main" id="{58F5751A-3D72-9BCF-140E-3F40147BBCB2}"/>
              </a:ext>
            </a:extLst>
          </p:cNvPr>
          <p:cNvPicPr>
            <a:picLocks noGrp="1" noChangeAspect="1"/>
          </p:cNvPicPr>
          <p:nvPr>
            <p:ph idx="1"/>
          </p:nvPr>
        </p:nvPicPr>
        <p:blipFill rotWithShape="1">
          <a:blip r:embed="rId3"/>
          <a:srcRect b="8181"/>
          <a:stretch>
            <a:fillRect/>
          </a:stretch>
        </p:blipFill>
        <p:spPr>
          <a:xfrm>
            <a:off x="283663" y="1233488"/>
            <a:ext cx="5018041" cy="3308629"/>
          </a:xfrm>
        </p:spPr>
      </p:pic>
      <p:cxnSp>
        <p:nvCxnSpPr>
          <p:cNvPr id="7" name="Straight Connector 6">
            <a:extLst>
              <a:ext uri="{FF2B5EF4-FFF2-40B4-BE49-F238E27FC236}">
                <a16:creationId xmlns:a16="http://schemas.microsoft.com/office/drawing/2014/main" id="{7C75BB4C-6594-C0D4-1C14-2DB0ABEC8F3A}"/>
              </a:ext>
            </a:extLst>
          </p:cNvPr>
          <p:cNvCxnSpPr>
            <a:cxnSpLocks/>
          </p:cNvCxnSpPr>
          <p:nvPr/>
        </p:nvCxnSpPr>
        <p:spPr bwMode="auto">
          <a:xfrm>
            <a:off x="4674174" y="4655670"/>
            <a:ext cx="627530" cy="0"/>
          </a:xfrm>
          <a:prstGeom prst="line">
            <a:avLst/>
          </a:prstGeom>
          <a:ln>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7F3DCBA-5168-9AAD-7BFE-0B64111ABB93}"/>
              </a:ext>
            </a:extLst>
          </p:cNvPr>
          <p:cNvSpPr txBox="1"/>
          <p:nvPr/>
        </p:nvSpPr>
        <p:spPr>
          <a:xfrm>
            <a:off x="4817033" y="4698085"/>
            <a:ext cx="753035" cy="246221"/>
          </a:xfrm>
          <a:prstGeom prst="rect">
            <a:avLst/>
          </a:prstGeom>
          <a:noFill/>
        </p:spPr>
        <p:txBody>
          <a:bodyPr wrap="square" rtlCol="0">
            <a:spAutoFit/>
          </a:bodyPr>
          <a:lstStyle/>
          <a:p>
            <a:r>
              <a:rPr lang="en-US" sz="1000">
                <a:latin typeface="Poppins" panose="00000500000000000000" pitchFamily="2" charset="0"/>
                <a:cs typeface="Poppins" panose="00000500000000000000" pitchFamily="2" charset="0"/>
              </a:rPr>
              <a:t>10 µm</a:t>
            </a:r>
          </a:p>
        </p:txBody>
      </p:sp>
      <p:sp>
        <p:nvSpPr>
          <p:cNvPr id="9" name="TextBox 8">
            <a:extLst>
              <a:ext uri="{FF2B5EF4-FFF2-40B4-BE49-F238E27FC236}">
                <a16:creationId xmlns:a16="http://schemas.microsoft.com/office/drawing/2014/main" id="{BECCD29B-827B-1FF2-F6A4-696C3ECBB3D7}"/>
              </a:ext>
            </a:extLst>
          </p:cNvPr>
          <p:cNvSpPr txBox="1"/>
          <p:nvPr/>
        </p:nvSpPr>
        <p:spPr>
          <a:xfrm>
            <a:off x="982314" y="5015443"/>
            <a:ext cx="3167530" cy="369332"/>
          </a:xfrm>
          <a:prstGeom prst="rect">
            <a:avLst/>
          </a:prstGeom>
          <a:noFill/>
        </p:spPr>
        <p:txBody>
          <a:bodyPr wrap="square" rtlCol="0">
            <a:spAutoFit/>
          </a:bodyPr>
          <a:lstStyle/>
          <a:p>
            <a:pPr algn="ctr"/>
            <a:r>
              <a:rPr lang="en-US">
                <a:latin typeface="Poppins" panose="00000500000000000000" pitchFamily="2" charset="0"/>
                <a:cs typeface="Poppins" panose="00000500000000000000" pitchFamily="2" charset="0"/>
              </a:rPr>
              <a:t>Platinum | CsH</a:t>
            </a:r>
            <a:r>
              <a:rPr lang="en-US" baseline="-25000">
                <a:latin typeface="Poppins" panose="00000500000000000000" pitchFamily="2" charset="0"/>
                <a:cs typeface="Poppins" panose="00000500000000000000" pitchFamily="2" charset="0"/>
              </a:rPr>
              <a:t>2</a:t>
            </a:r>
            <a:r>
              <a:rPr lang="en-US">
                <a:latin typeface="Poppins" panose="00000500000000000000" pitchFamily="2" charset="0"/>
                <a:cs typeface="Poppins" panose="00000500000000000000" pitchFamily="2" charset="0"/>
              </a:rPr>
              <a:t>PO</a:t>
            </a:r>
            <a:r>
              <a:rPr lang="en-US" baseline="-25000">
                <a:latin typeface="Poppins" panose="00000500000000000000" pitchFamily="2" charset="0"/>
                <a:cs typeface="Poppins" panose="00000500000000000000" pitchFamily="2" charset="0"/>
              </a:rPr>
              <a:t>4</a:t>
            </a:r>
            <a:r>
              <a:rPr lang="en-US">
                <a:latin typeface="Poppins" panose="00000500000000000000" pitchFamily="2" charset="0"/>
                <a:cs typeface="Poppins" panose="00000500000000000000" pitchFamily="2" charset="0"/>
              </a:rPr>
              <a:t> </a:t>
            </a:r>
          </a:p>
        </p:txBody>
      </p:sp>
      <p:pic>
        <p:nvPicPr>
          <p:cNvPr id="12" name="Picture 11" descr="A close-up of a surface&#10;&#10;AI-generated content may be incorrect.">
            <a:extLst>
              <a:ext uri="{FF2B5EF4-FFF2-40B4-BE49-F238E27FC236}">
                <a16:creationId xmlns:a16="http://schemas.microsoft.com/office/drawing/2014/main" id="{C8A9A336-50F1-A025-FB85-BB37DF31EA11}"/>
              </a:ext>
            </a:extLst>
          </p:cNvPr>
          <p:cNvPicPr>
            <a:picLocks noChangeAspect="1"/>
          </p:cNvPicPr>
          <p:nvPr/>
        </p:nvPicPr>
        <p:blipFill>
          <a:blip r:embed="rId4"/>
          <a:srcRect b="7778"/>
          <a:stretch>
            <a:fillRect/>
          </a:stretch>
        </p:blipFill>
        <p:spPr>
          <a:xfrm>
            <a:off x="6959114" y="1233487"/>
            <a:ext cx="4993828" cy="3308630"/>
          </a:xfrm>
          <a:prstGeom prst="rect">
            <a:avLst/>
          </a:prstGeom>
        </p:spPr>
      </p:pic>
      <p:cxnSp>
        <p:nvCxnSpPr>
          <p:cNvPr id="16" name="Straight Connector 15">
            <a:extLst>
              <a:ext uri="{FF2B5EF4-FFF2-40B4-BE49-F238E27FC236}">
                <a16:creationId xmlns:a16="http://schemas.microsoft.com/office/drawing/2014/main" id="{0B9DC4F1-83E8-D7EA-7A60-99E8CF5C98E6}"/>
              </a:ext>
            </a:extLst>
          </p:cNvPr>
          <p:cNvCxnSpPr>
            <a:cxnSpLocks/>
          </p:cNvCxnSpPr>
          <p:nvPr/>
        </p:nvCxnSpPr>
        <p:spPr bwMode="auto">
          <a:xfrm>
            <a:off x="10871200" y="4655669"/>
            <a:ext cx="1081742"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11A0A14A-1697-0F75-35DE-7E271744D6BB}"/>
              </a:ext>
            </a:extLst>
          </p:cNvPr>
          <p:cNvSpPr txBox="1"/>
          <p:nvPr/>
        </p:nvSpPr>
        <p:spPr>
          <a:xfrm>
            <a:off x="11223812" y="4694237"/>
            <a:ext cx="1374588" cy="253916"/>
          </a:xfrm>
          <a:prstGeom prst="rect">
            <a:avLst/>
          </a:prstGeom>
          <a:noFill/>
        </p:spPr>
        <p:txBody>
          <a:bodyPr wrap="square" rtlCol="0">
            <a:spAutoFit/>
          </a:bodyPr>
          <a:lstStyle/>
          <a:p>
            <a:r>
              <a:rPr lang="en-US" sz="1050">
                <a:latin typeface="Poppins" panose="00000500000000000000" pitchFamily="2" charset="0"/>
                <a:cs typeface="Poppins" panose="00000500000000000000" pitchFamily="2" charset="0"/>
              </a:rPr>
              <a:t>100 µm</a:t>
            </a:r>
          </a:p>
        </p:txBody>
      </p:sp>
      <p:sp>
        <p:nvSpPr>
          <p:cNvPr id="19" name="TextBox 18">
            <a:extLst>
              <a:ext uri="{FF2B5EF4-FFF2-40B4-BE49-F238E27FC236}">
                <a16:creationId xmlns:a16="http://schemas.microsoft.com/office/drawing/2014/main" id="{68796C3C-F5E0-2445-1DB9-714FE7286B5B}"/>
              </a:ext>
            </a:extLst>
          </p:cNvPr>
          <p:cNvSpPr txBox="1"/>
          <p:nvPr/>
        </p:nvSpPr>
        <p:spPr>
          <a:xfrm>
            <a:off x="7924800" y="5021421"/>
            <a:ext cx="2862729" cy="369331"/>
          </a:xfrm>
          <a:prstGeom prst="rect">
            <a:avLst/>
          </a:prstGeom>
          <a:noFill/>
        </p:spPr>
        <p:txBody>
          <a:bodyPr wrap="square" rtlCol="0">
            <a:spAutoFit/>
          </a:bodyPr>
          <a:lstStyle/>
          <a:p>
            <a:pPr algn="ctr"/>
            <a:r>
              <a:rPr lang="en-US">
                <a:latin typeface="Poppins" panose="00000500000000000000" pitchFamily="2" charset="0"/>
                <a:cs typeface="Poppins" panose="00000500000000000000" pitchFamily="2" charset="0"/>
              </a:rPr>
              <a:t>Palladium | CsH</a:t>
            </a:r>
            <a:r>
              <a:rPr lang="en-US" baseline="-25000">
                <a:latin typeface="Poppins" panose="00000500000000000000" pitchFamily="2" charset="0"/>
                <a:cs typeface="Poppins" panose="00000500000000000000" pitchFamily="2" charset="0"/>
              </a:rPr>
              <a:t>2</a:t>
            </a:r>
            <a:r>
              <a:rPr lang="en-US">
                <a:latin typeface="Poppins" panose="00000500000000000000" pitchFamily="2" charset="0"/>
                <a:cs typeface="Poppins" panose="00000500000000000000" pitchFamily="2" charset="0"/>
              </a:rPr>
              <a:t>PO</a:t>
            </a:r>
            <a:r>
              <a:rPr lang="en-US" baseline="-25000">
                <a:latin typeface="Poppins" panose="00000500000000000000" pitchFamily="2" charset="0"/>
                <a:cs typeface="Poppins" panose="00000500000000000000" pitchFamily="2" charset="0"/>
              </a:rPr>
              <a:t>4</a:t>
            </a:r>
            <a:endParaRPr lang="en-US">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2106140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DAC03-9737-749E-BAD8-CA419723C505}"/>
            </a:ext>
          </a:extLst>
        </p:cNvPr>
        <p:cNvGrpSpPr/>
        <p:nvPr/>
      </p:nvGrpSpPr>
      <p:grpSpPr>
        <a:xfrm>
          <a:off x="0" y="0"/>
          <a:ext cx="0" cy="0"/>
          <a:chOff x="0" y="0"/>
          <a:chExt cx="0" cy="0"/>
        </a:xfrm>
      </p:grpSpPr>
      <p:pic>
        <p:nvPicPr>
          <p:cNvPr id="4" name="Picture 3" descr="A close-up of a satellite image&#10;&#10;AI-generated content may be incorrect.">
            <a:extLst>
              <a:ext uri="{FF2B5EF4-FFF2-40B4-BE49-F238E27FC236}">
                <a16:creationId xmlns:a16="http://schemas.microsoft.com/office/drawing/2014/main" id="{2705157B-7342-BF95-F252-9E1C52359E31}"/>
              </a:ext>
            </a:extLst>
          </p:cNvPr>
          <p:cNvPicPr>
            <a:picLocks noChangeAspect="1"/>
          </p:cNvPicPr>
          <p:nvPr/>
        </p:nvPicPr>
        <p:blipFill>
          <a:blip r:embed="rId3"/>
          <a:srcRect b="7430"/>
          <a:stretch>
            <a:fillRect/>
          </a:stretch>
        </p:blipFill>
        <p:spPr>
          <a:xfrm>
            <a:off x="8593520" y="1816835"/>
            <a:ext cx="3598480" cy="2533943"/>
          </a:xfrm>
          <a:prstGeom prst="rect">
            <a:avLst/>
          </a:prstGeom>
        </p:spPr>
      </p:pic>
      <p:sp>
        <p:nvSpPr>
          <p:cNvPr id="7" name="TextBox 6">
            <a:extLst>
              <a:ext uri="{FF2B5EF4-FFF2-40B4-BE49-F238E27FC236}">
                <a16:creationId xmlns:a16="http://schemas.microsoft.com/office/drawing/2014/main" id="{648B0CA0-DA4E-20DE-7095-1CD535964342}"/>
              </a:ext>
            </a:extLst>
          </p:cNvPr>
          <p:cNvSpPr txBox="1"/>
          <p:nvPr/>
        </p:nvSpPr>
        <p:spPr>
          <a:xfrm>
            <a:off x="275388" y="337830"/>
            <a:ext cx="11641224" cy="523220"/>
          </a:xfrm>
          <a:prstGeom prst="rect">
            <a:avLst/>
          </a:prstGeom>
          <a:noFill/>
        </p:spPr>
        <p:txBody>
          <a:bodyPr wrap="square" rtlCol="0">
            <a:spAutoFit/>
          </a:bodyPr>
          <a:lstStyle/>
          <a:p>
            <a:r>
              <a:rPr lang="en-US" sz="2800" b="1">
                <a:solidFill>
                  <a:schemeClr val="bg1"/>
                </a:solidFill>
                <a:latin typeface="Poppins Black" panose="00000A00000000000000" pitchFamily="2" charset="0"/>
                <a:cs typeface="Poppins Black" panose="00000A00000000000000" pitchFamily="2" charset="0"/>
              </a:rPr>
              <a:t>Before Annealing Palladium and </a:t>
            </a:r>
            <a:r>
              <a:rPr lang="en-US" sz="2800">
                <a:solidFill>
                  <a:schemeClr val="bg1"/>
                </a:solidFill>
                <a:latin typeface="Poppins Black" panose="020B0502040204020203" pitchFamily="2" charset="0"/>
                <a:cs typeface="Poppins Black" panose="020B0502040204020203" pitchFamily="2" charset="0"/>
              </a:rPr>
              <a:t>CsH</a:t>
            </a:r>
            <a:r>
              <a:rPr lang="en-US" sz="2800" baseline="-25000">
                <a:solidFill>
                  <a:schemeClr val="bg1"/>
                </a:solidFill>
                <a:latin typeface="Poppins Black" panose="020B0502040204020203" pitchFamily="2" charset="0"/>
                <a:cs typeface="Poppins Black" panose="020B0502040204020203" pitchFamily="2" charset="0"/>
              </a:rPr>
              <a:t>2</a:t>
            </a:r>
            <a:r>
              <a:rPr lang="en-US" sz="2800">
                <a:solidFill>
                  <a:schemeClr val="bg1"/>
                </a:solidFill>
                <a:latin typeface="Poppins Black" panose="020B0502040204020203" pitchFamily="2" charset="0"/>
                <a:cs typeface="Poppins Black" panose="020B0502040204020203" pitchFamily="2" charset="0"/>
              </a:rPr>
              <a:t>PO</a:t>
            </a:r>
            <a:r>
              <a:rPr lang="en-US" sz="2800" baseline="-25000">
                <a:solidFill>
                  <a:schemeClr val="bg1"/>
                </a:solidFill>
                <a:latin typeface="Poppins Black" panose="020B0502040204020203" pitchFamily="2" charset="0"/>
                <a:cs typeface="Poppins Black" panose="020B0502040204020203" pitchFamily="2" charset="0"/>
              </a:rPr>
              <a:t>4</a:t>
            </a:r>
            <a:r>
              <a:rPr lang="en-US" sz="2800" b="1">
                <a:solidFill>
                  <a:schemeClr val="bg1"/>
                </a:solidFill>
                <a:latin typeface="Poppins Black" panose="00000A00000000000000" pitchFamily="2" charset="0"/>
                <a:cs typeface="Poppins Black" panose="00000A00000000000000" pitchFamily="2" charset="0"/>
              </a:rPr>
              <a:t> 45</a:t>
            </a:r>
            <a:r>
              <a:rPr lang="en-US" sz="2800" b="1" baseline="30000">
                <a:solidFill>
                  <a:schemeClr val="bg1"/>
                </a:solidFill>
                <a:latin typeface="Poppins Black" panose="00000A00000000000000" pitchFamily="2" charset="0"/>
                <a:cs typeface="Poppins Black" panose="00000A00000000000000" pitchFamily="2" charset="0"/>
              </a:rPr>
              <a:t>°</a:t>
            </a:r>
            <a:r>
              <a:rPr lang="en-US" sz="2800" b="1">
                <a:solidFill>
                  <a:schemeClr val="bg1"/>
                </a:solidFill>
                <a:latin typeface="Poppins Black" panose="00000A00000000000000" pitchFamily="2" charset="0"/>
                <a:cs typeface="Poppins Black" panose="00000A00000000000000" pitchFamily="2" charset="0"/>
              </a:rPr>
              <a:t> View SEM Image</a:t>
            </a:r>
          </a:p>
        </p:txBody>
      </p:sp>
      <p:pic>
        <p:nvPicPr>
          <p:cNvPr id="22" name="Picture 21" descr="A white plastic cover with a metal knob&#10;&#10;AI-generated content may be incorrect.">
            <a:extLst>
              <a:ext uri="{FF2B5EF4-FFF2-40B4-BE49-F238E27FC236}">
                <a16:creationId xmlns:a16="http://schemas.microsoft.com/office/drawing/2014/main" id="{BE3FFD1E-A1ED-C876-581A-4F39146C7964}"/>
              </a:ext>
            </a:extLst>
          </p:cNvPr>
          <p:cNvPicPr>
            <a:picLocks noChangeAspect="1"/>
          </p:cNvPicPr>
          <p:nvPr/>
        </p:nvPicPr>
        <p:blipFill>
          <a:blip r:embed="rId4"/>
          <a:srcRect l="19657" t="13152" r="28053" b="39871"/>
          <a:stretch>
            <a:fillRect/>
          </a:stretch>
        </p:blipFill>
        <p:spPr>
          <a:xfrm>
            <a:off x="0" y="1812326"/>
            <a:ext cx="3392975" cy="2476628"/>
          </a:xfrm>
          <a:prstGeom prst="rect">
            <a:avLst/>
          </a:prstGeom>
        </p:spPr>
      </p:pic>
      <p:pic>
        <p:nvPicPr>
          <p:cNvPr id="24" name="Picture 23" descr="A white square with a hole in it&#10;&#10;AI-generated content may be incorrect.">
            <a:extLst>
              <a:ext uri="{FF2B5EF4-FFF2-40B4-BE49-F238E27FC236}">
                <a16:creationId xmlns:a16="http://schemas.microsoft.com/office/drawing/2014/main" id="{4DB454EA-200E-5192-C425-DD9C1D326545}"/>
              </a:ext>
            </a:extLst>
          </p:cNvPr>
          <p:cNvPicPr>
            <a:picLocks noChangeAspect="1"/>
          </p:cNvPicPr>
          <p:nvPr/>
        </p:nvPicPr>
        <p:blipFill>
          <a:blip r:embed="rId5"/>
          <a:srcRect l="35013" t="32164" r="30890" b="28734"/>
          <a:stretch>
            <a:fillRect/>
          </a:stretch>
        </p:blipFill>
        <p:spPr>
          <a:xfrm>
            <a:off x="4297082" y="1812326"/>
            <a:ext cx="3197412" cy="2523927"/>
          </a:xfrm>
          <a:prstGeom prst="rect">
            <a:avLst/>
          </a:prstGeom>
        </p:spPr>
      </p:pic>
      <p:cxnSp>
        <p:nvCxnSpPr>
          <p:cNvPr id="2" name="Straight Connector 1">
            <a:extLst>
              <a:ext uri="{FF2B5EF4-FFF2-40B4-BE49-F238E27FC236}">
                <a16:creationId xmlns:a16="http://schemas.microsoft.com/office/drawing/2014/main" id="{2D7CAC71-C3E3-11D0-758E-C5A2CD3CEF78}"/>
              </a:ext>
            </a:extLst>
          </p:cNvPr>
          <p:cNvCxnSpPr/>
          <p:nvPr/>
        </p:nvCxnSpPr>
        <p:spPr bwMode="auto">
          <a:xfrm>
            <a:off x="10918874" y="4433653"/>
            <a:ext cx="1273126"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353238D8-0E8E-8E6D-E654-C336A9E3F3D9}"/>
              </a:ext>
            </a:extLst>
          </p:cNvPr>
          <p:cNvSpPr txBox="1"/>
          <p:nvPr/>
        </p:nvSpPr>
        <p:spPr>
          <a:xfrm>
            <a:off x="11457568" y="4505049"/>
            <a:ext cx="1301261" cy="276999"/>
          </a:xfrm>
          <a:prstGeom prst="rect">
            <a:avLst/>
          </a:prstGeom>
          <a:noFill/>
        </p:spPr>
        <p:txBody>
          <a:bodyPr wrap="square" rtlCol="0">
            <a:spAutoFit/>
          </a:bodyPr>
          <a:lstStyle/>
          <a:p>
            <a:r>
              <a:rPr lang="en-US" sz="1200">
                <a:latin typeface="Poppins" panose="00000500000000000000" pitchFamily="2" charset="0"/>
                <a:cs typeface="Poppins" panose="00000500000000000000" pitchFamily="2" charset="0"/>
              </a:rPr>
              <a:t>50 µm</a:t>
            </a:r>
          </a:p>
        </p:txBody>
      </p:sp>
    </p:spTree>
    <p:extLst>
      <p:ext uri="{BB962C8B-B14F-4D97-AF65-F5344CB8AC3E}">
        <p14:creationId xmlns:p14="http://schemas.microsoft.com/office/powerpoint/2010/main" val="31471904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198AA-F1EC-2096-A6AD-9ADFA4CF343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617F039-4659-3543-884C-1E11FAA82BC4}"/>
              </a:ext>
            </a:extLst>
          </p:cNvPr>
          <p:cNvSpPr txBox="1"/>
          <p:nvPr/>
        </p:nvSpPr>
        <p:spPr>
          <a:xfrm>
            <a:off x="-115939" y="434051"/>
            <a:ext cx="7950352" cy="369332"/>
          </a:xfrm>
          <a:prstGeom prst="rect">
            <a:avLst/>
          </a:prstGeom>
          <a:noFill/>
        </p:spPr>
        <p:txBody>
          <a:bodyPr wrap="square" rtlCol="0">
            <a:spAutoFit/>
          </a:bodyPr>
          <a:lstStyle/>
          <a:p>
            <a:pPr algn="ctr"/>
            <a:r>
              <a:rPr lang="en-US">
                <a:solidFill>
                  <a:schemeClr val="bg1"/>
                </a:solidFill>
                <a:latin typeface="Poppins Black" panose="00000A00000000000000" pitchFamily="2" charset="0"/>
                <a:cs typeface="Poppins Black" panose="00000A00000000000000" pitchFamily="2" charset="0"/>
              </a:rPr>
              <a:t>Preliminary Results – Energy Dispersive Spectroscopy (EDS) </a:t>
            </a:r>
          </a:p>
        </p:txBody>
      </p:sp>
      <p:pic>
        <p:nvPicPr>
          <p:cNvPr id="2050" name="Picture 2">
            <a:extLst>
              <a:ext uri="{FF2B5EF4-FFF2-40B4-BE49-F238E27FC236}">
                <a16:creationId xmlns:a16="http://schemas.microsoft.com/office/drawing/2014/main" id="{684A2452-FC55-9645-300B-C0723792187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524792" y="923955"/>
            <a:ext cx="2994025" cy="26662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4931CB5-5F8C-B720-95DD-1CF59E157D0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9028404" y="963538"/>
            <a:ext cx="2978943" cy="265278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D4C4D79-EA6D-302D-54DB-710FF54C88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524792" y="3512809"/>
            <a:ext cx="2994025" cy="266621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3D5BBF80-FB4E-B901-7E28-8305999D177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9028404" y="3512809"/>
            <a:ext cx="2905126" cy="25870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close-up of a satellite image&#10;&#10;AI-generated content may be incorrect.">
            <a:extLst>
              <a:ext uri="{FF2B5EF4-FFF2-40B4-BE49-F238E27FC236}">
                <a16:creationId xmlns:a16="http://schemas.microsoft.com/office/drawing/2014/main" id="{53A69A9C-A174-2555-F414-E79291EAABA6}"/>
              </a:ext>
            </a:extLst>
          </p:cNvPr>
          <p:cNvPicPr>
            <a:picLocks noChangeAspect="1"/>
          </p:cNvPicPr>
          <p:nvPr/>
        </p:nvPicPr>
        <p:blipFill>
          <a:blip r:embed="rId11"/>
          <a:srcRect b="7527"/>
          <a:stretch>
            <a:fillRect/>
          </a:stretch>
        </p:blipFill>
        <p:spPr>
          <a:xfrm>
            <a:off x="0" y="1830147"/>
            <a:ext cx="5067880" cy="3365323"/>
          </a:xfrm>
          <a:prstGeom prst="rect">
            <a:avLst/>
          </a:prstGeom>
        </p:spPr>
      </p:pic>
      <p:sp>
        <p:nvSpPr>
          <p:cNvPr id="5" name="TextBox 4">
            <a:extLst>
              <a:ext uri="{FF2B5EF4-FFF2-40B4-BE49-F238E27FC236}">
                <a16:creationId xmlns:a16="http://schemas.microsoft.com/office/drawing/2014/main" id="{40CC611F-219C-4049-E146-C1E03EFEC8D1}"/>
              </a:ext>
            </a:extLst>
          </p:cNvPr>
          <p:cNvSpPr txBox="1"/>
          <p:nvPr/>
        </p:nvSpPr>
        <p:spPr>
          <a:xfrm>
            <a:off x="4417249" y="5401992"/>
            <a:ext cx="1301261" cy="276999"/>
          </a:xfrm>
          <a:prstGeom prst="rect">
            <a:avLst/>
          </a:prstGeom>
          <a:noFill/>
        </p:spPr>
        <p:txBody>
          <a:bodyPr wrap="square" rtlCol="0">
            <a:spAutoFit/>
          </a:bodyPr>
          <a:lstStyle/>
          <a:p>
            <a:r>
              <a:rPr lang="en-US" sz="1200">
                <a:latin typeface="Poppins" panose="00000500000000000000" pitchFamily="2" charset="0"/>
                <a:cs typeface="Poppins" panose="00000500000000000000" pitchFamily="2" charset="0"/>
              </a:rPr>
              <a:t>50 µm</a:t>
            </a:r>
          </a:p>
        </p:txBody>
      </p:sp>
      <p:cxnSp>
        <p:nvCxnSpPr>
          <p:cNvPr id="6" name="Straight Connector 5">
            <a:extLst>
              <a:ext uri="{FF2B5EF4-FFF2-40B4-BE49-F238E27FC236}">
                <a16:creationId xmlns:a16="http://schemas.microsoft.com/office/drawing/2014/main" id="{337316DF-7AE7-F2AE-C2EB-D9BDDAAC55E1}"/>
              </a:ext>
            </a:extLst>
          </p:cNvPr>
          <p:cNvCxnSpPr/>
          <p:nvPr/>
        </p:nvCxnSpPr>
        <p:spPr bwMode="auto">
          <a:xfrm>
            <a:off x="3794754" y="5338689"/>
            <a:ext cx="1273126"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982219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additive="base">
                                        <p:cTn id="12" dur="500" fill="hold"/>
                                        <p:tgtEl>
                                          <p:spTgt spid="2052"/>
                                        </p:tgtEl>
                                        <p:attrNameLst>
                                          <p:attrName>ppt_x</p:attrName>
                                        </p:attrNameLst>
                                      </p:cBhvr>
                                      <p:tavLst>
                                        <p:tav tm="0">
                                          <p:val>
                                            <p:strVal val="#ppt_x"/>
                                          </p:val>
                                        </p:tav>
                                        <p:tav tm="100000">
                                          <p:val>
                                            <p:strVal val="#ppt_x"/>
                                          </p:val>
                                        </p:tav>
                                      </p:tavLst>
                                    </p:anim>
                                    <p:anim calcmode="lin" valueType="num">
                                      <p:cBhvr additive="base">
                                        <p:cTn id="13"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fade">
                                      <p:cBhvr>
                                        <p:cTn id="18" dur="1000"/>
                                        <p:tgtEl>
                                          <p:spTgt spid="2054"/>
                                        </p:tgtEl>
                                      </p:cBhvr>
                                    </p:animEffect>
                                    <p:anim calcmode="lin" valueType="num">
                                      <p:cBhvr>
                                        <p:cTn id="19" dur="1000" fill="hold"/>
                                        <p:tgtEl>
                                          <p:spTgt spid="2054"/>
                                        </p:tgtEl>
                                        <p:attrNameLst>
                                          <p:attrName>ppt_x</p:attrName>
                                        </p:attrNameLst>
                                      </p:cBhvr>
                                      <p:tavLst>
                                        <p:tav tm="0">
                                          <p:val>
                                            <p:strVal val="#ppt_x"/>
                                          </p:val>
                                        </p:tav>
                                        <p:tav tm="100000">
                                          <p:val>
                                            <p:strVal val="#ppt_x"/>
                                          </p:val>
                                        </p:tav>
                                      </p:tavLst>
                                    </p:anim>
                                    <p:anim calcmode="lin" valueType="num">
                                      <p:cBhvr>
                                        <p:cTn id="20"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8"/>
                                        </p:tgtEl>
                                        <p:attrNameLst>
                                          <p:attrName>style.visibility</p:attrName>
                                        </p:attrNameLst>
                                      </p:cBhvr>
                                      <p:to>
                                        <p:strVal val="visible"/>
                                      </p:to>
                                    </p:set>
                                    <p:animEffect transition="in" filter="fade">
                                      <p:cBhvr>
                                        <p:cTn id="25"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B1D5D-5BEF-9516-8E40-6A9A0AF54896}"/>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6344DA9E-2AAC-427D-0DEE-D4AD2A86A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425" y="1009650"/>
            <a:ext cx="7677150" cy="4838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CC20576-5A0D-471D-23F8-9FEF4D5C9965}"/>
              </a:ext>
            </a:extLst>
          </p:cNvPr>
          <p:cNvSpPr txBox="1"/>
          <p:nvPr/>
        </p:nvSpPr>
        <p:spPr>
          <a:xfrm>
            <a:off x="-115939" y="434051"/>
            <a:ext cx="7950352" cy="369332"/>
          </a:xfrm>
          <a:prstGeom prst="rect">
            <a:avLst/>
          </a:prstGeom>
          <a:noFill/>
        </p:spPr>
        <p:txBody>
          <a:bodyPr wrap="square" rtlCol="0">
            <a:spAutoFit/>
          </a:bodyPr>
          <a:lstStyle/>
          <a:p>
            <a:pPr algn="ctr"/>
            <a:r>
              <a:rPr lang="en-US">
                <a:solidFill>
                  <a:schemeClr val="bg1"/>
                </a:solidFill>
                <a:latin typeface="Poppins Black" panose="00000A00000000000000" pitchFamily="2" charset="0"/>
                <a:cs typeface="Poppins Black" panose="00000A00000000000000" pitchFamily="2" charset="0"/>
              </a:rPr>
              <a:t>Preliminary Results – Energy Dispersive Spectroscopy (EDS) </a:t>
            </a:r>
          </a:p>
        </p:txBody>
      </p:sp>
    </p:spTree>
    <p:extLst>
      <p:ext uri="{BB962C8B-B14F-4D97-AF65-F5344CB8AC3E}">
        <p14:creationId xmlns:p14="http://schemas.microsoft.com/office/powerpoint/2010/main" val="22066026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5FE3B-1D63-97EF-991D-C82D2AAB94E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AE2C813-F5A8-BF7D-82C3-FF9E90913C87}"/>
              </a:ext>
            </a:extLst>
          </p:cNvPr>
          <p:cNvSpPr txBox="1"/>
          <p:nvPr/>
        </p:nvSpPr>
        <p:spPr>
          <a:xfrm>
            <a:off x="89647" y="302166"/>
            <a:ext cx="7950352" cy="523220"/>
          </a:xfrm>
          <a:prstGeom prst="rect">
            <a:avLst/>
          </a:prstGeom>
          <a:noFill/>
        </p:spPr>
        <p:txBody>
          <a:bodyPr wrap="square" rtlCol="0">
            <a:spAutoFit/>
          </a:bodyPr>
          <a:lstStyle/>
          <a:p>
            <a:r>
              <a:rPr lang="en-US" sz="2800">
                <a:solidFill>
                  <a:schemeClr val="bg1"/>
                </a:solidFill>
                <a:latin typeface="Poppins Black" panose="00000A00000000000000" pitchFamily="2" charset="0"/>
                <a:cs typeface="Poppins Black" panose="00000A00000000000000" pitchFamily="2" charset="0"/>
              </a:rPr>
              <a:t>Next Steps</a:t>
            </a:r>
          </a:p>
        </p:txBody>
      </p:sp>
      <p:sp>
        <p:nvSpPr>
          <p:cNvPr id="3" name="Rectangle: Rounded Corners 2">
            <a:extLst>
              <a:ext uri="{FF2B5EF4-FFF2-40B4-BE49-F238E27FC236}">
                <a16:creationId xmlns:a16="http://schemas.microsoft.com/office/drawing/2014/main" id="{ABD1CE94-EF38-B4F1-6BB5-206F8862360F}"/>
              </a:ext>
            </a:extLst>
          </p:cNvPr>
          <p:cNvSpPr/>
          <p:nvPr/>
        </p:nvSpPr>
        <p:spPr>
          <a:xfrm>
            <a:off x="244391" y="1687710"/>
            <a:ext cx="4016188" cy="739080"/>
          </a:xfrm>
          <a:prstGeom prst="roundRect">
            <a:avLst/>
          </a:prstGeom>
          <a:solidFill>
            <a:srgbClr val="0098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Poppins" panose="00000500000000000000" pitchFamily="2" charset="0"/>
                <a:cs typeface="Poppins" panose="00000500000000000000" pitchFamily="2" charset="0"/>
              </a:rPr>
              <a:t>Image More Angled Samples</a:t>
            </a:r>
          </a:p>
        </p:txBody>
      </p:sp>
      <p:sp>
        <p:nvSpPr>
          <p:cNvPr id="6" name="Rectangle: Rounded Corners 5">
            <a:extLst>
              <a:ext uri="{FF2B5EF4-FFF2-40B4-BE49-F238E27FC236}">
                <a16:creationId xmlns:a16="http://schemas.microsoft.com/office/drawing/2014/main" id="{A248C7DD-E4B4-73E9-E986-DDBEF9CE6D0C}"/>
              </a:ext>
            </a:extLst>
          </p:cNvPr>
          <p:cNvSpPr/>
          <p:nvPr/>
        </p:nvSpPr>
        <p:spPr>
          <a:xfrm>
            <a:off x="244391" y="3484390"/>
            <a:ext cx="4016188" cy="590176"/>
          </a:xfrm>
          <a:prstGeom prst="roundRect">
            <a:avLst/>
          </a:prstGeom>
          <a:solidFill>
            <a:srgbClr val="00986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Poppins" panose="00000500000000000000" pitchFamily="2" charset="0"/>
                <a:cs typeface="Poppins" panose="00000500000000000000" pitchFamily="2" charset="0"/>
              </a:rPr>
              <a:t>Analyzing EDS</a:t>
            </a:r>
          </a:p>
        </p:txBody>
      </p:sp>
      <p:pic>
        <p:nvPicPr>
          <p:cNvPr id="9" name="Picture 8" descr="A room with computers and a projector&#10;&#10;AI-generated content may be incorrect.">
            <a:extLst>
              <a:ext uri="{FF2B5EF4-FFF2-40B4-BE49-F238E27FC236}">
                <a16:creationId xmlns:a16="http://schemas.microsoft.com/office/drawing/2014/main" id="{0C3A00EE-1DAA-CB1B-043E-27BEF1C0B1D4}"/>
              </a:ext>
            </a:extLst>
          </p:cNvPr>
          <p:cNvPicPr>
            <a:picLocks noChangeAspect="1"/>
          </p:cNvPicPr>
          <p:nvPr/>
        </p:nvPicPr>
        <p:blipFill>
          <a:blip r:embed="rId3"/>
          <a:stretch>
            <a:fillRect/>
          </a:stretch>
        </p:blipFill>
        <p:spPr>
          <a:xfrm>
            <a:off x="5542671" y="1306536"/>
            <a:ext cx="5807612" cy="4355709"/>
          </a:xfrm>
          <a:prstGeom prst="rect">
            <a:avLst/>
          </a:prstGeom>
        </p:spPr>
      </p:pic>
    </p:spTree>
    <p:extLst>
      <p:ext uri="{BB962C8B-B14F-4D97-AF65-F5344CB8AC3E}">
        <p14:creationId xmlns:p14="http://schemas.microsoft.com/office/powerpoint/2010/main" val="2872148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screenshot of a computer&#10;&#10;Description automatically generated">
            <a:extLst>
              <a:ext uri="{FF2B5EF4-FFF2-40B4-BE49-F238E27FC236}">
                <a16:creationId xmlns:a16="http://schemas.microsoft.com/office/drawing/2014/main" id="{A0ADB5EC-E7B1-C2B0-85FE-DA6A0C43A948}"/>
              </a:ext>
            </a:extLst>
          </p:cNvPr>
          <p:cNvPicPr>
            <a:picLocks noChangeAspect="1"/>
          </p:cNvPicPr>
          <p:nvPr/>
        </p:nvPicPr>
        <p:blipFill rotWithShape="1">
          <a:blip r:embed="rId3">
            <a:extLst>
              <a:ext uri="{28A0092B-C50C-407E-A947-70E740481C1C}">
                <a14:useLocalDpi xmlns:a14="http://schemas.microsoft.com/office/drawing/2010/main" val="0"/>
              </a:ext>
            </a:extLst>
          </a:blip>
          <a:srcRect r="47223"/>
          <a:stretch/>
        </p:blipFill>
        <p:spPr>
          <a:xfrm>
            <a:off x="714375" y="1242219"/>
            <a:ext cx="5223732" cy="4373562"/>
          </a:xfrm>
        </p:spPr>
      </p:pic>
      <p:pic>
        <p:nvPicPr>
          <p:cNvPr id="3" name="Picture 2" descr="A purple text on a black background&#10;&#10;AI-generated content may be incorrect.">
            <a:extLst>
              <a:ext uri="{FF2B5EF4-FFF2-40B4-BE49-F238E27FC236}">
                <a16:creationId xmlns:a16="http://schemas.microsoft.com/office/drawing/2014/main" id="{C464BB73-84FA-7673-2560-2BF99029318E}"/>
              </a:ext>
            </a:extLst>
          </p:cNvPr>
          <p:cNvPicPr>
            <a:picLocks noChangeAspect="1"/>
          </p:cNvPicPr>
          <p:nvPr/>
        </p:nvPicPr>
        <p:blipFill>
          <a:blip r:embed="rId4"/>
          <a:stretch>
            <a:fillRect/>
          </a:stretch>
        </p:blipFill>
        <p:spPr>
          <a:xfrm>
            <a:off x="714375" y="762257"/>
            <a:ext cx="4693930" cy="1481331"/>
          </a:xfrm>
          <a:prstGeom prst="rect">
            <a:avLst/>
          </a:prstGeom>
        </p:spPr>
      </p:pic>
      <p:pic>
        <p:nvPicPr>
          <p:cNvPr id="6" name="Picture 5" descr="A close-up of a logo&#10;&#10;AI-generated content may be incorrect.">
            <a:extLst>
              <a:ext uri="{FF2B5EF4-FFF2-40B4-BE49-F238E27FC236}">
                <a16:creationId xmlns:a16="http://schemas.microsoft.com/office/drawing/2014/main" id="{FBA70EC8-997F-0464-E079-8FD72C46D892}"/>
              </a:ext>
            </a:extLst>
          </p:cNvPr>
          <p:cNvPicPr>
            <a:picLocks noChangeAspect="1"/>
          </p:cNvPicPr>
          <p:nvPr/>
        </p:nvPicPr>
        <p:blipFill>
          <a:blip r:embed="rId5"/>
          <a:stretch>
            <a:fillRect/>
          </a:stretch>
        </p:blipFill>
        <p:spPr>
          <a:xfrm>
            <a:off x="714375" y="2770632"/>
            <a:ext cx="6263640" cy="1316736"/>
          </a:xfrm>
          <a:prstGeom prst="rect">
            <a:avLst/>
          </a:prstGeom>
        </p:spPr>
      </p:pic>
      <p:pic>
        <p:nvPicPr>
          <p:cNvPr id="8" name="Picture 7" descr="A logo for a hybrid nanoparticle&#10;&#10;AI-generated content may be incorrect.">
            <a:extLst>
              <a:ext uri="{FF2B5EF4-FFF2-40B4-BE49-F238E27FC236}">
                <a16:creationId xmlns:a16="http://schemas.microsoft.com/office/drawing/2014/main" id="{CDD94570-A552-EA6E-63A4-41D79AF537CB}"/>
              </a:ext>
            </a:extLst>
          </p:cNvPr>
          <p:cNvPicPr>
            <a:picLocks noChangeAspect="1"/>
          </p:cNvPicPr>
          <p:nvPr/>
        </p:nvPicPr>
        <p:blipFill>
          <a:blip r:embed="rId6"/>
          <a:stretch>
            <a:fillRect/>
          </a:stretch>
        </p:blipFill>
        <p:spPr>
          <a:xfrm>
            <a:off x="6439710" y="703408"/>
            <a:ext cx="4863830" cy="1599028"/>
          </a:xfrm>
          <a:prstGeom prst="rect">
            <a:avLst/>
          </a:prstGeom>
        </p:spPr>
      </p:pic>
      <p:pic>
        <p:nvPicPr>
          <p:cNvPr id="10" name="Picture 9" descr="A blue and gold logo&#10;&#10;AI-generated content may be incorrect.">
            <a:extLst>
              <a:ext uri="{FF2B5EF4-FFF2-40B4-BE49-F238E27FC236}">
                <a16:creationId xmlns:a16="http://schemas.microsoft.com/office/drawing/2014/main" id="{CC0BB660-25C4-4372-8D32-768F063B6004}"/>
              </a:ext>
            </a:extLst>
          </p:cNvPr>
          <p:cNvPicPr>
            <a:picLocks noChangeAspect="1"/>
          </p:cNvPicPr>
          <p:nvPr/>
        </p:nvPicPr>
        <p:blipFill>
          <a:blip r:embed="rId7"/>
          <a:stretch>
            <a:fillRect/>
          </a:stretch>
        </p:blipFill>
        <p:spPr>
          <a:xfrm>
            <a:off x="8268505" y="2517338"/>
            <a:ext cx="2266551" cy="2278397"/>
          </a:xfrm>
          <a:prstGeom prst="rect">
            <a:avLst/>
          </a:prstGeom>
        </p:spPr>
      </p:pic>
    </p:spTree>
    <p:extLst>
      <p:ext uri="{BB962C8B-B14F-4D97-AF65-F5344CB8AC3E}">
        <p14:creationId xmlns:p14="http://schemas.microsoft.com/office/powerpoint/2010/main" val="331259230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0BED0-57BC-394F-4AF0-AD96EC31E1A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97037FC-6D5E-BDA5-186E-DFC6B97C5277}"/>
              </a:ext>
            </a:extLst>
          </p:cNvPr>
          <p:cNvSpPr txBox="1"/>
          <p:nvPr/>
        </p:nvSpPr>
        <p:spPr>
          <a:xfrm>
            <a:off x="587828" y="366195"/>
            <a:ext cx="10689771" cy="523220"/>
          </a:xfrm>
          <a:prstGeom prst="rect">
            <a:avLst/>
          </a:prstGeom>
          <a:noFill/>
        </p:spPr>
        <p:txBody>
          <a:bodyPr wrap="square" rtlCol="0">
            <a:spAutoFit/>
          </a:bodyPr>
          <a:lstStyle/>
          <a:p>
            <a:r>
              <a:rPr lang="en-US" sz="2800" b="1">
                <a:solidFill>
                  <a:schemeClr val="bg1"/>
                </a:solidFill>
                <a:latin typeface="Poppins Black" panose="00000A00000000000000" pitchFamily="2" charset="0"/>
                <a:cs typeface="Poppins Black" panose="00000A00000000000000" pitchFamily="2" charset="0"/>
              </a:rPr>
              <a:t>Introduction</a:t>
            </a:r>
          </a:p>
        </p:txBody>
      </p:sp>
      <p:pic>
        <p:nvPicPr>
          <p:cNvPr id="16" name="Picture 15" descr="A graph of blue bars&#10;&#10;AI-generated content may be incorrect.">
            <a:extLst>
              <a:ext uri="{FF2B5EF4-FFF2-40B4-BE49-F238E27FC236}">
                <a16:creationId xmlns:a16="http://schemas.microsoft.com/office/drawing/2014/main" id="{ABF1FEDB-129C-87FC-AD62-721990659457}"/>
              </a:ext>
            </a:extLst>
          </p:cNvPr>
          <p:cNvPicPr>
            <a:picLocks noChangeAspect="1"/>
          </p:cNvPicPr>
          <p:nvPr/>
        </p:nvPicPr>
        <p:blipFill>
          <a:blip r:embed="rId3"/>
          <a:srcRect t="602"/>
          <a:stretch>
            <a:fillRect/>
          </a:stretch>
        </p:blipFill>
        <p:spPr>
          <a:xfrm>
            <a:off x="1099" y="975363"/>
            <a:ext cx="5887909" cy="3766490"/>
          </a:xfrm>
          <a:prstGeom prst="rect">
            <a:avLst/>
          </a:prstGeom>
        </p:spPr>
      </p:pic>
      <p:sp>
        <p:nvSpPr>
          <p:cNvPr id="17" name="TextBox 16">
            <a:extLst>
              <a:ext uri="{FF2B5EF4-FFF2-40B4-BE49-F238E27FC236}">
                <a16:creationId xmlns:a16="http://schemas.microsoft.com/office/drawing/2014/main" id="{79A34D8D-7729-5881-67C4-F7BBC7495F0F}"/>
              </a:ext>
            </a:extLst>
          </p:cNvPr>
          <p:cNvSpPr txBox="1"/>
          <p:nvPr/>
        </p:nvSpPr>
        <p:spPr>
          <a:xfrm>
            <a:off x="4088822" y="6064048"/>
            <a:ext cx="4281055" cy="1107996"/>
          </a:xfrm>
          <a:prstGeom prst="rect">
            <a:avLst/>
          </a:prstGeom>
          <a:noFill/>
        </p:spPr>
        <p:txBody>
          <a:bodyPr wrap="square" rtlCol="0">
            <a:spAutoFit/>
          </a:bodyPr>
          <a:lstStyle/>
          <a:p>
            <a:pPr algn="ctr"/>
            <a:r>
              <a:rPr lang="en-US" sz="800"/>
              <a:t>Statista. 2023. “Worldwide Energy Consumption Forecast between 1980 and 2030.” October 2023. Statista.</a:t>
            </a:r>
          </a:p>
          <a:p>
            <a:pPr algn="ctr"/>
            <a:r>
              <a:rPr lang="en-US" sz="800"/>
              <a:t>CLEAN. "</a:t>
            </a:r>
            <a:r>
              <a:rPr lang="en-US" sz="800" i="1"/>
              <a:t>Energy Consumption Worldwide Is Increasing</a:t>
            </a:r>
            <a:r>
              <a:rPr lang="en-US" sz="800"/>
              <a:t>." Climate Literacy &amp; Energy Awareness Network. Accessed July 28, 2025. </a:t>
            </a:r>
            <a:r>
              <a:rPr lang="en-US" sz="800">
                <a:hlinkClick r:id="rId4"/>
              </a:rPr>
              <a:t>https://cleanet.org/clean/literacy/energy4.html</a:t>
            </a:r>
            <a:r>
              <a:rPr lang="en-US" sz="800"/>
              <a:t>.</a:t>
            </a:r>
          </a:p>
          <a:p>
            <a:pPr algn="ctr"/>
            <a:endParaRPr lang="en-US" sz="800"/>
          </a:p>
          <a:p>
            <a:endParaRPr lang="en-US"/>
          </a:p>
        </p:txBody>
      </p:sp>
      <p:sp>
        <p:nvSpPr>
          <p:cNvPr id="19" name="Rectangle: Rounded Corners 18">
            <a:extLst>
              <a:ext uri="{FF2B5EF4-FFF2-40B4-BE49-F238E27FC236}">
                <a16:creationId xmlns:a16="http://schemas.microsoft.com/office/drawing/2014/main" id="{D6D3E322-912A-C9E6-1F11-387824D6BA6B}"/>
              </a:ext>
            </a:extLst>
          </p:cNvPr>
          <p:cNvSpPr/>
          <p:nvPr/>
        </p:nvSpPr>
        <p:spPr bwMode="auto">
          <a:xfrm>
            <a:off x="4182642" y="5421507"/>
            <a:ext cx="4100051" cy="542735"/>
          </a:xfrm>
          <a:prstGeom prst="roundRect">
            <a:avLst/>
          </a:prstGeom>
          <a:solidFill>
            <a:srgbClr val="00986D"/>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200">
                <a:solidFill>
                  <a:schemeClr val="bg1"/>
                </a:solidFill>
                <a:latin typeface="Poppins" panose="00000500000000000000" pitchFamily="2" charset="0"/>
                <a:cs typeface="Poppins" panose="00000500000000000000" pitchFamily="2" charset="0"/>
              </a:rPr>
              <a:t>Increase in World Population</a:t>
            </a:r>
            <a:endParaRPr kumimoji="0" lang="en-US" sz="2200" b="0" i="0" u="none" strike="noStrike" cap="none" normalizeH="0" baseline="0">
              <a:ln>
                <a:noFill/>
              </a:ln>
              <a:solidFill>
                <a:schemeClr val="bg1"/>
              </a:solidFill>
              <a:effectLst/>
              <a:latin typeface="Poppins" panose="00000500000000000000" pitchFamily="2" charset="0"/>
              <a:cs typeface="Poppins" panose="00000500000000000000" pitchFamily="2" charset="0"/>
            </a:endParaRPr>
          </a:p>
        </p:txBody>
      </p:sp>
      <p:sp>
        <p:nvSpPr>
          <p:cNvPr id="20" name="Rectangle: Rounded Corners 19">
            <a:extLst>
              <a:ext uri="{FF2B5EF4-FFF2-40B4-BE49-F238E27FC236}">
                <a16:creationId xmlns:a16="http://schemas.microsoft.com/office/drawing/2014/main" id="{40AC16C3-B315-8462-3B1C-7D5E7500B33F}"/>
              </a:ext>
            </a:extLst>
          </p:cNvPr>
          <p:cNvSpPr/>
          <p:nvPr/>
        </p:nvSpPr>
        <p:spPr bwMode="auto">
          <a:xfrm>
            <a:off x="88490" y="5421508"/>
            <a:ext cx="3864077" cy="542736"/>
          </a:xfrm>
          <a:prstGeom prst="roundRect">
            <a:avLst/>
          </a:prstGeom>
          <a:solidFill>
            <a:srgbClr val="00986D"/>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chemeClr val="bg1"/>
                </a:solidFill>
                <a:effectLst/>
                <a:latin typeface="Poppins" panose="00000500000000000000" pitchFamily="2" charset="0"/>
                <a:cs typeface="Poppins" panose="00000500000000000000" pitchFamily="2" charset="0"/>
              </a:rPr>
              <a:t>50% Increase in Energy</a:t>
            </a:r>
          </a:p>
        </p:txBody>
      </p:sp>
      <p:sp>
        <p:nvSpPr>
          <p:cNvPr id="21" name="Rectangle: Rounded Corners 20">
            <a:extLst>
              <a:ext uri="{FF2B5EF4-FFF2-40B4-BE49-F238E27FC236}">
                <a16:creationId xmlns:a16="http://schemas.microsoft.com/office/drawing/2014/main" id="{CF3EF8C2-9D3D-D8F9-7437-319306DD1F5B}"/>
              </a:ext>
            </a:extLst>
          </p:cNvPr>
          <p:cNvSpPr/>
          <p:nvPr/>
        </p:nvSpPr>
        <p:spPr bwMode="auto">
          <a:xfrm>
            <a:off x="8512769" y="5421507"/>
            <a:ext cx="3590741" cy="542736"/>
          </a:xfrm>
          <a:prstGeom prst="roundRect">
            <a:avLst/>
          </a:prstGeom>
          <a:solidFill>
            <a:srgbClr val="00986D"/>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a:ln>
                  <a:noFill/>
                </a:ln>
                <a:solidFill>
                  <a:schemeClr val="bg1"/>
                </a:solidFill>
                <a:effectLst/>
                <a:latin typeface="Poppins" panose="00000500000000000000" pitchFamily="2" charset="0"/>
                <a:cs typeface="Poppins" panose="00000500000000000000" pitchFamily="2" charset="0"/>
              </a:rPr>
              <a:t>Alternative Energy Need</a:t>
            </a:r>
          </a:p>
        </p:txBody>
      </p:sp>
      <p:pic>
        <p:nvPicPr>
          <p:cNvPr id="31" name="Content Placeholder 30" descr="A pie chart with numbers and text&#10;&#10;AI-generated content may be incorrect.">
            <a:extLst>
              <a:ext uri="{FF2B5EF4-FFF2-40B4-BE49-F238E27FC236}">
                <a16:creationId xmlns:a16="http://schemas.microsoft.com/office/drawing/2014/main" id="{66D5851F-35DE-20E6-DFA6-62B8755AFB95}"/>
              </a:ext>
            </a:extLst>
          </p:cNvPr>
          <p:cNvPicPr>
            <a:picLocks noGrp="1" noChangeAspect="1"/>
          </p:cNvPicPr>
          <p:nvPr>
            <p:ph idx="1"/>
          </p:nvPr>
        </p:nvPicPr>
        <p:blipFill>
          <a:blip r:embed="rId5"/>
          <a:stretch>
            <a:fillRect/>
          </a:stretch>
        </p:blipFill>
        <p:spPr>
          <a:xfrm>
            <a:off x="6884300" y="993403"/>
            <a:ext cx="5307701" cy="3660484"/>
          </a:xfrm>
        </p:spPr>
      </p:pic>
    </p:spTree>
    <p:extLst>
      <p:ext uri="{BB962C8B-B14F-4D97-AF65-F5344CB8AC3E}">
        <p14:creationId xmlns:p14="http://schemas.microsoft.com/office/powerpoint/2010/main" val="40522873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81914-AEF4-D310-54ED-075812EED2E2}"/>
              </a:ext>
            </a:extLst>
          </p:cNvPr>
          <p:cNvSpPr>
            <a:spLocks noGrp="1"/>
          </p:cNvSpPr>
          <p:nvPr>
            <p:ph type="title"/>
          </p:nvPr>
        </p:nvSpPr>
        <p:spPr>
          <a:xfrm>
            <a:off x="478366" y="16229"/>
            <a:ext cx="11713633" cy="1143000"/>
          </a:xfrm>
        </p:spPr>
        <p:txBody>
          <a:bodyPr/>
          <a:lstStyle/>
          <a:p>
            <a:r>
              <a:rPr lang="en-US">
                <a:latin typeface="Poppins Black" panose="00000A00000000000000" pitchFamily="2" charset="0"/>
                <a:cs typeface="Poppins Black" panose="00000A00000000000000" pitchFamily="2" charset="0"/>
              </a:rPr>
              <a:t>Hydrogen Fuel Cells</a:t>
            </a:r>
          </a:p>
        </p:txBody>
      </p:sp>
      <p:sp>
        <p:nvSpPr>
          <p:cNvPr id="3" name="Content Placeholder 2">
            <a:extLst>
              <a:ext uri="{FF2B5EF4-FFF2-40B4-BE49-F238E27FC236}">
                <a16:creationId xmlns:a16="http://schemas.microsoft.com/office/drawing/2014/main" id="{C7A33F63-A1B3-F60D-00BE-4B9CB6C53BC4}"/>
              </a:ext>
            </a:extLst>
          </p:cNvPr>
          <p:cNvSpPr>
            <a:spLocks noGrp="1"/>
          </p:cNvSpPr>
          <p:nvPr>
            <p:ph idx="1"/>
          </p:nvPr>
        </p:nvSpPr>
        <p:spPr>
          <a:prstGeom prst="rect">
            <a:avLst/>
          </a:prstGeom>
        </p:spPr>
        <p:txBody>
          <a:bodyPr/>
          <a:lstStyle/>
          <a:p>
            <a:pPr lvl="1"/>
            <a:endParaRPr lang="en-US" sz="1600">
              <a:solidFill>
                <a:schemeClr val="tx1"/>
              </a:solidFill>
            </a:endParaRPr>
          </a:p>
          <a:p>
            <a:pPr lvl="1"/>
            <a:endParaRPr lang="en-US" sz="1600">
              <a:solidFill>
                <a:schemeClr val="tx1"/>
              </a:solidFill>
            </a:endParaRPr>
          </a:p>
          <a:p>
            <a:pPr lvl="1"/>
            <a:endParaRPr lang="en-US" sz="1600">
              <a:solidFill>
                <a:schemeClr val="tx1"/>
              </a:solidFill>
            </a:endParaRPr>
          </a:p>
          <a:p>
            <a:pPr lvl="1"/>
            <a:endParaRPr lang="en-US" sz="1600">
              <a:solidFill>
                <a:schemeClr val="tx1"/>
              </a:solidFill>
            </a:endParaRPr>
          </a:p>
        </p:txBody>
      </p:sp>
      <p:pic>
        <p:nvPicPr>
          <p:cNvPr id="4" name="Fuel Cell Figue Updated #2">
            <a:hlinkClick r:id="" action="ppaction://media"/>
            <a:extLst>
              <a:ext uri="{FF2B5EF4-FFF2-40B4-BE49-F238E27FC236}">
                <a16:creationId xmlns:a16="http://schemas.microsoft.com/office/drawing/2014/main" id="{A9B663CA-37EE-39C5-81AB-824C2E87DBD0}"/>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9546" t="29447" r="4916" b="12364"/>
          <a:stretch>
            <a:fillRect/>
          </a:stretch>
        </p:blipFill>
        <p:spPr>
          <a:xfrm>
            <a:off x="1252877" y="1446875"/>
            <a:ext cx="10573351" cy="4305656"/>
          </a:xfrm>
          <a:prstGeom prst="rect">
            <a:avLst/>
          </a:prstGeom>
        </p:spPr>
      </p:pic>
    </p:spTree>
    <p:extLst>
      <p:ext uri="{BB962C8B-B14F-4D97-AF65-F5344CB8AC3E}">
        <p14:creationId xmlns:p14="http://schemas.microsoft.com/office/powerpoint/2010/main" val="7509426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81914-AEF4-D310-54ED-075812EED2E2}"/>
              </a:ext>
            </a:extLst>
          </p:cNvPr>
          <p:cNvSpPr>
            <a:spLocks noGrp="1"/>
          </p:cNvSpPr>
          <p:nvPr>
            <p:ph type="title"/>
          </p:nvPr>
        </p:nvSpPr>
        <p:spPr>
          <a:xfrm>
            <a:off x="478366" y="16229"/>
            <a:ext cx="11713633" cy="1143000"/>
          </a:xfrm>
        </p:spPr>
        <p:txBody>
          <a:bodyPr/>
          <a:lstStyle/>
          <a:p>
            <a:r>
              <a:rPr lang="en-US">
                <a:latin typeface="Poppins Black" panose="00000A00000000000000" pitchFamily="2" charset="0"/>
                <a:cs typeface="Poppins Black" panose="00000A00000000000000" pitchFamily="2" charset="0"/>
              </a:rPr>
              <a:t>Hydrogen Fuel Cells</a:t>
            </a:r>
          </a:p>
        </p:txBody>
      </p:sp>
      <p:sp>
        <p:nvSpPr>
          <p:cNvPr id="3" name="Content Placeholder 2">
            <a:extLst>
              <a:ext uri="{FF2B5EF4-FFF2-40B4-BE49-F238E27FC236}">
                <a16:creationId xmlns:a16="http://schemas.microsoft.com/office/drawing/2014/main" id="{C7A33F63-A1B3-F60D-00BE-4B9CB6C53BC4}"/>
              </a:ext>
            </a:extLst>
          </p:cNvPr>
          <p:cNvSpPr>
            <a:spLocks noGrp="1"/>
          </p:cNvSpPr>
          <p:nvPr>
            <p:ph idx="1"/>
          </p:nvPr>
        </p:nvSpPr>
        <p:spPr>
          <a:prstGeom prst="rect">
            <a:avLst/>
          </a:prstGeom>
        </p:spPr>
        <p:txBody>
          <a:bodyPr/>
          <a:lstStyle/>
          <a:p>
            <a:pPr lvl="1"/>
            <a:endParaRPr lang="en-US" sz="1600">
              <a:solidFill>
                <a:schemeClr val="tx1"/>
              </a:solidFill>
            </a:endParaRPr>
          </a:p>
          <a:p>
            <a:pPr lvl="1"/>
            <a:endParaRPr lang="en-US" sz="1600">
              <a:solidFill>
                <a:schemeClr val="tx1"/>
              </a:solidFill>
            </a:endParaRPr>
          </a:p>
          <a:p>
            <a:pPr lvl="1"/>
            <a:endParaRPr lang="en-US" sz="1600">
              <a:solidFill>
                <a:schemeClr val="tx1"/>
              </a:solidFill>
            </a:endParaRPr>
          </a:p>
          <a:p>
            <a:pPr lvl="1"/>
            <a:endParaRPr lang="en-US" sz="1600">
              <a:solidFill>
                <a:schemeClr val="tx1"/>
              </a:solidFill>
            </a:endParaRPr>
          </a:p>
        </p:txBody>
      </p:sp>
      <p:pic>
        <p:nvPicPr>
          <p:cNvPr id="5" name="Picture 4">
            <a:extLst>
              <a:ext uri="{FF2B5EF4-FFF2-40B4-BE49-F238E27FC236}">
                <a16:creationId xmlns:a16="http://schemas.microsoft.com/office/drawing/2014/main" id="{9A345B84-B04F-7118-FA0A-87BE958354AE}"/>
              </a:ext>
            </a:extLst>
          </p:cNvPr>
          <p:cNvPicPr>
            <a:picLocks noChangeAspect="1"/>
          </p:cNvPicPr>
          <p:nvPr/>
        </p:nvPicPr>
        <p:blipFill>
          <a:blip r:embed="rId3"/>
          <a:stretch>
            <a:fillRect/>
          </a:stretch>
        </p:blipFill>
        <p:spPr>
          <a:xfrm>
            <a:off x="1130377" y="1124512"/>
            <a:ext cx="9931245" cy="4608975"/>
          </a:xfrm>
          <a:prstGeom prst="rect">
            <a:avLst/>
          </a:prstGeom>
        </p:spPr>
      </p:pic>
    </p:spTree>
    <p:extLst>
      <p:ext uri="{BB962C8B-B14F-4D97-AF65-F5344CB8AC3E}">
        <p14:creationId xmlns:p14="http://schemas.microsoft.com/office/powerpoint/2010/main" val="8524606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E1E4B-2E88-6A13-0F21-6A39ABD731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056F7B-EFF8-F155-EFC1-13285750651B}"/>
              </a:ext>
            </a:extLst>
          </p:cNvPr>
          <p:cNvSpPr>
            <a:spLocks noGrp="1"/>
          </p:cNvSpPr>
          <p:nvPr>
            <p:ph type="title"/>
          </p:nvPr>
        </p:nvSpPr>
        <p:spPr>
          <a:xfrm>
            <a:off x="478366" y="16229"/>
            <a:ext cx="11713633" cy="1143000"/>
          </a:xfrm>
        </p:spPr>
        <p:txBody>
          <a:bodyPr/>
          <a:lstStyle/>
          <a:p>
            <a:r>
              <a:rPr lang="en-US">
                <a:latin typeface="Poppins Black" panose="00000A00000000000000" pitchFamily="2" charset="0"/>
                <a:cs typeface="Poppins Black" panose="00000A00000000000000" pitchFamily="2" charset="0"/>
              </a:rPr>
              <a:t>Hydrogen Fuel Cells</a:t>
            </a:r>
          </a:p>
        </p:txBody>
      </p:sp>
      <p:sp>
        <p:nvSpPr>
          <p:cNvPr id="3" name="Content Placeholder 2">
            <a:extLst>
              <a:ext uri="{FF2B5EF4-FFF2-40B4-BE49-F238E27FC236}">
                <a16:creationId xmlns:a16="http://schemas.microsoft.com/office/drawing/2014/main" id="{7B05A347-7FA7-7791-2BA8-42D3E8AD3BD5}"/>
              </a:ext>
            </a:extLst>
          </p:cNvPr>
          <p:cNvSpPr>
            <a:spLocks noGrp="1"/>
          </p:cNvSpPr>
          <p:nvPr>
            <p:ph idx="1"/>
          </p:nvPr>
        </p:nvSpPr>
        <p:spPr>
          <a:prstGeom prst="rect">
            <a:avLst/>
          </a:prstGeom>
        </p:spPr>
        <p:txBody>
          <a:bodyPr/>
          <a:lstStyle/>
          <a:p>
            <a:pPr lvl="1"/>
            <a:endParaRPr lang="en-US" sz="1600">
              <a:solidFill>
                <a:schemeClr val="tx1"/>
              </a:solidFill>
            </a:endParaRPr>
          </a:p>
          <a:p>
            <a:pPr lvl="1"/>
            <a:endParaRPr lang="en-US" sz="1600">
              <a:solidFill>
                <a:schemeClr val="tx1"/>
              </a:solidFill>
            </a:endParaRPr>
          </a:p>
          <a:p>
            <a:pPr lvl="1"/>
            <a:endParaRPr lang="en-US" sz="1600">
              <a:solidFill>
                <a:schemeClr val="tx1"/>
              </a:solidFill>
            </a:endParaRPr>
          </a:p>
          <a:p>
            <a:pPr lvl="1"/>
            <a:endParaRPr lang="en-US" sz="1600">
              <a:solidFill>
                <a:schemeClr val="tx1"/>
              </a:solidFill>
            </a:endParaRPr>
          </a:p>
        </p:txBody>
      </p:sp>
      <p:pic>
        <p:nvPicPr>
          <p:cNvPr id="9" name="Picture 8">
            <a:extLst>
              <a:ext uri="{FF2B5EF4-FFF2-40B4-BE49-F238E27FC236}">
                <a16:creationId xmlns:a16="http://schemas.microsoft.com/office/drawing/2014/main" id="{278B7F32-FF56-ACBB-1610-BA78CD1E6A7C}"/>
              </a:ext>
            </a:extLst>
          </p:cNvPr>
          <p:cNvPicPr>
            <a:picLocks noChangeAspect="1"/>
          </p:cNvPicPr>
          <p:nvPr/>
        </p:nvPicPr>
        <p:blipFill>
          <a:blip r:embed="rId3"/>
          <a:stretch>
            <a:fillRect/>
          </a:stretch>
        </p:blipFill>
        <p:spPr>
          <a:xfrm>
            <a:off x="8101760" y="1308847"/>
            <a:ext cx="1439802" cy="1439802"/>
          </a:xfrm>
          <a:prstGeom prst="rect">
            <a:avLst/>
          </a:prstGeom>
        </p:spPr>
      </p:pic>
      <p:sp>
        <p:nvSpPr>
          <p:cNvPr id="11" name="Rectangle: Rounded Corners 10">
            <a:extLst>
              <a:ext uri="{FF2B5EF4-FFF2-40B4-BE49-F238E27FC236}">
                <a16:creationId xmlns:a16="http://schemas.microsoft.com/office/drawing/2014/main" id="{CB774EE1-F309-E035-0ABC-7101414852CF}"/>
              </a:ext>
            </a:extLst>
          </p:cNvPr>
          <p:cNvSpPr/>
          <p:nvPr/>
        </p:nvSpPr>
        <p:spPr bwMode="auto">
          <a:xfrm>
            <a:off x="8578253" y="3046199"/>
            <a:ext cx="3004499" cy="416858"/>
          </a:xfrm>
          <a:prstGeom prst="roundRect">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a:solidFill>
                  <a:schemeClr val="bg1"/>
                </a:solidFill>
                <a:latin typeface="Poppins" panose="00000500000000000000" pitchFamily="2" charset="0"/>
                <a:cs typeface="Poppins" panose="00000500000000000000" pitchFamily="2" charset="0"/>
              </a:rPr>
              <a:t>Pros</a:t>
            </a:r>
            <a:endParaRPr kumimoji="0" lang="en-US" sz="2000" b="0" i="0" u="none" strike="noStrike" cap="none" normalizeH="0" baseline="0">
              <a:ln>
                <a:noFill/>
              </a:ln>
              <a:solidFill>
                <a:schemeClr val="bg1"/>
              </a:solidFill>
              <a:effectLst/>
              <a:latin typeface="Poppins" panose="00000500000000000000" pitchFamily="2" charset="0"/>
              <a:cs typeface="Poppins" panose="00000500000000000000" pitchFamily="2" charset="0"/>
            </a:endParaRPr>
          </a:p>
        </p:txBody>
      </p:sp>
      <p:pic>
        <p:nvPicPr>
          <p:cNvPr id="13" name="Picture 12">
            <a:extLst>
              <a:ext uri="{FF2B5EF4-FFF2-40B4-BE49-F238E27FC236}">
                <a16:creationId xmlns:a16="http://schemas.microsoft.com/office/drawing/2014/main" id="{F0C923CA-35AC-17CE-8D34-9F9BA724F4A6}"/>
              </a:ext>
            </a:extLst>
          </p:cNvPr>
          <p:cNvPicPr>
            <a:picLocks noChangeAspect="1"/>
          </p:cNvPicPr>
          <p:nvPr/>
        </p:nvPicPr>
        <p:blipFill>
          <a:blip r:embed="rId4"/>
          <a:stretch>
            <a:fillRect/>
          </a:stretch>
        </p:blipFill>
        <p:spPr>
          <a:xfrm>
            <a:off x="9886313" y="996873"/>
            <a:ext cx="2066723" cy="2066723"/>
          </a:xfrm>
          <a:prstGeom prst="rect">
            <a:avLst/>
          </a:prstGeom>
        </p:spPr>
      </p:pic>
      <p:pic>
        <p:nvPicPr>
          <p:cNvPr id="14" name="Picture 13">
            <a:extLst>
              <a:ext uri="{FF2B5EF4-FFF2-40B4-BE49-F238E27FC236}">
                <a16:creationId xmlns:a16="http://schemas.microsoft.com/office/drawing/2014/main" id="{859F57DA-1843-8F2B-17CD-501FB2E3C956}"/>
              </a:ext>
            </a:extLst>
          </p:cNvPr>
          <p:cNvPicPr>
            <a:picLocks noChangeAspect="1"/>
          </p:cNvPicPr>
          <p:nvPr/>
        </p:nvPicPr>
        <p:blipFill>
          <a:blip r:embed="rId5"/>
          <a:stretch>
            <a:fillRect/>
          </a:stretch>
        </p:blipFill>
        <p:spPr>
          <a:xfrm>
            <a:off x="8653592" y="3932295"/>
            <a:ext cx="1278214" cy="1278214"/>
          </a:xfrm>
          <a:prstGeom prst="rect">
            <a:avLst/>
          </a:prstGeom>
        </p:spPr>
      </p:pic>
      <p:pic>
        <p:nvPicPr>
          <p:cNvPr id="15" name="Picture 14">
            <a:extLst>
              <a:ext uri="{FF2B5EF4-FFF2-40B4-BE49-F238E27FC236}">
                <a16:creationId xmlns:a16="http://schemas.microsoft.com/office/drawing/2014/main" id="{06666AA1-4954-A8F2-460C-F4836B5A6A33}"/>
              </a:ext>
            </a:extLst>
          </p:cNvPr>
          <p:cNvPicPr>
            <a:picLocks noChangeAspect="1"/>
          </p:cNvPicPr>
          <p:nvPr/>
        </p:nvPicPr>
        <p:blipFill>
          <a:blip r:embed="rId6"/>
          <a:stretch>
            <a:fillRect/>
          </a:stretch>
        </p:blipFill>
        <p:spPr>
          <a:xfrm>
            <a:off x="10569984" y="3949548"/>
            <a:ext cx="1215691" cy="1215691"/>
          </a:xfrm>
          <a:prstGeom prst="rect">
            <a:avLst/>
          </a:prstGeom>
        </p:spPr>
      </p:pic>
      <p:sp>
        <p:nvSpPr>
          <p:cNvPr id="17" name="Rectangle: Rounded Corners 16">
            <a:extLst>
              <a:ext uri="{FF2B5EF4-FFF2-40B4-BE49-F238E27FC236}">
                <a16:creationId xmlns:a16="http://schemas.microsoft.com/office/drawing/2014/main" id="{20C32294-5C80-B3A2-B61A-03749807FD71}"/>
              </a:ext>
            </a:extLst>
          </p:cNvPr>
          <p:cNvSpPr/>
          <p:nvPr/>
        </p:nvSpPr>
        <p:spPr bwMode="auto">
          <a:xfrm>
            <a:off x="8578253" y="5408706"/>
            <a:ext cx="3004148" cy="452421"/>
          </a:xfrm>
          <a:prstGeom prst="round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Poppins" panose="00000500000000000000" pitchFamily="2" charset="0"/>
                <a:cs typeface="Poppins" panose="00000500000000000000" pitchFamily="2" charset="0"/>
              </a:rPr>
              <a:t>Cons</a:t>
            </a:r>
          </a:p>
        </p:txBody>
      </p:sp>
      <p:pic>
        <p:nvPicPr>
          <p:cNvPr id="18" name="Picture 17">
            <a:extLst>
              <a:ext uri="{FF2B5EF4-FFF2-40B4-BE49-F238E27FC236}">
                <a16:creationId xmlns:a16="http://schemas.microsoft.com/office/drawing/2014/main" id="{175ACB12-6555-4BC2-873A-9235DD3ECA30}"/>
              </a:ext>
            </a:extLst>
          </p:cNvPr>
          <p:cNvPicPr>
            <a:picLocks noChangeAspect="1"/>
          </p:cNvPicPr>
          <p:nvPr/>
        </p:nvPicPr>
        <p:blipFill>
          <a:blip r:embed="rId7"/>
          <a:stretch>
            <a:fillRect/>
          </a:stretch>
        </p:blipFill>
        <p:spPr>
          <a:xfrm>
            <a:off x="65853" y="1679335"/>
            <a:ext cx="8035908" cy="3729371"/>
          </a:xfrm>
          <a:prstGeom prst="rect">
            <a:avLst/>
          </a:prstGeom>
        </p:spPr>
      </p:pic>
    </p:spTree>
    <p:extLst>
      <p:ext uri="{BB962C8B-B14F-4D97-AF65-F5344CB8AC3E}">
        <p14:creationId xmlns:p14="http://schemas.microsoft.com/office/powerpoint/2010/main" val="6069298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993DBE-DD49-6BBD-3A1C-0C287DCE8DFA}"/>
              </a:ext>
            </a:extLst>
          </p:cNvPr>
          <p:cNvSpPr>
            <a:spLocks noGrp="1"/>
          </p:cNvSpPr>
          <p:nvPr>
            <p:ph idx="1"/>
          </p:nvPr>
        </p:nvSpPr>
        <p:spPr>
          <a:prstGeom prst="rect">
            <a:avLst/>
          </a:prstGeom>
        </p:spPr>
        <p:txBody>
          <a:bodyPr/>
          <a:lstStyle/>
          <a:p>
            <a:pPr marL="0" indent="0">
              <a:buNone/>
            </a:pPr>
            <a:r>
              <a:rPr lang="en-US" sz="2000">
                <a:solidFill>
                  <a:schemeClr val="tx1"/>
                </a:solidFill>
              </a:rPr>
              <a:t> </a:t>
            </a:r>
          </a:p>
          <a:p>
            <a:pPr marL="342900" lvl="1" indent="0">
              <a:buNone/>
            </a:pPr>
            <a:endParaRPr lang="en-US" sz="1600">
              <a:solidFill>
                <a:schemeClr val="tx1"/>
              </a:solidFill>
            </a:endParaRPr>
          </a:p>
          <a:p>
            <a:pPr lvl="1"/>
            <a:endParaRPr lang="en-US" sz="1600">
              <a:solidFill>
                <a:schemeClr val="tx1"/>
              </a:solidFill>
            </a:endParaRPr>
          </a:p>
          <a:p>
            <a:pPr lvl="1"/>
            <a:endParaRPr lang="en-US" sz="1600">
              <a:solidFill>
                <a:schemeClr val="tx1"/>
              </a:solidFill>
            </a:endParaRPr>
          </a:p>
          <a:p>
            <a:pPr lvl="1"/>
            <a:endParaRPr lang="en-US" sz="1600">
              <a:solidFill>
                <a:schemeClr val="tx1"/>
              </a:solidFill>
            </a:endParaRPr>
          </a:p>
          <a:p>
            <a:pPr marL="342900" lvl="1" indent="0">
              <a:buNone/>
            </a:pPr>
            <a:endParaRPr lang="en-US" sz="1600">
              <a:solidFill>
                <a:schemeClr val="tx1"/>
              </a:solidFill>
            </a:endParaRPr>
          </a:p>
          <a:p>
            <a:pPr marL="342900" lvl="1" indent="0">
              <a:buNone/>
            </a:pPr>
            <a:endParaRPr lang="en-US" sz="1600">
              <a:solidFill>
                <a:schemeClr val="tx1"/>
              </a:solidFill>
            </a:endParaRPr>
          </a:p>
          <a:p>
            <a:pPr lvl="1"/>
            <a:endParaRPr lang="en-US" sz="1600">
              <a:solidFill>
                <a:schemeClr val="tx1"/>
              </a:solidFill>
            </a:endParaRPr>
          </a:p>
          <a:p>
            <a:pPr marL="342900" lvl="1" indent="0">
              <a:buNone/>
            </a:pPr>
            <a:endParaRPr lang="en-US" sz="1600">
              <a:solidFill>
                <a:schemeClr val="tx1"/>
              </a:solidFill>
            </a:endParaRPr>
          </a:p>
          <a:p>
            <a:pPr lvl="1"/>
            <a:endParaRPr lang="en-US" sz="1600">
              <a:solidFill>
                <a:schemeClr val="tx1"/>
              </a:solidFill>
            </a:endParaRPr>
          </a:p>
          <a:p>
            <a:pPr marL="342900" lvl="1" indent="0">
              <a:buNone/>
            </a:pPr>
            <a:endParaRPr lang="en-US" sz="1600">
              <a:solidFill>
                <a:schemeClr val="tx1"/>
              </a:solidFill>
            </a:endParaRPr>
          </a:p>
          <a:p>
            <a:pPr lvl="1"/>
            <a:endParaRPr lang="en-US" sz="1600">
              <a:solidFill>
                <a:schemeClr val="tx1"/>
              </a:solidFill>
            </a:endParaRPr>
          </a:p>
          <a:p>
            <a:pPr lvl="1"/>
            <a:endParaRPr lang="en-US" sz="1600">
              <a:solidFill>
                <a:schemeClr val="tx1"/>
              </a:solidFill>
            </a:endParaRPr>
          </a:p>
          <a:p>
            <a:pPr lvl="1"/>
            <a:endParaRPr lang="en-US" sz="1600">
              <a:solidFill>
                <a:schemeClr val="tx1"/>
              </a:solidFill>
            </a:endParaRPr>
          </a:p>
        </p:txBody>
      </p:sp>
      <p:pic>
        <p:nvPicPr>
          <p:cNvPr id="4" name="Picture 3" descr="A close-up of a satellite image with Nazca Lines in the background&#10;&#10;AI-generated content may be incorrect.">
            <a:extLst>
              <a:ext uri="{FF2B5EF4-FFF2-40B4-BE49-F238E27FC236}">
                <a16:creationId xmlns:a16="http://schemas.microsoft.com/office/drawing/2014/main" id="{2CADD29B-611E-FAED-0FA1-2AF8073557F3}"/>
              </a:ext>
            </a:extLst>
          </p:cNvPr>
          <p:cNvPicPr>
            <a:picLocks noChangeAspect="1"/>
          </p:cNvPicPr>
          <p:nvPr/>
        </p:nvPicPr>
        <p:blipFill>
          <a:blip r:embed="rId3"/>
          <a:srcRect t="1" b="7178"/>
          <a:stretch>
            <a:fillRect/>
          </a:stretch>
        </p:blipFill>
        <p:spPr>
          <a:xfrm>
            <a:off x="6067792" y="1367988"/>
            <a:ext cx="5378304" cy="3307423"/>
          </a:xfrm>
          <a:prstGeom prst="rect">
            <a:avLst/>
          </a:prstGeom>
        </p:spPr>
      </p:pic>
      <p:grpSp>
        <p:nvGrpSpPr>
          <p:cNvPr id="12" name="Group 11">
            <a:extLst>
              <a:ext uri="{FF2B5EF4-FFF2-40B4-BE49-F238E27FC236}">
                <a16:creationId xmlns:a16="http://schemas.microsoft.com/office/drawing/2014/main" id="{DC880D8F-591B-C80B-DD3E-323CBD52D2EC}"/>
              </a:ext>
            </a:extLst>
          </p:cNvPr>
          <p:cNvGrpSpPr/>
          <p:nvPr/>
        </p:nvGrpSpPr>
        <p:grpSpPr>
          <a:xfrm>
            <a:off x="365955" y="5201506"/>
            <a:ext cx="11460091" cy="677271"/>
            <a:chOff x="122308" y="5201506"/>
            <a:chExt cx="11460091" cy="677271"/>
          </a:xfrm>
        </p:grpSpPr>
        <p:sp>
          <p:nvSpPr>
            <p:cNvPr id="2" name="Rectangle: Rounded Corners 1">
              <a:extLst>
                <a:ext uri="{FF2B5EF4-FFF2-40B4-BE49-F238E27FC236}">
                  <a16:creationId xmlns:a16="http://schemas.microsoft.com/office/drawing/2014/main" id="{08C56432-F959-BEE3-1CFD-7938E4E1726D}"/>
                </a:ext>
              </a:extLst>
            </p:cNvPr>
            <p:cNvSpPr/>
            <p:nvPr/>
          </p:nvSpPr>
          <p:spPr bwMode="auto">
            <a:xfrm>
              <a:off x="122308" y="5206838"/>
              <a:ext cx="3653125" cy="671939"/>
            </a:xfrm>
            <a:prstGeom prst="roundRect">
              <a:avLst/>
            </a:prstGeom>
            <a:solidFill>
              <a:srgbClr val="00986D"/>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noFill/>
                  </a:ln>
                  <a:solidFill>
                    <a:schemeClr val="bg1"/>
                  </a:solidFill>
                  <a:effectLst/>
                  <a:latin typeface="Poppins" panose="00000500000000000000" pitchFamily="2" charset="0"/>
                  <a:cs typeface="Poppins" panose="00000500000000000000" pitchFamily="2" charset="0"/>
                </a:rPr>
                <a:t>Polymorphic Phas</a:t>
              </a:r>
              <a:r>
                <a:rPr lang="en-US">
                  <a:solidFill>
                    <a:schemeClr val="bg1"/>
                  </a:solidFill>
                  <a:latin typeface="Poppins" panose="00000500000000000000" pitchFamily="2" charset="0"/>
                  <a:cs typeface="Poppins" panose="00000500000000000000" pitchFamily="2" charset="0"/>
                </a:rPr>
                <a:t>e Transition</a:t>
              </a:r>
              <a:endParaRPr kumimoji="0" lang="en-US" b="0" i="0" u="none" strike="noStrike" cap="none" normalizeH="0" baseline="0">
                <a:ln>
                  <a:noFill/>
                </a:ln>
                <a:solidFill>
                  <a:schemeClr val="bg1"/>
                </a:solidFill>
                <a:effectLst/>
                <a:latin typeface="Poppins" panose="00000500000000000000" pitchFamily="2" charset="0"/>
                <a:cs typeface="Poppins" panose="00000500000000000000" pitchFamily="2" charset="0"/>
              </a:endParaRPr>
            </a:p>
          </p:txBody>
        </p:sp>
        <p:sp>
          <p:nvSpPr>
            <p:cNvPr id="10" name="Rectangle: Rounded Corners 9">
              <a:extLst>
                <a:ext uri="{FF2B5EF4-FFF2-40B4-BE49-F238E27FC236}">
                  <a16:creationId xmlns:a16="http://schemas.microsoft.com/office/drawing/2014/main" id="{2CD166D3-8290-6DE2-67B3-E46D6B4A2B96}"/>
                </a:ext>
              </a:extLst>
            </p:cNvPr>
            <p:cNvSpPr/>
            <p:nvPr/>
          </p:nvSpPr>
          <p:spPr bwMode="auto">
            <a:xfrm>
              <a:off x="4404299" y="5201506"/>
              <a:ext cx="2593659" cy="671939"/>
            </a:xfrm>
            <a:prstGeom prst="roundRect">
              <a:avLst/>
            </a:prstGeom>
            <a:solidFill>
              <a:srgbClr val="00986D"/>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bg1"/>
                  </a:solidFill>
                  <a:effectLst/>
                  <a:latin typeface="Poppins" panose="00000500000000000000" pitchFamily="2" charset="0"/>
                  <a:cs typeface="Poppins" panose="00000500000000000000" pitchFamily="2" charset="0"/>
                </a:rPr>
                <a:t>Stability</a:t>
              </a:r>
            </a:p>
          </p:txBody>
        </p:sp>
        <p:sp>
          <p:nvSpPr>
            <p:cNvPr id="11" name="Rectangle: Rounded Corners 10">
              <a:extLst>
                <a:ext uri="{FF2B5EF4-FFF2-40B4-BE49-F238E27FC236}">
                  <a16:creationId xmlns:a16="http://schemas.microsoft.com/office/drawing/2014/main" id="{E97AB9A5-4820-AE7E-6E88-A9D7D85B4AEE}"/>
                </a:ext>
              </a:extLst>
            </p:cNvPr>
            <p:cNvSpPr/>
            <p:nvPr/>
          </p:nvSpPr>
          <p:spPr bwMode="auto">
            <a:xfrm>
              <a:off x="7556544" y="5201507"/>
              <a:ext cx="4025855" cy="671940"/>
            </a:xfrm>
            <a:prstGeom prst="roundRect">
              <a:avLst/>
            </a:prstGeom>
            <a:solidFill>
              <a:srgbClr val="00986D"/>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bg1"/>
                  </a:solidFill>
                  <a:effectLst/>
                  <a:latin typeface="Poppins" panose="00000500000000000000" pitchFamily="2" charset="0"/>
                  <a:cs typeface="Poppins" panose="00000500000000000000" pitchFamily="2" charset="0"/>
                </a:rPr>
                <a:t>Expensive Catalyst Not Needed</a:t>
              </a:r>
            </a:p>
          </p:txBody>
        </p:sp>
      </p:grpSp>
      <p:sp>
        <p:nvSpPr>
          <p:cNvPr id="13" name="TextBox 12">
            <a:extLst>
              <a:ext uri="{FF2B5EF4-FFF2-40B4-BE49-F238E27FC236}">
                <a16:creationId xmlns:a16="http://schemas.microsoft.com/office/drawing/2014/main" id="{BB0DDF72-8AFC-B995-A8C9-622D4FEA243E}"/>
              </a:ext>
            </a:extLst>
          </p:cNvPr>
          <p:cNvSpPr txBox="1"/>
          <p:nvPr/>
        </p:nvSpPr>
        <p:spPr>
          <a:xfrm>
            <a:off x="478366" y="1426930"/>
            <a:ext cx="3918908" cy="2862322"/>
          </a:xfrm>
          <a:prstGeom prst="rect">
            <a:avLst/>
          </a:prstGeom>
          <a:noFill/>
        </p:spPr>
        <p:txBody>
          <a:bodyPr wrap="square" rtlCol="0">
            <a:spAutoFit/>
          </a:bodyPr>
          <a:lstStyle/>
          <a:p>
            <a:pPr algn="ctr"/>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cxnSp>
        <p:nvCxnSpPr>
          <p:cNvPr id="16" name="Straight Connector 15">
            <a:extLst>
              <a:ext uri="{FF2B5EF4-FFF2-40B4-BE49-F238E27FC236}">
                <a16:creationId xmlns:a16="http://schemas.microsoft.com/office/drawing/2014/main" id="{A6C50260-C365-00C3-078B-3486D5C3B057}"/>
              </a:ext>
            </a:extLst>
          </p:cNvPr>
          <p:cNvCxnSpPr>
            <a:cxnSpLocks/>
          </p:cNvCxnSpPr>
          <p:nvPr/>
        </p:nvCxnSpPr>
        <p:spPr bwMode="auto">
          <a:xfrm>
            <a:off x="10606340" y="4794374"/>
            <a:ext cx="839756"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21" name="Title 20">
            <a:extLst>
              <a:ext uri="{FF2B5EF4-FFF2-40B4-BE49-F238E27FC236}">
                <a16:creationId xmlns:a16="http://schemas.microsoft.com/office/drawing/2014/main" id="{43B4F831-1A70-5374-FC4E-DF8F0DC04901}"/>
              </a:ext>
            </a:extLst>
          </p:cNvPr>
          <p:cNvSpPr>
            <a:spLocks noGrp="1"/>
          </p:cNvSpPr>
          <p:nvPr>
            <p:ph type="title"/>
          </p:nvPr>
        </p:nvSpPr>
        <p:spPr/>
        <p:txBody>
          <a:bodyPr/>
          <a:lstStyle/>
          <a:p>
            <a:r>
              <a:rPr lang="en-US">
                <a:latin typeface="Poppins Black" panose="00000A00000000000000" pitchFamily="2" charset="0"/>
                <a:cs typeface="Poppins Black" panose="00000A00000000000000" pitchFamily="2" charset="0"/>
              </a:rPr>
              <a:t>Solid Electrolyte:  CsH</a:t>
            </a:r>
            <a:r>
              <a:rPr lang="en-US" baseline="-25000">
                <a:latin typeface="Poppins Black" panose="00000A00000000000000" pitchFamily="2" charset="0"/>
                <a:cs typeface="Poppins Black" panose="00000A00000000000000" pitchFamily="2" charset="0"/>
              </a:rPr>
              <a:t>2</a:t>
            </a:r>
            <a:r>
              <a:rPr lang="en-US">
                <a:latin typeface="Poppins Black" panose="00000A00000000000000" pitchFamily="2" charset="0"/>
                <a:cs typeface="Poppins Black" panose="00000A00000000000000" pitchFamily="2" charset="0"/>
              </a:rPr>
              <a:t>PO</a:t>
            </a:r>
            <a:r>
              <a:rPr lang="en-US" baseline="-25000">
                <a:latin typeface="Poppins Black" panose="00000A00000000000000" pitchFamily="2" charset="0"/>
                <a:cs typeface="Poppins Black" panose="00000A00000000000000" pitchFamily="2" charset="0"/>
              </a:rPr>
              <a:t>4  </a:t>
            </a:r>
            <a:r>
              <a:rPr lang="en-US">
                <a:latin typeface="Poppins Black" panose="00000A00000000000000" pitchFamily="2" charset="0"/>
                <a:cs typeface="Poppins Black" panose="00000A00000000000000" pitchFamily="2" charset="0"/>
              </a:rPr>
              <a:t>(CDP)</a:t>
            </a:r>
          </a:p>
        </p:txBody>
      </p:sp>
      <p:pic>
        <p:nvPicPr>
          <p:cNvPr id="23" name="Picture 22" descr="A diagram of a molecule&#10;&#10;AI-generated content may be incorrect.">
            <a:extLst>
              <a:ext uri="{FF2B5EF4-FFF2-40B4-BE49-F238E27FC236}">
                <a16:creationId xmlns:a16="http://schemas.microsoft.com/office/drawing/2014/main" id="{C88C9B03-18BA-B956-BD1C-1E22E843D7DE}"/>
              </a:ext>
            </a:extLst>
          </p:cNvPr>
          <p:cNvPicPr>
            <a:picLocks noChangeAspect="1"/>
          </p:cNvPicPr>
          <p:nvPr/>
        </p:nvPicPr>
        <p:blipFill>
          <a:blip r:embed="rId4"/>
          <a:stretch>
            <a:fillRect/>
          </a:stretch>
        </p:blipFill>
        <p:spPr>
          <a:xfrm>
            <a:off x="478366" y="1379348"/>
            <a:ext cx="3527293" cy="3252523"/>
          </a:xfrm>
          <a:prstGeom prst="rect">
            <a:avLst/>
          </a:prstGeom>
        </p:spPr>
      </p:pic>
      <p:sp>
        <p:nvSpPr>
          <p:cNvPr id="31" name="TextBox 30">
            <a:extLst>
              <a:ext uri="{FF2B5EF4-FFF2-40B4-BE49-F238E27FC236}">
                <a16:creationId xmlns:a16="http://schemas.microsoft.com/office/drawing/2014/main" id="{3655E7E6-ED5D-D664-FE87-B2A9408F87D2}"/>
              </a:ext>
            </a:extLst>
          </p:cNvPr>
          <p:cNvSpPr txBox="1"/>
          <p:nvPr/>
        </p:nvSpPr>
        <p:spPr>
          <a:xfrm>
            <a:off x="10851874" y="4867099"/>
            <a:ext cx="839756" cy="215444"/>
          </a:xfrm>
          <a:prstGeom prst="rect">
            <a:avLst/>
          </a:prstGeom>
          <a:noFill/>
        </p:spPr>
        <p:txBody>
          <a:bodyPr wrap="square" rtlCol="0">
            <a:spAutoFit/>
          </a:bodyPr>
          <a:lstStyle/>
          <a:p>
            <a:r>
              <a:rPr lang="en-US" sz="800"/>
              <a:t>10µm </a:t>
            </a:r>
          </a:p>
        </p:txBody>
      </p:sp>
      <p:sp>
        <p:nvSpPr>
          <p:cNvPr id="37" name="TextBox 36">
            <a:extLst>
              <a:ext uri="{FF2B5EF4-FFF2-40B4-BE49-F238E27FC236}">
                <a16:creationId xmlns:a16="http://schemas.microsoft.com/office/drawing/2014/main" id="{1F819EF7-AF8E-504D-A716-C6D2C16428E6}"/>
              </a:ext>
            </a:extLst>
          </p:cNvPr>
          <p:cNvSpPr txBox="1"/>
          <p:nvPr/>
        </p:nvSpPr>
        <p:spPr>
          <a:xfrm>
            <a:off x="13677900" y="4631871"/>
            <a:ext cx="1300843" cy="369332"/>
          </a:xfrm>
          <a:prstGeom prst="rect">
            <a:avLst/>
          </a:prstGeom>
          <a:noFill/>
        </p:spPr>
        <p:txBody>
          <a:bodyPr wrap="square" rtlCol="0">
            <a:spAutoFit/>
          </a:bodyPr>
          <a:lstStyle/>
          <a:p>
            <a:r>
              <a:rPr lang="en-US"/>
              <a:t>10 </a:t>
            </a:r>
          </a:p>
        </p:txBody>
      </p:sp>
      <p:sp>
        <p:nvSpPr>
          <p:cNvPr id="38" name="TextBox 37">
            <a:extLst>
              <a:ext uri="{FF2B5EF4-FFF2-40B4-BE49-F238E27FC236}">
                <a16:creationId xmlns:a16="http://schemas.microsoft.com/office/drawing/2014/main" id="{4990F726-AC8C-6A31-13B7-C90C52AE7A30}"/>
              </a:ext>
            </a:extLst>
          </p:cNvPr>
          <p:cNvSpPr txBox="1"/>
          <p:nvPr/>
        </p:nvSpPr>
        <p:spPr>
          <a:xfrm>
            <a:off x="12262569" y="3871664"/>
            <a:ext cx="6096000" cy="369332"/>
          </a:xfrm>
          <a:prstGeom prst="rect">
            <a:avLst/>
          </a:prstGeom>
          <a:noFill/>
        </p:spPr>
        <p:txBody>
          <a:bodyPr wrap="square">
            <a:spAutoFit/>
          </a:bodyPr>
          <a:lstStyle/>
          <a:p>
            <a:r>
              <a:rPr lang="en-US">
                <a:latin typeface="Google Sans"/>
              </a:rPr>
              <a:t> </a:t>
            </a:r>
            <a:endParaRPr lang="en-US"/>
          </a:p>
        </p:txBody>
      </p:sp>
      <p:sp>
        <p:nvSpPr>
          <p:cNvPr id="40" name="Arrow: Right 39">
            <a:extLst>
              <a:ext uri="{FF2B5EF4-FFF2-40B4-BE49-F238E27FC236}">
                <a16:creationId xmlns:a16="http://schemas.microsoft.com/office/drawing/2014/main" id="{1764DB82-5798-924C-CA1A-DAFB88E0B45B}"/>
              </a:ext>
            </a:extLst>
          </p:cNvPr>
          <p:cNvSpPr/>
          <p:nvPr/>
        </p:nvSpPr>
        <p:spPr bwMode="auto">
          <a:xfrm>
            <a:off x="4310743" y="2648857"/>
            <a:ext cx="1365434" cy="616857"/>
          </a:xfrm>
          <a:prstGeom prst="rightArrow">
            <a:avLst/>
          </a:prstGeom>
          <a:solidFill>
            <a:srgbClr val="00986D"/>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ndParaRPr>
          </a:p>
        </p:txBody>
      </p:sp>
    </p:spTree>
    <p:extLst>
      <p:ext uri="{BB962C8B-B14F-4D97-AF65-F5344CB8AC3E}">
        <p14:creationId xmlns:p14="http://schemas.microsoft.com/office/powerpoint/2010/main" val="39206933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B70B533-997D-1431-06E6-2031AC58CF6D}"/>
              </a:ext>
            </a:extLst>
          </p:cNvPr>
          <p:cNvSpPr>
            <a:spLocks noGrp="1"/>
          </p:cNvSpPr>
          <p:nvPr>
            <p:ph type="title"/>
          </p:nvPr>
        </p:nvSpPr>
        <p:spPr>
          <a:xfrm>
            <a:off x="279918" y="30077"/>
            <a:ext cx="11713633" cy="1143000"/>
          </a:xfrm>
        </p:spPr>
        <p:txBody>
          <a:bodyPr/>
          <a:lstStyle/>
          <a:p>
            <a:r>
              <a:rPr lang="en-US">
                <a:latin typeface="Poppins Black" panose="00000A00000000000000" pitchFamily="2" charset="0"/>
                <a:cs typeface="Poppins Black" panose="00000A00000000000000" pitchFamily="2" charset="0"/>
              </a:rPr>
              <a:t>The Project</a:t>
            </a:r>
          </a:p>
        </p:txBody>
      </p:sp>
      <p:sp>
        <p:nvSpPr>
          <p:cNvPr id="3" name="Content Placeholder 2">
            <a:extLst>
              <a:ext uri="{FF2B5EF4-FFF2-40B4-BE49-F238E27FC236}">
                <a16:creationId xmlns:a16="http://schemas.microsoft.com/office/drawing/2014/main" id="{C5F64D7E-A9CF-5450-52D1-28797B466D82}"/>
              </a:ext>
            </a:extLst>
          </p:cNvPr>
          <p:cNvSpPr>
            <a:spLocks noGrp="1"/>
          </p:cNvSpPr>
          <p:nvPr>
            <p:ph idx="1"/>
          </p:nvPr>
        </p:nvSpPr>
        <p:spPr>
          <a:xfrm>
            <a:off x="279918" y="1141681"/>
            <a:ext cx="10972800" cy="5505862"/>
          </a:xfrm>
          <a:prstGeom prst="rect">
            <a:avLst/>
          </a:prstGeom>
        </p:spPr>
        <p:txBody>
          <a:bodyPr/>
          <a:lstStyle/>
          <a:p>
            <a:pPr marL="0" indent="0">
              <a:buNone/>
            </a:pPr>
            <a:endParaRPr lang="en-US" sz="1600">
              <a:solidFill>
                <a:schemeClr val="tx1"/>
              </a:solidFill>
            </a:endParaRPr>
          </a:p>
          <a:p>
            <a:pPr marL="0" indent="0">
              <a:buNone/>
            </a:pPr>
            <a:endParaRPr lang="en-US" sz="1600">
              <a:solidFill>
                <a:schemeClr val="tx1"/>
              </a:solidFill>
            </a:endParaRPr>
          </a:p>
          <a:p>
            <a:pPr marL="342900" lvl="1" indent="0">
              <a:buNone/>
            </a:pPr>
            <a:endParaRPr lang="en-US" sz="1600">
              <a:solidFill>
                <a:schemeClr val="tx1"/>
              </a:solidFill>
              <a:latin typeface="Poppins" panose="00000500000000000000" pitchFamily="2" charset="0"/>
              <a:cs typeface="Poppins" panose="00000500000000000000" pitchFamily="2" charset="0"/>
            </a:endParaRPr>
          </a:p>
          <a:p>
            <a:pPr marL="0" indent="0">
              <a:buNone/>
            </a:pPr>
            <a:endParaRPr lang="en-US" sz="1600">
              <a:solidFill>
                <a:schemeClr val="tx1"/>
              </a:solidFill>
              <a:latin typeface="Poppins" panose="00000500000000000000" pitchFamily="2" charset="0"/>
              <a:cs typeface="Poppins" panose="00000500000000000000" pitchFamily="2" charset="0"/>
            </a:endParaRPr>
          </a:p>
          <a:p>
            <a:pPr marL="0" indent="0">
              <a:buNone/>
            </a:pPr>
            <a:endParaRPr lang="en-US" sz="1600">
              <a:solidFill>
                <a:schemeClr val="tx1"/>
              </a:solidFill>
            </a:endParaRPr>
          </a:p>
          <a:p>
            <a:endParaRPr lang="en-US" sz="1600">
              <a:solidFill>
                <a:schemeClr val="tx1"/>
              </a:solidFill>
            </a:endParaRPr>
          </a:p>
          <a:p>
            <a:endParaRPr lang="en-US" sz="1900">
              <a:solidFill>
                <a:schemeClr val="tx1"/>
              </a:solidFill>
            </a:endParaRPr>
          </a:p>
          <a:p>
            <a:endParaRPr lang="en-US" sz="1900">
              <a:solidFill>
                <a:schemeClr val="tx1"/>
              </a:solidFill>
            </a:endParaRPr>
          </a:p>
          <a:p>
            <a:pPr lvl="1"/>
            <a:endParaRPr lang="en-US" sz="1600">
              <a:solidFill>
                <a:schemeClr val="tx1"/>
              </a:solidFill>
            </a:endParaRPr>
          </a:p>
          <a:p>
            <a:endParaRPr lang="en-US" sz="1900">
              <a:solidFill>
                <a:schemeClr val="tx1"/>
              </a:solidFill>
            </a:endParaRPr>
          </a:p>
          <a:p>
            <a:endParaRPr lang="en-US" sz="1900">
              <a:solidFill>
                <a:schemeClr val="tx1"/>
              </a:solidFill>
            </a:endParaRPr>
          </a:p>
          <a:p>
            <a:endParaRPr lang="en-US" sz="1900">
              <a:solidFill>
                <a:schemeClr val="tx1"/>
              </a:solidFill>
            </a:endParaRPr>
          </a:p>
          <a:p>
            <a:endParaRPr lang="en-US" sz="1600">
              <a:solidFill>
                <a:schemeClr val="tx1"/>
              </a:solidFill>
            </a:endParaRPr>
          </a:p>
          <a:p>
            <a:pPr marL="385762" indent="-342900"/>
            <a:endParaRPr lang="en-US" sz="1900">
              <a:solidFill>
                <a:schemeClr val="tx1"/>
              </a:solidFill>
            </a:endParaRPr>
          </a:p>
          <a:p>
            <a:pPr lvl="1"/>
            <a:endParaRPr lang="en-US" sz="1600">
              <a:solidFill>
                <a:schemeClr val="tx1"/>
              </a:solidFill>
            </a:endParaRPr>
          </a:p>
          <a:p>
            <a:endParaRPr lang="en-US" sz="2000">
              <a:solidFill>
                <a:schemeClr val="tx1"/>
              </a:solidFill>
            </a:endParaRPr>
          </a:p>
          <a:p>
            <a:endParaRPr lang="en-US" sz="2000">
              <a:solidFill>
                <a:schemeClr val="tx1"/>
              </a:solidFill>
            </a:endParaRPr>
          </a:p>
        </p:txBody>
      </p:sp>
      <p:grpSp>
        <p:nvGrpSpPr>
          <p:cNvPr id="20" name="Group 19">
            <a:extLst>
              <a:ext uri="{FF2B5EF4-FFF2-40B4-BE49-F238E27FC236}">
                <a16:creationId xmlns:a16="http://schemas.microsoft.com/office/drawing/2014/main" id="{2B182C31-7BA3-CDA0-BA24-C4E1AB38528D}"/>
              </a:ext>
            </a:extLst>
          </p:cNvPr>
          <p:cNvGrpSpPr/>
          <p:nvPr/>
        </p:nvGrpSpPr>
        <p:grpSpPr>
          <a:xfrm>
            <a:off x="13220005" y="1453996"/>
            <a:ext cx="4697374" cy="3188484"/>
            <a:chOff x="7021892" y="1698673"/>
            <a:chExt cx="4697374" cy="3188484"/>
          </a:xfrm>
        </p:grpSpPr>
        <p:pic>
          <p:nvPicPr>
            <p:cNvPr id="2" name="Picture 1">
              <a:extLst>
                <a:ext uri="{FF2B5EF4-FFF2-40B4-BE49-F238E27FC236}">
                  <a16:creationId xmlns:a16="http://schemas.microsoft.com/office/drawing/2014/main" id="{F9F82D9B-BC37-0E5E-B105-1CA46893ECE3}"/>
                </a:ext>
              </a:extLst>
            </p:cNvPr>
            <p:cNvPicPr>
              <a:picLocks noChangeAspect="1"/>
            </p:cNvPicPr>
            <p:nvPr/>
          </p:nvPicPr>
          <p:blipFill>
            <a:blip r:embed="rId3"/>
            <a:stretch>
              <a:fillRect/>
            </a:stretch>
          </p:blipFill>
          <p:spPr>
            <a:xfrm>
              <a:off x="7021892" y="1698673"/>
              <a:ext cx="4697374" cy="3188484"/>
            </a:xfrm>
            <a:prstGeom prst="rect">
              <a:avLst/>
            </a:prstGeom>
          </p:spPr>
        </p:pic>
        <p:sp>
          <p:nvSpPr>
            <p:cNvPr id="4" name="TextBox 3">
              <a:extLst>
                <a:ext uri="{FF2B5EF4-FFF2-40B4-BE49-F238E27FC236}">
                  <a16:creationId xmlns:a16="http://schemas.microsoft.com/office/drawing/2014/main" id="{07339CC3-0D8D-7BA9-8D8F-8FF3182BE50F}"/>
                </a:ext>
              </a:extLst>
            </p:cNvPr>
            <p:cNvSpPr txBox="1"/>
            <p:nvPr/>
          </p:nvSpPr>
          <p:spPr>
            <a:xfrm>
              <a:off x="7576457" y="2206618"/>
              <a:ext cx="3453618" cy="646331"/>
            </a:xfrm>
            <a:prstGeom prst="rect">
              <a:avLst/>
            </a:prstGeom>
            <a:noFill/>
          </p:spPr>
          <p:txBody>
            <a:bodyPr wrap="square" rtlCol="0">
              <a:spAutoFit/>
            </a:bodyPr>
            <a:lstStyle/>
            <a:p>
              <a:pPr algn="ctr"/>
              <a:r>
                <a:rPr lang="en-US" sz="3600">
                  <a:solidFill>
                    <a:schemeClr val="bg1"/>
                  </a:solidFill>
                </a:rPr>
                <a:t>Electrode</a:t>
              </a:r>
            </a:p>
          </p:txBody>
        </p:sp>
        <p:sp>
          <p:nvSpPr>
            <p:cNvPr id="5" name="TextBox 4">
              <a:extLst>
                <a:ext uri="{FF2B5EF4-FFF2-40B4-BE49-F238E27FC236}">
                  <a16:creationId xmlns:a16="http://schemas.microsoft.com/office/drawing/2014/main" id="{9C427047-8A91-2206-4A5D-22F9B94F3030}"/>
                </a:ext>
              </a:extLst>
            </p:cNvPr>
            <p:cNvSpPr txBox="1"/>
            <p:nvPr/>
          </p:nvSpPr>
          <p:spPr>
            <a:xfrm>
              <a:off x="8012338" y="3681886"/>
              <a:ext cx="2716482" cy="646331"/>
            </a:xfrm>
            <a:prstGeom prst="rect">
              <a:avLst/>
            </a:prstGeom>
            <a:noFill/>
          </p:spPr>
          <p:txBody>
            <a:bodyPr wrap="square" rtlCol="0">
              <a:spAutoFit/>
            </a:bodyPr>
            <a:lstStyle/>
            <a:p>
              <a:pPr algn="ctr"/>
              <a:r>
                <a:rPr lang="en-US" sz="3600">
                  <a:solidFill>
                    <a:schemeClr val="bg1"/>
                  </a:solidFill>
                </a:rPr>
                <a:t>Electrolyte</a:t>
              </a:r>
            </a:p>
          </p:txBody>
        </p:sp>
      </p:grpSp>
      <p:sp>
        <p:nvSpPr>
          <p:cNvPr id="10" name="Rectangle: Rounded Corners 9">
            <a:extLst>
              <a:ext uri="{FF2B5EF4-FFF2-40B4-BE49-F238E27FC236}">
                <a16:creationId xmlns:a16="http://schemas.microsoft.com/office/drawing/2014/main" id="{69C245EF-134A-AB23-7FE6-4B224B013FCE}"/>
              </a:ext>
            </a:extLst>
          </p:cNvPr>
          <p:cNvSpPr/>
          <p:nvPr/>
        </p:nvSpPr>
        <p:spPr bwMode="auto">
          <a:xfrm>
            <a:off x="3907177" y="1516033"/>
            <a:ext cx="3820510" cy="962890"/>
          </a:xfrm>
          <a:prstGeom prst="roundRect">
            <a:avLst/>
          </a:prstGeom>
          <a:solidFill>
            <a:srgbClr val="00986D"/>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Poppins" panose="00000500000000000000" pitchFamily="2" charset="0"/>
                <a:cs typeface="Poppins" panose="00000500000000000000" pitchFamily="2" charset="0"/>
              </a:rPr>
              <a:t>Electrode Materials</a:t>
            </a:r>
          </a:p>
        </p:txBody>
      </p:sp>
      <p:sp>
        <p:nvSpPr>
          <p:cNvPr id="12" name="Rectangle: Rounded Corners 11">
            <a:extLst>
              <a:ext uri="{FF2B5EF4-FFF2-40B4-BE49-F238E27FC236}">
                <a16:creationId xmlns:a16="http://schemas.microsoft.com/office/drawing/2014/main" id="{203CD45C-E1AA-C02A-A283-2A8A10DC701D}"/>
              </a:ext>
            </a:extLst>
          </p:cNvPr>
          <p:cNvSpPr/>
          <p:nvPr/>
        </p:nvSpPr>
        <p:spPr bwMode="auto">
          <a:xfrm>
            <a:off x="1491432" y="3168564"/>
            <a:ext cx="2731074" cy="584775"/>
          </a:xfrm>
          <a:prstGeom prst="roundRect">
            <a:avLst/>
          </a:prstGeom>
          <a:solidFill>
            <a:srgbClr val="00986D"/>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Poppins" panose="00000500000000000000" pitchFamily="2" charset="0"/>
                <a:cs typeface="Poppins" panose="00000500000000000000" pitchFamily="2" charset="0"/>
              </a:rPr>
              <a:t>Palladium</a:t>
            </a:r>
          </a:p>
        </p:txBody>
      </p:sp>
      <p:sp>
        <p:nvSpPr>
          <p:cNvPr id="16" name="Arrow: Bent-Up 15">
            <a:extLst>
              <a:ext uri="{FF2B5EF4-FFF2-40B4-BE49-F238E27FC236}">
                <a16:creationId xmlns:a16="http://schemas.microsoft.com/office/drawing/2014/main" id="{521E5939-6EFC-DA00-1520-81418A82461F}"/>
              </a:ext>
            </a:extLst>
          </p:cNvPr>
          <p:cNvSpPr/>
          <p:nvPr/>
        </p:nvSpPr>
        <p:spPr bwMode="auto">
          <a:xfrm rot="10800000">
            <a:off x="12907030" y="1666211"/>
            <a:ext cx="752204" cy="730470"/>
          </a:xfrm>
          <a:prstGeom prst="bentUpArrow">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ndParaRPr>
          </a:p>
        </p:txBody>
      </p:sp>
      <p:sp>
        <p:nvSpPr>
          <p:cNvPr id="17" name="TextBox 16">
            <a:extLst>
              <a:ext uri="{FF2B5EF4-FFF2-40B4-BE49-F238E27FC236}">
                <a16:creationId xmlns:a16="http://schemas.microsoft.com/office/drawing/2014/main" id="{0F0E6E4C-0412-48F1-1977-4AB8F4923284}"/>
              </a:ext>
            </a:extLst>
          </p:cNvPr>
          <p:cNvSpPr txBox="1"/>
          <p:nvPr/>
        </p:nvSpPr>
        <p:spPr>
          <a:xfrm>
            <a:off x="12560331" y="4854694"/>
            <a:ext cx="1319348" cy="369332"/>
          </a:xfrm>
          <a:prstGeom prst="rect">
            <a:avLst/>
          </a:prstGeom>
          <a:noFill/>
        </p:spPr>
        <p:txBody>
          <a:bodyPr wrap="square" rtlCol="0">
            <a:spAutoFit/>
          </a:bodyPr>
          <a:lstStyle/>
          <a:p>
            <a:r>
              <a:rPr lang="en-US">
                <a:latin typeface="Poppins" panose="00000500000000000000" pitchFamily="2" charset="0"/>
                <a:cs typeface="Poppins" panose="00000500000000000000" pitchFamily="2" charset="0"/>
              </a:rPr>
              <a:t>Interface</a:t>
            </a:r>
          </a:p>
        </p:txBody>
      </p:sp>
      <p:sp>
        <p:nvSpPr>
          <p:cNvPr id="18" name="Rectangle: Rounded Corners 17">
            <a:extLst>
              <a:ext uri="{FF2B5EF4-FFF2-40B4-BE49-F238E27FC236}">
                <a16:creationId xmlns:a16="http://schemas.microsoft.com/office/drawing/2014/main" id="{6C5BD81F-EBF7-9F84-5B22-5F9CFC43487E}"/>
              </a:ext>
            </a:extLst>
          </p:cNvPr>
          <p:cNvSpPr/>
          <p:nvPr/>
        </p:nvSpPr>
        <p:spPr bwMode="auto">
          <a:xfrm>
            <a:off x="4452852" y="3168562"/>
            <a:ext cx="2731074" cy="584775"/>
          </a:xfrm>
          <a:prstGeom prst="roundRect">
            <a:avLst/>
          </a:prstGeom>
          <a:solidFill>
            <a:srgbClr val="00986D"/>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Poppins" panose="00000500000000000000" pitchFamily="2" charset="0"/>
                <a:cs typeface="Poppins" panose="00000500000000000000" pitchFamily="2" charset="0"/>
              </a:rPr>
              <a:t>Palladium + Tin</a:t>
            </a:r>
          </a:p>
        </p:txBody>
      </p:sp>
      <p:sp>
        <p:nvSpPr>
          <p:cNvPr id="19" name="Rectangle: Rounded Corners 18">
            <a:extLst>
              <a:ext uri="{FF2B5EF4-FFF2-40B4-BE49-F238E27FC236}">
                <a16:creationId xmlns:a16="http://schemas.microsoft.com/office/drawing/2014/main" id="{A6C72984-BF3E-EAE6-CCC6-EE35DA11FC48}"/>
              </a:ext>
            </a:extLst>
          </p:cNvPr>
          <p:cNvSpPr/>
          <p:nvPr/>
        </p:nvSpPr>
        <p:spPr bwMode="auto">
          <a:xfrm>
            <a:off x="7487156" y="3168563"/>
            <a:ext cx="2679119" cy="584775"/>
          </a:xfrm>
          <a:prstGeom prst="roundRect">
            <a:avLst/>
          </a:prstGeom>
          <a:solidFill>
            <a:srgbClr val="00986D"/>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a:solidFill>
                  <a:schemeClr val="bg1"/>
                </a:solidFill>
                <a:latin typeface="Poppins" panose="00000500000000000000" pitchFamily="2" charset="0"/>
                <a:cs typeface="Poppins" panose="00000500000000000000" pitchFamily="2" charset="0"/>
              </a:rPr>
              <a:t>Platinum</a:t>
            </a:r>
          </a:p>
        </p:txBody>
      </p:sp>
      <p:sp>
        <p:nvSpPr>
          <p:cNvPr id="29" name="TextBox 28">
            <a:extLst>
              <a:ext uri="{FF2B5EF4-FFF2-40B4-BE49-F238E27FC236}">
                <a16:creationId xmlns:a16="http://schemas.microsoft.com/office/drawing/2014/main" id="{E7D17B43-E7C1-9707-4229-49E1C443D73D}"/>
              </a:ext>
            </a:extLst>
          </p:cNvPr>
          <p:cNvSpPr txBox="1"/>
          <p:nvPr/>
        </p:nvSpPr>
        <p:spPr>
          <a:xfrm>
            <a:off x="3477089" y="3995591"/>
            <a:ext cx="4564966" cy="584775"/>
          </a:xfrm>
          <a:prstGeom prst="rect">
            <a:avLst/>
          </a:prstGeom>
          <a:noFill/>
        </p:spPr>
        <p:txBody>
          <a:bodyPr wrap="square" rtlCol="0">
            <a:spAutoFit/>
          </a:bodyPr>
          <a:lstStyle/>
          <a:p>
            <a:pPr algn="ctr"/>
            <a:r>
              <a:rPr lang="en-US" sz="3200">
                <a:latin typeface="Poppins" panose="00000500000000000000" pitchFamily="2" charset="0"/>
                <a:cs typeface="Poppins" panose="00000500000000000000" pitchFamily="2" charset="0"/>
              </a:rPr>
              <a:t>x2 conditions</a:t>
            </a:r>
          </a:p>
        </p:txBody>
      </p:sp>
      <p:sp>
        <p:nvSpPr>
          <p:cNvPr id="30" name="Rectangle: Rounded Corners 29">
            <a:extLst>
              <a:ext uri="{FF2B5EF4-FFF2-40B4-BE49-F238E27FC236}">
                <a16:creationId xmlns:a16="http://schemas.microsoft.com/office/drawing/2014/main" id="{F4FEF2A2-508A-4BCC-C300-97E273295018}"/>
              </a:ext>
            </a:extLst>
          </p:cNvPr>
          <p:cNvSpPr/>
          <p:nvPr/>
        </p:nvSpPr>
        <p:spPr bwMode="auto">
          <a:xfrm>
            <a:off x="3876066" y="4854404"/>
            <a:ext cx="3729175" cy="861625"/>
          </a:xfrm>
          <a:prstGeom prst="roundRect">
            <a:avLst/>
          </a:prstGeom>
          <a:solidFill>
            <a:srgbClr val="00986D"/>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bg1"/>
                </a:solidFill>
                <a:effectLst/>
                <a:latin typeface="Poppins" panose="00000500000000000000" pitchFamily="2" charset="0"/>
                <a:cs typeface="Poppins" panose="00000500000000000000" pitchFamily="2" charset="0"/>
              </a:rPr>
              <a:t>6 samples</a:t>
            </a:r>
          </a:p>
        </p:txBody>
      </p:sp>
    </p:spTree>
    <p:extLst>
      <p:ext uri="{BB962C8B-B14F-4D97-AF65-F5344CB8AC3E}">
        <p14:creationId xmlns:p14="http://schemas.microsoft.com/office/powerpoint/2010/main" val="210367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
                                            <p:txEl>
                                              <p:pRg st="0" end="0"/>
                                            </p:txEl>
                                          </p:spTgt>
                                        </p:tgtEl>
                                        <p:attrNameLst>
                                          <p:attrName>style.visibility</p:attrName>
                                        </p:attrNameLst>
                                      </p:cBhvr>
                                      <p:to>
                                        <p:strVal val="visible"/>
                                      </p:to>
                                    </p:set>
                                    <p:anim calcmode="lin" valueType="num">
                                      <p:cBhvr additive="base">
                                        <p:cTn id="3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P spid="17" grpId="0"/>
      <p:bldP spid="18" grpId="0" animBg="1"/>
      <p:bldP spid="19"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F4401-50D6-AF4D-0117-70342CA167A2}"/>
              </a:ext>
            </a:extLst>
          </p:cNvPr>
          <p:cNvSpPr>
            <a:spLocks noGrp="1"/>
          </p:cNvSpPr>
          <p:nvPr>
            <p:ph type="title"/>
          </p:nvPr>
        </p:nvSpPr>
        <p:spPr>
          <a:xfrm>
            <a:off x="991917" y="199399"/>
            <a:ext cx="11713633" cy="1143000"/>
          </a:xfrm>
        </p:spPr>
        <p:txBody>
          <a:bodyPr/>
          <a:lstStyle/>
          <a:p>
            <a:r>
              <a:rPr lang="en-US" b="1">
                <a:latin typeface="Poppins Black" panose="00000A00000000000000" pitchFamily="2" charset="0"/>
                <a:cs typeface="Poppins Black" panose="00000A00000000000000" pitchFamily="2" charset="0"/>
              </a:rPr>
              <a:t>Before Annealing SEM Top-Down Results</a:t>
            </a:r>
            <a:br>
              <a:rPr lang="en-US" b="1">
                <a:latin typeface="Poppins Black" panose="00000A00000000000000" pitchFamily="2" charset="0"/>
                <a:cs typeface="Poppins Black" panose="00000A00000000000000" pitchFamily="2" charset="0"/>
              </a:rPr>
            </a:br>
            <a:endParaRPr lang="en-US"/>
          </a:p>
        </p:txBody>
      </p:sp>
      <p:pic>
        <p:nvPicPr>
          <p:cNvPr id="9" name="Content Placeholder 8" descr="A close-up of a microscope&#10;&#10;AI-generated content may be incorrect.">
            <a:extLst>
              <a:ext uri="{FF2B5EF4-FFF2-40B4-BE49-F238E27FC236}">
                <a16:creationId xmlns:a16="http://schemas.microsoft.com/office/drawing/2014/main" id="{844D9C77-D11C-01FB-861E-951254441052}"/>
              </a:ext>
            </a:extLst>
          </p:cNvPr>
          <p:cNvPicPr>
            <a:picLocks noGrp="1" noChangeAspect="1"/>
          </p:cNvPicPr>
          <p:nvPr>
            <p:ph idx="1"/>
          </p:nvPr>
        </p:nvPicPr>
        <p:blipFill rotWithShape="1">
          <a:blip r:embed="rId3"/>
          <a:srcRect b="7066"/>
          <a:stretch>
            <a:fillRect/>
          </a:stretch>
        </p:blipFill>
        <p:spPr>
          <a:xfrm>
            <a:off x="483690" y="1430028"/>
            <a:ext cx="4901929" cy="3271337"/>
          </a:xfrm>
          <a:prstGeom prst="rect">
            <a:avLst/>
          </a:prstGeom>
        </p:spPr>
      </p:pic>
      <p:sp>
        <p:nvSpPr>
          <p:cNvPr id="19" name="TextBox 18">
            <a:extLst>
              <a:ext uri="{FF2B5EF4-FFF2-40B4-BE49-F238E27FC236}">
                <a16:creationId xmlns:a16="http://schemas.microsoft.com/office/drawing/2014/main" id="{B93E4E0A-7E6B-9A66-5F70-4978D678237E}"/>
              </a:ext>
            </a:extLst>
          </p:cNvPr>
          <p:cNvSpPr txBox="1"/>
          <p:nvPr/>
        </p:nvSpPr>
        <p:spPr>
          <a:xfrm>
            <a:off x="1097681" y="4957655"/>
            <a:ext cx="3202268" cy="369332"/>
          </a:xfrm>
          <a:prstGeom prst="rect">
            <a:avLst/>
          </a:prstGeom>
          <a:noFill/>
        </p:spPr>
        <p:txBody>
          <a:bodyPr wrap="square" rtlCol="0">
            <a:spAutoFit/>
          </a:bodyPr>
          <a:lstStyle/>
          <a:p>
            <a:pPr algn="ctr"/>
            <a:r>
              <a:rPr lang="en-US"/>
              <a:t>Bare </a:t>
            </a:r>
            <a:r>
              <a:rPr lang="en-US">
                <a:latin typeface="Poppins" panose="00000500000000000000" pitchFamily="2" charset="0"/>
                <a:cs typeface="Poppins" panose="00000500000000000000" pitchFamily="2" charset="0"/>
              </a:rPr>
              <a:t>CsH</a:t>
            </a:r>
            <a:r>
              <a:rPr lang="en-US" baseline="-25000">
                <a:latin typeface="Poppins" panose="00000500000000000000" pitchFamily="2" charset="0"/>
                <a:cs typeface="Poppins" panose="00000500000000000000" pitchFamily="2" charset="0"/>
              </a:rPr>
              <a:t>2</a:t>
            </a:r>
            <a:r>
              <a:rPr lang="en-US">
                <a:latin typeface="Poppins" panose="00000500000000000000" pitchFamily="2" charset="0"/>
                <a:cs typeface="Poppins" panose="00000500000000000000" pitchFamily="2" charset="0"/>
              </a:rPr>
              <a:t>PO</a:t>
            </a:r>
            <a:r>
              <a:rPr lang="en-US" baseline="-25000">
                <a:latin typeface="Poppins" panose="00000500000000000000" pitchFamily="2" charset="0"/>
                <a:cs typeface="Poppins" panose="00000500000000000000" pitchFamily="2" charset="0"/>
              </a:rPr>
              <a:t>4</a:t>
            </a:r>
            <a:endParaRPr lang="en-US">
              <a:latin typeface="Poppins" panose="00000500000000000000" pitchFamily="2" charset="0"/>
              <a:cs typeface="Poppins" panose="00000500000000000000" pitchFamily="2" charset="0"/>
            </a:endParaRPr>
          </a:p>
        </p:txBody>
      </p:sp>
      <p:sp>
        <p:nvSpPr>
          <p:cNvPr id="20" name="TextBox 19">
            <a:extLst>
              <a:ext uri="{FF2B5EF4-FFF2-40B4-BE49-F238E27FC236}">
                <a16:creationId xmlns:a16="http://schemas.microsoft.com/office/drawing/2014/main" id="{284672B2-F803-C0AC-A0A5-F6FCEBB0372A}"/>
              </a:ext>
            </a:extLst>
          </p:cNvPr>
          <p:cNvSpPr txBox="1"/>
          <p:nvPr/>
        </p:nvSpPr>
        <p:spPr>
          <a:xfrm>
            <a:off x="8207989" y="4970236"/>
            <a:ext cx="2633691" cy="369332"/>
          </a:xfrm>
          <a:prstGeom prst="rect">
            <a:avLst/>
          </a:prstGeom>
          <a:noFill/>
        </p:spPr>
        <p:txBody>
          <a:bodyPr wrap="square" rtlCol="0">
            <a:spAutoFit/>
          </a:bodyPr>
          <a:lstStyle/>
          <a:p>
            <a:pPr algn="ctr"/>
            <a:r>
              <a:rPr lang="en-US"/>
              <a:t>Platinum | CDP </a:t>
            </a:r>
          </a:p>
        </p:txBody>
      </p:sp>
      <p:sp>
        <p:nvSpPr>
          <p:cNvPr id="3" name="Rectangle 2">
            <a:extLst>
              <a:ext uri="{FF2B5EF4-FFF2-40B4-BE49-F238E27FC236}">
                <a16:creationId xmlns:a16="http://schemas.microsoft.com/office/drawing/2014/main" id="{9B24D7E2-5DAC-2DC2-1651-25C6810F666B}"/>
              </a:ext>
            </a:extLst>
          </p:cNvPr>
          <p:cNvSpPr/>
          <p:nvPr/>
        </p:nvSpPr>
        <p:spPr bwMode="auto">
          <a:xfrm>
            <a:off x="4299949" y="4788826"/>
            <a:ext cx="1085670" cy="457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ndParaRPr>
          </a:p>
        </p:txBody>
      </p:sp>
      <p:sp>
        <p:nvSpPr>
          <p:cNvPr id="4" name="TextBox 3">
            <a:extLst>
              <a:ext uri="{FF2B5EF4-FFF2-40B4-BE49-F238E27FC236}">
                <a16:creationId xmlns:a16="http://schemas.microsoft.com/office/drawing/2014/main" id="{9D867014-96B7-2059-33AC-B1FF21E73BA8}"/>
              </a:ext>
            </a:extLst>
          </p:cNvPr>
          <p:cNvSpPr txBox="1"/>
          <p:nvPr/>
        </p:nvSpPr>
        <p:spPr>
          <a:xfrm>
            <a:off x="4665191" y="4834545"/>
            <a:ext cx="783772" cy="246221"/>
          </a:xfrm>
          <a:prstGeom prst="rect">
            <a:avLst/>
          </a:prstGeom>
          <a:noFill/>
        </p:spPr>
        <p:txBody>
          <a:bodyPr wrap="square" rtlCol="0">
            <a:spAutoFit/>
          </a:bodyPr>
          <a:lstStyle/>
          <a:p>
            <a:r>
              <a:rPr lang="en-US" sz="1000">
                <a:latin typeface="Poppins" panose="00000500000000000000" pitchFamily="2" charset="0"/>
                <a:cs typeface="Poppins" panose="00000500000000000000" pitchFamily="2" charset="0"/>
              </a:rPr>
              <a:t>3 µm</a:t>
            </a:r>
          </a:p>
        </p:txBody>
      </p:sp>
      <p:sp>
        <p:nvSpPr>
          <p:cNvPr id="5" name="Minus Sign 4">
            <a:extLst>
              <a:ext uri="{FF2B5EF4-FFF2-40B4-BE49-F238E27FC236}">
                <a16:creationId xmlns:a16="http://schemas.microsoft.com/office/drawing/2014/main" id="{76EB68BE-E16D-033B-FAF1-6625A9395118}"/>
              </a:ext>
            </a:extLst>
          </p:cNvPr>
          <p:cNvSpPr/>
          <p:nvPr/>
        </p:nvSpPr>
        <p:spPr bwMode="auto">
          <a:xfrm>
            <a:off x="11110252" y="4784435"/>
            <a:ext cx="822957" cy="99862"/>
          </a:xfrm>
          <a:prstGeom prst="mathMinus">
            <a:avLst/>
          </a:prstGeom>
          <a:solidFill>
            <a:schemeClr val="tx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ndParaRPr>
          </a:p>
        </p:txBody>
      </p:sp>
      <p:sp>
        <p:nvSpPr>
          <p:cNvPr id="6" name="TextBox 5">
            <a:extLst>
              <a:ext uri="{FF2B5EF4-FFF2-40B4-BE49-F238E27FC236}">
                <a16:creationId xmlns:a16="http://schemas.microsoft.com/office/drawing/2014/main" id="{46476F5C-47FA-CAF8-B100-12C39E6907A4}"/>
              </a:ext>
            </a:extLst>
          </p:cNvPr>
          <p:cNvSpPr txBox="1"/>
          <p:nvPr/>
        </p:nvSpPr>
        <p:spPr>
          <a:xfrm>
            <a:off x="11367832" y="4883472"/>
            <a:ext cx="824168" cy="246221"/>
          </a:xfrm>
          <a:prstGeom prst="rect">
            <a:avLst/>
          </a:prstGeom>
          <a:noFill/>
        </p:spPr>
        <p:txBody>
          <a:bodyPr wrap="square" rtlCol="0">
            <a:spAutoFit/>
          </a:bodyPr>
          <a:lstStyle/>
          <a:p>
            <a:r>
              <a:rPr lang="en-US" sz="1000">
                <a:latin typeface="Poppins" panose="00000500000000000000" pitchFamily="2" charset="0"/>
                <a:cs typeface="Poppins" panose="00000500000000000000" pitchFamily="2" charset="0"/>
              </a:rPr>
              <a:t>5 µm</a:t>
            </a:r>
          </a:p>
        </p:txBody>
      </p:sp>
      <p:pic>
        <p:nvPicPr>
          <p:cNvPr id="8" name="Picture 7" descr="A close-up of a grey surface&#10;&#10;AI-generated content may be incorrect.">
            <a:extLst>
              <a:ext uri="{FF2B5EF4-FFF2-40B4-BE49-F238E27FC236}">
                <a16:creationId xmlns:a16="http://schemas.microsoft.com/office/drawing/2014/main" id="{68B8338C-095A-111E-6C16-81F9E420540E}"/>
              </a:ext>
            </a:extLst>
          </p:cNvPr>
          <p:cNvPicPr>
            <a:picLocks noChangeAspect="1"/>
          </p:cNvPicPr>
          <p:nvPr/>
        </p:nvPicPr>
        <p:blipFill>
          <a:blip r:embed="rId4"/>
          <a:srcRect b="7486"/>
          <a:stretch>
            <a:fillRect/>
          </a:stretch>
        </p:blipFill>
        <p:spPr>
          <a:xfrm>
            <a:off x="6848733" y="1430027"/>
            <a:ext cx="4992460" cy="3316711"/>
          </a:xfrm>
          <a:prstGeom prst="rect">
            <a:avLst/>
          </a:prstGeom>
        </p:spPr>
      </p:pic>
    </p:spTree>
    <p:extLst>
      <p:ext uri="{BB962C8B-B14F-4D97-AF65-F5344CB8AC3E}">
        <p14:creationId xmlns:p14="http://schemas.microsoft.com/office/powerpoint/2010/main" val="821593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3" grpId="0" animBg="1"/>
      <p:bldP spid="4" grpId="0"/>
      <p:bldP spid="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48920-04D2-FA2F-C6FB-779A0CB8500D}"/>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11FDDB76-41D3-8740-0FB1-B528A040DF97}"/>
              </a:ext>
            </a:extLst>
          </p:cNvPr>
          <p:cNvSpPr txBox="1"/>
          <p:nvPr/>
        </p:nvSpPr>
        <p:spPr>
          <a:xfrm>
            <a:off x="1410825" y="4898219"/>
            <a:ext cx="3202268" cy="369332"/>
          </a:xfrm>
          <a:prstGeom prst="rect">
            <a:avLst/>
          </a:prstGeom>
          <a:noFill/>
        </p:spPr>
        <p:txBody>
          <a:bodyPr wrap="square" rtlCol="0">
            <a:spAutoFit/>
          </a:bodyPr>
          <a:lstStyle/>
          <a:p>
            <a:pPr algn="ctr"/>
            <a:r>
              <a:rPr lang="en-US">
                <a:latin typeface="Poppins" panose="00000500000000000000" pitchFamily="2" charset="0"/>
                <a:cs typeface="Poppins" panose="00000500000000000000" pitchFamily="2" charset="0"/>
              </a:rPr>
              <a:t>Palladium + Tin | CsH</a:t>
            </a:r>
            <a:r>
              <a:rPr lang="en-US" baseline="-25000">
                <a:latin typeface="Poppins" panose="00000500000000000000" pitchFamily="2" charset="0"/>
                <a:cs typeface="Poppins" panose="00000500000000000000" pitchFamily="2" charset="0"/>
              </a:rPr>
              <a:t>2</a:t>
            </a:r>
            <a:r>
              <a:rPr lang="en-US">
                <a:latin typeface="Poppins" panose="00000500000000000000" pitchFamily="2" charset="0"/>
                <a:cs typeface="Poppins" panose="00000500000000000000" pitchFamily="2" charset="0"/>
              </a:rPr>
              <a:t>PO</a:t>
            </a:r>
            <a:r>
              <a:rPr lang="en-US" baseline="-25000">
                <a:latin typeface="Poppins" panose="00000500000000000000" pitchFamily="2" charset="0"/>
                <a:cs typeface="Poppins" panose="00000500000000000000" pitchFamily="2" charset="0"/>
              </a:rPr>
              <a:t>4</a:t>
            </a:r>
            <a:r>
              <a:rPr lang="en-US">
                <a:latin typeface="Poppins" panose="00000500000000000000" pitchFamily="2" charset="0"/>
                <a:cs typeface="Poppins" panose="00000500000000000000" pitchFamily="2" charset="0"/>
              </a:rPr>
              <a:t> </a:t>
            </a:r>
            <a:endParaRPr lang="en-US"/>
          </a:p>
        </p:txBody>
      </p:sp>
      <p:sp>
        <p:nvSpPr>
          <p:cNvPr id="20" name="TextBox 19">
            <a:extLst>
              <a:ext uri="{FF2B5EF4-FFF2-40B4-BE49-F238E27FC236}">
                <a16:creationId xmlns:a16="http://schemas.microsoft.com/office/drawing/2014/main" id="{9A0DD227-A1B6-C120-AD14-52E611CB0C6A}"/>
              </a:ext>
            </a:extLst>
          </p:cNvPr>
          <p:cNvSpPr txBox="1"/>
          <p:nvPr/>
        </p:nvSpPr>
        <p:spPr>
          <a:xfrm>
            <a:off x="8001641" y="4904510"/>
            <a:ext cx="2633691" cy="369332"/>
          </a:xfrm>
          <a:prstGeom prst="rect">
            <a:avLst/>
          </a:prstGeom>
          <a:noFill/>
        </p:spPr>
        <p:txBody>
          <a:bodyPr wrap="square" rtlCol="0">
            <a:spAutoFit/>
          </a:bodyPr>
          <a:lstStyle/>
          <a:p>
            <a:pPr algn="ctr"/>
            <a:r>
              <a:rPr lang="en-US">
                <a:latin typeface="Poppins" panose="00000500000000000000" pitchFamily="2" charset="0"/>
                <a:cs typeface="Poppins" panose="00000500000000000000" pitchFamily="2" charset="0"/>
              </a:rPr>
              <a:t>Palladium | CsH</a:t>
            </a:r>
            <a:r>
              <a:rPr lang="en-US" baseline="-25000">
                <a:latin typeface="Poppins" panose="00000500000000000000" pitchFamily="2" charset="0"/>
                <a:cs typeface="Poppins" panose="00000500000000000000" pitchFamily="2" charset="0"/>
              </a:rPr>
              <a:t>2</a:t>
            </a:r>
            <a:r>
              <a:rPr lang="en-US">
                <a:latin typeface="Poppins" panose="00000500000000000000" pitchFamily="2" charset="0"/>
                <a:cs typeface="Poppins" panose="00000500000000000000" pitchFamily="2" charset="0"/>
              </a:rPr>
              <a:t>PO</a:t>
            </a:r>
            <a:r>
              <a:rPr lang="en-US" baseline="-25000">
                <a:latin typeface="Poppins" panose="00000500000000000000" pitchFamily="2" charset="0"/>
                <a:cs typeface="Poppins" panose="00000500000000000000" pitchFamily="2" charset="0"/>
              </a:rPr>
              <a:t>4</a:t>
            </a:r>
            <a:endParaRPr lang="en-US">
              <a:latin typeface="Poppins" panose="00000500000000000000" pitchFamily="2" charset="0"/>
              <a:cs typeface="Poppins" panose="00000500000000000000" pitchFamily="2" charset="0"/>
            </a:endParaRPr>
          </a:p>
        </p:txBody>
      </p:sp>
      <p:pic>
        <p:nvPicPr>
          <p:cNvPr id="3" name="Picture 2" descr="A close-up of a surface&#10;&#10;AI-generated content may be incorrect.">
            <a:extLst>
              <a:ext uri="{FF2B5EF4-FFF2-40B4-BE49-F238E27FC236}">
                <a16:creationId xmlns:a16="http://schemas.microsoft.com/office/drawing/2014/main" id="{999BB3FF-E881-37AF-1AB4-52638CCDF387}"/>
              </a:ext>
            </a:extLst>
          </p:cNvPr>
          <p:cNvPicPr>
            <a:picLocks noChangeAspect="1"/>
          </p:cNvPicPr>
          <p:nvPr/>
        </p:nvPicPr>
        <p:blipFill>
          <a:blip r:embed="rId3"/>
          <a:srcRect b="7344"/>
          <a:stretch>
            <a:fillRect/>
          </a:stretch>
        </p:blipFill>
        <p:spPr>
          <a:xfrm>
            <a:off x="339761" y="1037907"/>
            <a:ext cx="5344395" cy="3555941"/>
          </a:xfrm>
          <a:prstGeom prst="rect">
            <a:avLst/>
          </a:prstGeom>
        </p:spPr>
      </p:pic>
      <p:pic>
        <p:nvPicPr>
          <p:cNvPr id="4" name="Picture 3" descr="A close-up of a grey surface&#10;&#10;AI-generated content may be incorrect.">
            <a:extLst>
              <a:ext uri="{FF2B5EF4-FFF2-40B4-BE49-F238E27FC236}">
                <a16:creationId xmlns:a16="http://schemas.microsoft.com/office/drawing/2014/main" id="{FFB4F3D1-122B-36CA-643C-0B7F6BC71315}"/>
              </a:ext>
            </a:extLst>
          </p:cNvPr>
          <p:cNvPicPr>
            <a:picLocks noChangeAspect="1"/>
          </p:cNvPicPr>
          <p:nvPr/>
        </p:nvPicPr>
        <p:blipFill>
          <a:blip r:embed="rId4"/>
          <a:srcRect b="7344"/>
          <a:stretch>
            <a:fillRect/>
          </a:stretch>
        </p:blipFill>
        <p:spPr>
          <a:xfrm>
            <a:off x="6646288" y="1037907"/>
            <a:ext cx="5344395" cy="3555941"/>
          </a:xfrm>
          <a:prstGeom prst="rect">
            <a:avLst/>
          </a:prstGeom>
        </p:spPr>
      </p:pic>
      <p:sp>
        <p:nvSpPr>
          <p:cNvPr id="7" name="Title 6">
            <a:extLst>
              <a:ext uri="{FF2B5EF4-FFF2-40B4-BE49-F238E27FC236}">
                <a16:creationId xmlns:a16="http://schemas.microsoft.com/office/drawing/2014/main" id="{DF85D830-7ADA-789D-4740-B286AE37B31B}"/>
              </a:ext>
            </a:extLst>
          </p:cNvPr>
          <p:cNvSpPr>
            <a:spLocks noGrp="1"/>
          </p:cNvSpPr>
          <p:nvPr>
            <p:ph type="title" idx="4294967295"/>
          </p:nvPr>
        </p:nvSpPr>
        <p:spPr>
          <a:xfrm>
            <a:off x="479425" y="160338"/>
            <a:ext cx="11712575" cy="1143000"/>
          </a:xfrm>
        </p:spPr>
        <p:txBody>
          <a:bodyPr/>
          <a:lstStyle/>
          <a:p>
            <a:r>
              <a:rPr lang="en-US" b="1">
                <a:latin typeface="Poppins Black" panose="00000A00000000000000" pitchFamily="2" charset="0"/>
                <a:cs typeface="Poppins Black" panose="00000A00000000000000" pitchFamily="2" charset="0"/>
              </a:rPr>
              <a:t>Before Annealing SEM Top-Down Results (Continued)</a:t>
            </a:r>
            <a:br>
              <a:rPr lang="en-US" b="1">
                <a:latin typeface="Poppins Black" panose="00000A00000000000000" pitchFamily="2" charset="0"/>
                <a:cs typeface="Poppins Black" panose="00000A00000000000000" pitchFamily="2" charset="0"/>
              </a:rPr>
            </a:br>
            <a:endParaRPr lang="en-US"/>
          </a:p>
        </p:txBody>
      </p:sp>
      <p:cxnSp>
        <p:nvCxnSpPr>
          <p:cNvPr id="10" name="Straight Connector 9">
            <a:extLst>
              <a:ext uri="{FF2B5EF4-FFF2-40B4-BE49-F238E27FC236}">
                <a16:creationId xmlns:a16="http://schemas.microsoft.com/office/drawing/2014/main" id="{0E7BDB1A-683B-BBE1-7B00-22AAC8FBC6AA}"/>
              </a:ext>
            </a:extLst>
          </p:cNvPr>
          <p:cNvCxnSpPr/>
          <p:nvPr/>
        </p:nvCxnSpPr>
        <p:spPr bwMode="auto">
          <a:xfrm>
            <a:off x="4734587" y="4701272"/>
            <a:ext cx="949569"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B2FD228C-FC32-8796-DA83-9C073A825258}"/>
              </a:ext>
            </a:extLst>
          </p:cNvPr>
          <p:cNvSpPr txBox="1"/>
          <p:nvPr/>
        </p:nvSpPr>
        <p:spPr>
          <a:xfrm>
            <a:off x="4696123" y="4712587"/>
            <a:ext cx="1302372" cy="261610"/>
          </a:xfrm>
          <a:prstGeom prst="rect">
            <a:avLst/>
          </a:prstGeom>
          <a:noFill/>
        </p:spPr>
        <p:txBody>
          <a:bodyPr wrap="square" rtlCol="0">
            <a:spAutoFit/>
          </a:bodyPr>
          <a:lstStyle/>
          <a:p>
            <a:r>
              <a:rPr lang="en-US" sz="1100">
                <a:latin typeface="Poppins" panose="00000500000000000000" pitchFamily="2" charset="0"/>
                <a:cs typeface="Poppins" panose="00000500000000000000" pitchFamily="2" charset="0"/>
              </a:rPr>
              <a:t>300 µm</a:t>
            </a:r>
          </a:p>
        </p:txBody>
      </p:sp>
      <p:cxnSp>
        <p:nvCxnSpPr>
          <p:cNvPr id="13" name="Straight Connector 12">
            <a:extLst>
              <a:ext uri="{FF2B5EF4-FFF2-40B4-BE49-F238E27FC236}">
                <a16:creationId xmlns:a16="http://schemas.microsoft.com/office/drawing/2014/main" id="{8DE6FA22-ADD6-135D-F126-72ED672BF4AB}"/>
              </a:ext>
            </a:extLst>
          </p:cNvPr>
          <p:cNvCxnSpPr>
            <a:cxnSpLocks/>
          </p:cNvCxnSpPr>
          <p:nvPr/>
        </p:nvCxnSpPr>
        <p:spPr bwMode="auto">
          <a:xfrm>
            <a:off x="10843958" y="4712587"/>
            <a:ext cx="1146725"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D9E1CE89-5E32-2E7F-8A5B-F9B3A950D8D5}"/>
              </a:ext>
            </a:extLst>
          </p:cNvPr>
          <p:cNvSpPr txBox="1"/>
          <p:nvPr/>
        </p:nvSpPr>
        <p:spPr>
          <a:xfrm>
            <a:off x="11282289" y="4712587"/>
            <a:ext cx="785766" cy="261610"/>
          </a:xfrm>
          <a:prstGeom prst="rect">
            <a:avLst/>
          </a:prstGeom>
          <a:noFill/>
        </p:spPr>
        <p:txBody>
          <a:bodyPr wrap="square" rtlCol="0">
            <a:spAutoFit/>
          </a:bodyPr>
          <a:lstStyle/>
          <a:p>
            <a:r>
              <a:rPr lang="en-US" sz="1100">
                <a:latin typeface="Poppins" panose="00000500000000000000" pitchFamily="2" charset="0"/>
                <a:cs typeface="Poppins" panose="00000500000000000000" pitchFamily="2" charset="0"/>
              </a:rPr>
              <a:t>20 µm</a:t>
            </a:r>
          </a:p>
        </p:txBody>
      </p:sp>
    </p:spTree>
    <p:extLst>
      <p:ext uri="{BB962C8B-B14F-4D97-AF65-F5344CB8AC3E}">
        <p14:creationId xmlns:p14="http://schemas.microsoft.com/office/powerpoint/2010/main" val="1705730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11" grpId="0"/>
      <p:bldP spid="1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NCI Slide Templat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fce84db-8738-4c7b-9bdc-65b9500871f6" xsi:nil="true"/>
    <lcf76f155ced4ddcb4097134ff3c332f xmlns="6bd9178e-d885-4f1b-958d-8c6bd03fdf1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1DE3D703DCAFE4C85A429E6969E85A7" ma:contentTypeVersion="18" ma:contentTypeDescription="Create a new document." ma:contentTypeScope="" ma:versionID="b1a7941aae7bb0362ed03ad98a735e69">
  <xsd:schema xmlns:xsd="http://www.w3.org/2001/XMLSchema" xmlns:xs="http://www.w3.org/2001/XMLSchema" xmlns:p="http://schemas.microsoft.com/office/2006/metadata/properties" xmlns:ns2="6bd9178e-d885-4f1b-958d-8c6bd03fdf16" xmlns:ns3="ff9f563d-5dec-4700-a6b5-cda6445de477" xmlns:ns4="efce84db-8738-4c7b-9bdc-65b9500871f6" targetNamespace="http://schemas.microsoft.com/office/2006/metadata/properties" ma:root="true" ma:fieldsID="3e9e8e469d4594dbbc90a60f8b4fd1e6" ns2:_="" ns3:_="" ns4:_="">
    <xsd:import namespace="6bd9178e-d885-4f1b-958d-8c6bd03fdf16"/>
    <xsd:import namespace="ff9f563d-5dec-4700-a6b5-cda6445de477"/>
    <xsd:import namespace="efce84db-8738-4c7b-9bdc-65b9500871f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d9178e-d885-4f1b-958d-8c6bd03fdf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2d55d72-5afa-45f9-90b6-e0708aeee9a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f9f563d-5dec-4700-a6b5-cda6445de47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fce84db-8738-4c7b-9bdc-65b9500871f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ae62112-d72e-4e65-b337-1371182abba9}" ma:internalName="TaxCatchAll" ma:showField="CatchAllData" ma:web="c009d6ba-be2c-4af2-b584-8ef3c314fe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93B7E4-71F2-4888-9721-CAA08080E503}">
  <ds:schemaRefs>
    <ds:schemaRef ds:uri="6bd9178e-d885-4f1b-958d-8c6bd03fdf16"/>
    <ds:schemaRef ds:uri="efce84db-8738-4c7b-9bdc-65b9500871f6"/>
    <ds:schemaRef ds:uri="ff9f563d-5dec-4700-a6b5-cda6445de47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45063F7-C596-4952-AFBD-A255983E5ABC}">
  <ds:schemaRefs>
    <ds:schemaRef ds:uri="http://schemas.microsoft.com/sharepoint/v3/contenttype/forms"/>
  </ds:schemaRefs>
</ds:datastoreItem>
</file>

<file path=customXml/itemProps3.xml><?xml version="1.0" encoding="utf-8"?>
<ds:datastoreItem xmlns:ds="http://schemas.openxmlformats.org/officeDocument/2006/customXml" ds:itemID="{6F20DDC0-990C-41F0-B12F-DD5E8645DD86}">
  <ds:schemaRefs>
    <ds:schemaRef ds:uri="6bd9178e-d885-4f1b-958d-8c6bd03fdf16"/>
    <ds:schemaRef ds:uri="efce84db-8738-4c7b-9bdc-65b9500871f6"/>
    <ds:schemaRef ds:uri="ff9f563d-5dec-4700-a6b5-cda6445de4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NNCI Slide Template</Template>
  <Application>Microsoft Office PowerPoint</Application>
  <PresentationFormat>Widescreen</PresentationFormat>
  <Slides>15</Slides>
  <Notes>15</Notes>
  <HiddenSlides>0</HiddenSlide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1_Office Theme</vt:lpstr>
      <vt:lpstr>NNCI Slide Template</vt:lpstr>
      <vt:lpstr>Investigating Different Electrode Materials to Pair With CsH2PO4</vt:lpstr>
      <vt:lpstr>PowerPoint Presentation</vt:lpstr>
      <vt:lpstr>Hydrogen Fuel Cells</vt:lpstr>
      <vt:lpstr>Hydrogen Fuel Cells</vt:lpstr>
      <vt:lpstr>Hydrogen Fuel Cells</vt:lpstr>
      <vt:lpstr>Solid Electrolyte:  CsH2PO4  (CDP)</vt:lpstr>
      <vt:lpstr>The Project</vt:lpstr>
      <vt:lpstr>Before Annealing SEM Top-Down Results </vt:lpstr>
      <vt:lpstr>Before Annealing SEM Top-Down Results (Continued) </vt:lpstr>
      <vt:lpstr>Before Annealing Palladium | CsH2PO4 SEM 90°</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Title</dc:title>
  <dc:creator>dgottfried</dc:creator>
  <cp:revision>1</cp:revision>
  <cp:lastPrinted>2020-05-01T21:18:23Z</cp:lastPrinted>
  <dcterms:created xsi:type="dcterms:W3CDTF">2018-07-24T20:10:29Z</dcterms:created>
  <dcterms:modified xsi:type="dcterms:W3CDTF">2025-08-01T19:48:07Z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0x010100C1DE3D703DCAFE4C85A429E6969E85A7</vt:lpwstr>
  </property>
  <property fmtid="{D5CDD505-2E9C-101B-9397-08002B2CF9AE}" pid="3" name="MediaServiceImageTags">
    <vt:lpwstr/>
  </property>
</Properties>
</file>