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7" r:id="rId5"/>
    <p:sldId id="280" r:id="rId6"/>
    <p:sldId id="281" r:id="rId7"/>
    <p:sldId id="4323" r:id="rId8"/>
    <p:sldId id="4324" r:id="rId9"/>
    <p:sldId id="4325" r:id="rId10"/>
    <p:sldId id="283" r:id="rId11"/>
    <p:sldId id="284" r:id="rId12"/>
    <p:sldId id="4321" r:id="rId13"/>
    <p:sldId id="286" r:id="rId14"/>
    <p:sldId id="4330" r:id="rId15"/>
    <p:sldId id="4331" r:id="rId16"/>
    <p:sldId id="290" r:id="rId17"/>
    <p:sldId id="4327" r:id="rId18"/>
    <p:sldId id="292" r:id="rId19"/>
    <p:sldId id="4243" r:id="rId20"/>
    <p:sldId id="4244" r:id="rId21"/>
    <p:sldId id="4328" r:id="rId22"/>
    <p:sldId id="4329" r:id="rId23"/>
    <p:sldId id="291" r:id="rId24"/>
    <p:sldId id="289" r:id="rId25"/>
    <p:sldId id="4320" r:id="rId26"/>
    <p:sldId id="282" r:id="rId27"/>
    <p:sldId id="293"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62C225-6A16-42F1-8F87-F90292B2705D}" v="451" dt="2025-07-25T16:20:36.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60"/>
    <p:restoredTop sz="83503" autoAdjust="0"/>
  </p:normalViewPr>
  <p:slideViewPr>
    <p:cSldViewPr snapToGrid="0">
      <p:cViewPr varScale="1">
        <p:scale>
          <a:sx n="80" d="100"/>
          <a:sy n="80" d="100"/>
        </p:scale>
        <p:origin x="9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Chart Title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93E7-A641-B6D9-409EB383C47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93E7-A641-B6D9-409EB383C4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93E7-A641-B6D9-409EB383C47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93E7-A641-B6D9-409EB383C472}"/>
              </c:ext>
            </c:extLst>
          </c:dPt>
          <c:dLbls>
            <c:dLbl>
              <c:idx val="0"/>
              <c:tx>
                <c:rich>
                  <a:bodyPr/>
                  <a:lstStyle/>
                  <a:p>
                    <a:fld id="{CF300DD5-E1D0-7244-9E1D-8061F4D3F5B1}"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3E7-A641-B6D9-409EB383C472}"/>
                </c:ext>
              </c:extLst>
            </c:dLbl>
            <c:dLbl>
              <c:idx val="1"/>
              <c:tx>
                <c:rich>
                  <a:bodyPr/>
                  <a:lstStyle/>
                  <a:p>
                    <a:fld id="{62D31745-9792-9D43-937D-B274C95ED62B}"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3E7-A641-B6D9-409EB383C472}"/>
                </c:ext>
              </c:extLst>
            </c:dLbl>
            <c:dLbl>
              <c:idx val="2"/>
              <c:tx>
                <c:rich>
                  <a:bodyPr/>
                  <a:lstStyle/>
                  <a:p>
                    <a:fld id="{55EC3818-4525-B841-8CE9-D2CDCED8D440}"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3E7-A641-B6D9-409EB383C472}"/>
                </c:ext>
              </c:extLst>
            </c:dLbl>
            <c:dLbl>
              <c:idx val="3"/>
              <c:tx>
                <c:rich>
                  <a:bodyPr/>
                  <a:lstStyle/>
                  <a:p>
                    <a:fld id="{85BBE9F5-998C-574B-BF8C-1964F3296F85}"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3E7-A641-B6D9-409EB383C4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Data 1</c:v>
                </c:pt>
                <c:pt idx="1">
                  <c:v>Data 2</c:v>
                </c:pt>
                <c:pt idx="2">
                  <c:v>Data 3</c:v>
                </c:pt>
                <c:pt idx="3">
                  <c:v>Data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3E7-A641-B6D9-409EB383C47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EAAC-EC40-960B-D32EAB82FBCC}"/>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EAAC-EC40-960B-D32EAB82FBCC}"/>
              </c:ext>
            </c:extLst>
          </c:dPt>
          <c:dLbls>
            <c:dLbl>
              <c:idx val="0"/>
              <c:tx>
                <c:rich>
                  <a:bodyPr/>
                  <a:lstStyle/>
                  <a:p>
                    <a:fld id="{F0109B35-6B2E-9F49-A8CF-9813752DF210}" type="PERCENTAGE">
                      <a:rPr lang="en-US">
                        <a:solidFill>
                          <a:schemeClr val="bg1"/>
                        </a:solidFill>
                      </a:rPr>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AC-EC40-960B-D32EAB82FBC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Data 1</c:v>
                </c:pt>
                <c:pt idx="1">
                  <c:v>Data 2</c:v>
                </c:pt>
              </c:strCache>
            </c:strRef>
          </c:cat>
          <c:val>
            <c:numRef>
              <c:f>Sheet1!$B$2:$B$3</c:f>
              <c:numCache>
                <c:formatCode>General</c:formatCode>
                <c:ptCount val="2"/>
                <c:pt idx="0">
                  <c:v>7</c:v>
                </c:pt>
                <c:pt idx="1">
                  <c:v>3</c:v>
                </c:pt>
              </c:numCache>
            </c:numRef>
          </c:val>
          <c:extLst>
            <c:ext xmlns:c16="http://schemas.microsoft.com/office/drawing/2014/chart" uri="{C3380CC4-5D6E-409C-BE32-E72D297353CC}">
              <c16:uniqueId val="{00000008-EAAC-EC40-960B-D32EAB82FBC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image" Target="../media/image91.emf"/><Relationship Id="rId4"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image" Target="../media/image9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image" Target="../media/image30.emf"/><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4"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3.059"/>
    </inkml:context>
    <inkml:brush xml:id="br0">
      <inkml:brushProperty name="width" value="0.1" units="cm"/>
      <inkml:brushProperty name="height" value="0.1" units="cm"/>
    </inkml:brush>
  </inkml:definitions>
  <inkml:trace contextRef="#ctx0" brushRef="#br0">1 310 5539,'0'0'4804,"8"-5"-4697,18-13-70,-1-1 0,-1-1 0,-1-1 0,21-24 0,-13 13 16,57-46 0,-76 70-51,0-1 0,1 2 0,0 0 1,0 0-1,0 2 0,1-1 0,18-3 0,-7 4-2,-1 1 0,1 2-1,38 0 1,-58 2 0,20-1 3,1 2 0,-1 0 1,0 2-1,43 9 0,288 61 23,-43-13-1,-259-46-30,2-2 1,0-2 0,0-3 0,1-2 0,-1-3-1,72-6 1,-118 3-199,41-9-141,-18-11-2937,-16 7-2869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1.411"/>
    </inkml:context>
    <inkml:brush xml:id="br0">
      <inkml:brushProperty name="width" value="0.1" units="cm"/>
      <inkml:brushProperty name="height" value="0.1" units="cm"/>
    </inkml:brush>
  </inkml:definitions>
  <inkml:trace contextRef="#ctx0" brushRef="#br0">1 229 6947,'0'0'1182,"29"-15"8,95-46-435,-98 50-706,0 0 1,0 2-1,1 1 1,0 2-1,43-6 1,-14 8 64,73 4 1,-48 1 325,-77-1-435,1 0 0,-1 0 0,1 1-1,-1 0 1,1-1 0,-1 2 0,1-1 0,-1 0 0,0 1 0,0 0 0,0 0 0,0 0 0,0 0 0,0 1 0,0 0 0,4 4-1,0 2 35,-1-1-1,0 2 0,-1-1 0,11 20 0,-15-22 6,2-1 0,-1 1-1,1 0 1,0-1-1,0 0 1,1 0 0,0 0-1,0 0 1,0-1 0,1 0-1,0 0 1,0 0 0,0-1-1,1 0 1,-1 0 0,13 5-1,4-5 30,0 0-1,0-2 0,0 0 1,47-4-1,-18 1-39,-27 1-29,0-1 0,0-1-1,-1-1 1,1-1 0,-1-2 0,1 0 0,-2-1 0,1-2-1,-1 0 1,0-2 0,-1 0 0,-1-1 0,29-22-1,4-8 6,-12 8-47,78-48 1,-80 64-545,-22 16-2390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0.321"/>
    </inkml:context>
    <inkml:brush xml:id="br0">
      <inkml:brushProperty name="width" value="0.1" units="cm"/>
      <inkml:brushProperty name="height" value="0.1" units="cm"/>
    </inkml:brush>
  </inkml:definitions>
  <inkml:trace contextRef="#ctx0" brushRef="#br0">64 1009 2593,'0'0'4400,"-10"7"-3627,-28 24-114,31-32 168,4-12-591,3-14-299,0 25 125,-3-77-81,1 45-7,1-1 0,2 0 0,6-35 0,-5 64 1,0 0-1,0 1 0,1-1 1,0 1-1,0-1 0,1 1 1,0 0-1,0 1 1,0-1-1,0 1 0,0-1 1,1 1-1,0 1 0,0-1 1,0 1-1,0-1 0,1 2 1,9-5-1,14-6-223,1 1 1,37-8-1,-65 19 236,13-5-35,0 0-1,0-2 0,-1 0 1,0 0-1,-1-1 0,1-1 1,-2 0-1,13-13 0,-6 7 74,40-29-1,-51 40-179,0 1 0,0 0 1,0 0-1,0 0 0,1 1 0,-1 0 1,1 1-1,0 0 0,0 0 0,0 1 1,11-1-1,-18 2 122,0 0 0,0-1 0,0 1 0,0-1 0,0 1 0,0-1-1,0 0 1,0 0 0,0 0 0,-1 0 0,1 0 0,0 0 0,-1-1 0,1 1 0,-1 0 0,1-1 0,-1 1 0,1-1-1,-1 0 1,0 1 0,0-1 0,0 0 0,0 0 0,0 0 0,0 0 0,-1 0 0,2-3 0,1-8 135,1-1 0,-2 1 1,2-17-1,-2 13-100,3-41 69,-4-102-1,-2 78-1697,1 76-531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1.212"/>
    </inkml:context>
    <inkml:brush xml:id="br0">
      <inkml:brushProperty name="width" value="0.1" units="cm"/>
      <inkml:brushProperty name="height" value="0.1" units="cm"/>
    </inkml:brush>
  </inkml:definitions>
  <inkml:trace contextRef="#ctx0" brushRef="#br0">0 1261 1521,'0'0'6837,"5"-17"-6746,13-55-72,-18 70-18,1 0 1,-1 0-1,0 0 0,1 0 1,0 1-1,-1-1 0,1 0 1,0 0-1,0 0 1,0 0-1,0 1 0,0-1 1,0 0-1,3-2 0,2-7 30,38-185 531,-5 16-847,-28 141-26,1 0 0,3 0 1,23-46-1,-23 57 345,1 1-1,1 1 1,1 0 0,2 1-1,0 1 1,2 0 0,0 2-1,2 1 1,0 1 0,46-30 0,-29 30-38,1 1 1,0 2 0,1 2 0,83-17 0,-111 27-226,0 0 0,-1 0 1,1-2-1,-1 0 0,-1 0 1,1-1-1,-1-1 0,-1 0 1,0-1-1,0-1 0,-1 1 1,0-2-1,18-24 0,-23 21-2428</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2.069"/>
    </inkml:context>
    <inkml:brush xml:id="br0">
      <inkml:brushProperty name="width" value="0.1" units="cm"/>
      <inkml:brushProperty name="height" value="0.1" units="cm"/>
    </inkml:brush>
  </inkml:definitions>
  <inkml:trace contextRef="#ctx0" brushRef="#br0">191 0 5907,'0'0'800,"3"31"-784,1 4-9,2 36 51,18 73 0,-17-112-14,-5-16 274,2-1 0,0 0 0,0 0 0,1-1 0,1 1 0,13 22 0,-15-31-290,-1-1 0,-1 1 0,1 0 0,-1 0-1,0 0 1,-1 0 0,1 0 0,-1 0 0,0 0 0,-1 1-1,1-1 1,-1 0 0,-1 1 0,1-1 0,-1 0 0,0 0-1,0 1 1,-1-1 0,-3 9 0,-6 10 161,0-1 1,-1-1-1,-22 32 1,6-10-88,17-28-97,0-1 0,-1 0 0,-1 0 0,-1-1 0,0-1 0,0 0 0,-2-1 0,0-1 0,-20 12 1,0-2 23</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8.955"/>
    </inkml:context>
    <inkml:brush xml:id="br0">
      <inkml:brushProperty name="width" value="0.1" units="cm"/>
      <inkml:brushProperty name="height" value="0.1" units="cm"/>
    </inkml:brush>
  </inkml:definitions>
  <inkml:trace contextRef="#ctx0" brushRef="#br0">1 112 1072,'0'0'3730,"5"-6"-3124,9-10-186,-2 2 165,0 1 0,21-18 0,-29 27-552,0 1 0,1 0 0,-1 0 1,1 0-1,0 1 0,0-1 1,0 1-1,0 0 0,0 1 1,0-1-1,1 1 0,-1 0 1,9 0-1,2 3-33,0 0 0,-1 1 0,1 1 0,-1 1 0,1 0 0,-2 1 0,1 0 0,0 1 0,-1 1 0,-1 0 0,1 1 0,22 21 0,-29-22 5,0 0 0,-1 0 0,0 1-1,0 0 1,-1 1 0,0-1 0,0 1 0,-1 0-1,-1 0 1,4 15 0,-3-11 39,1 0 0,0 0 0,1-1-1,9 16 1,-12-24-36,0-1 1,0 0-1,0-1 0,1 1 1,-1 0-1,1-1 0,0 0 1,0 0-1,0 0 0,0 0 1,1-1-1,-1 0 0,1 0 1,0 0-1,-1 0 0,9 1 1,1 0 1,-3-1-11,-1-1 0,0 1 0,-1 1-1,1 0 1,0 0 0,-1 1 0,1 1-1,-1-1 1,-1 1 0,1 1 0,-1 0-1,1 0 1,-2 0 0,14 14 0,4 6 55,0-2 0,56 39 0,16 14-80,-87-68-156,0 1 0,0 1 0,-1-1 1,0 2-1,-1-1 0,7 15 0,-10-10-2280,-5-5-1129</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0.253"/>
    </inkml:context>
    <inkml:brush xml:id="br0">
      <inkml:brushProperty name="width" value="0.1" units="cm"/>
      <inkml:brushProperty name="height" value="0.1" units="cm"/>
    </inkml:brush>
  </inkml:definitions>
  <inkml:trace contextRef="#ctx0" brushRef="#br0">1 177 144,'0'0'1836,"25"3"-1538,82 12 492,-100-14-703,1 0 1,-1-1-1,0 0 0,0 0 0,1 0 1,-1-1-1,11-2 0,-14 1-68,0 0 0,0 0-1,0 0 1,0 0 0,0-1-1,0 1 1,4-6-1,33-20 242,-40 28-142,-1-35 44,0 34-207,15 0 198,0-1 0,0 0-1,0-1 1,-1-1 0,1-1 0,-1 0-1,21-10 1,-21 8-89,1 0 0,0 2 0,0 0 0,0 1 0,0 0 0,26-2 0,43 5-248,-83 1 224,32-4 304,-10-6-197,-18 8-140,1-1 0,-1 1 0,0 0 0,1 1 0,0-1 1,-1 1-1,1 0 0,9 0 0,140 9-106,-146-9-944</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1.559"/>
    </inkml:context>
    <inkml:brush xml:id="br0">
      <inkml:brushProperty name="width" value="0.1" units="cm"/>
      <inkml:brushProperty name="height" value="0.1" units="cm"/>
    </inkml:brush>
  </inkml:definitions>
  <inkml:trace contextRef="#ctx0" brushRef="#br0">706 10 4050,'0'0'3839,"-10"-9"-3650,4 11-140,1 1-1,0 0 1,1 0-1,-1 0 1,1 1-1,-1 0 1,1 0-1,0 0 1,-4 5-1,5-5 41,-36 36-11,1 3 1,3 1-1,1 1 1,-45 84-1,75-120-30,1 0-1,0 0 1,0 0 0,1 0-1,1 1 1,-1-1-1,1 1 1,1-1-1,0 1 1,1 10 0,-1 4 44,0-20-19,-1 1-1,0-1 0,-1 0 0,1 1 0,-1-1 0,0 0 0,0 0 0,0 0 0,0 0 0,-1 0 0,1-1 0,-1 1 1,0-1-1,0 0 0,-1 1 0,1-1 0,-1-1 0,1 1 0,-1 0 0,0-1 0,-4 2 0,-14 8 86,0-1 0,-34 11 0,52-20-126,-49 16-266,20-7 554,-52 24 0,75-30-1230,1 1 0,-1 0-1,1 1 1,0-1 0,-9 11-1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3.605"/>
    </inkml:context>
    <inkml:brush xml:id="br0">
      <inkml:brushProperty name="width" value="0.1" units="cm"/>
      <inkml:brushProperty name="height" value="0.1" units="cm"/>
    </inkml:brush>
  </inkml:definitions>
  <inkml:trace contextRef="#ctx0" brushRef="#br0">17 670 2401,'0'0'1102,"-1"6"-352,-7 21 1374,3-18 904,3-25-2119,2 5-916,0 0-1,0 0 1,1 0-1,1 1 1,0-1-1,1 0 1,0 0-1,0 1 1,9-19-1,-6 15-132,-1 0-1,0-1 1,-1 0 0,-1 0-1,3-24 1,-4 22 156,1-1 1,0 1-1,11-28 1,-12 40-24,0 0 1,1 0-1,-1 0 1,1 0-1,0 1 1,1-1-1,-1 1 1,1 0-1,0 0 1,0 0-1,0 1 1,0-1-1,1 1 1,0 0-1,9-4 1,-10 5 9,134-55-303,-119 51 77,1 0-1,0 2 1,0 0-1,1 1 0,27 1 1,-38 1 227,-1-1-1,0 0 1,1 0 0,-1-1 0,0 0-1,0 0 1,0-1 0,-1 0 0,1-1 0,-1 0-1,0 0 1,0 0 0,-1-1 0,11-11-1,7-8-1164,-1-1-1,30-42 1,-40 48-939</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5.264"/>
    </inkml:context>
    <inkml:brush xml:id="br0">
      <inkml:brushProperty name="width" value="0.1" units="cm"/>
      <inkml:brushProperty name="height" value="0.1" units="cm"/>
    </inkml:brush>
  </inkml:definitions>
  <inkml:trace contextRef="#ctx0" brushRef="#br0">0 44 1457,'0'0'5925,"27"-6"-5824,87-22-93,-102 25-17,1 1 0,0 0 0,0 1 0,0 0 1,0 1-1,15 1 0,6 1 5,-23-2 11,0 0 0,0 1 1,0 1-1,0 0 0,0 1 1,-1-1-1,1 2 0,-1 0 0,1 0 1,-1 1-1,0 0 0,-1 1 1,1 0-1,-1 0 0,-1 1 1,1 0-1,-1 1 0,12 14 0,2 0 92,24 27 34,-44-46-112,1 1-1,-1 0 1,0 0 0,0 0 0,0 0 0,0 0-1,-1 0 1,0 0 0,0 1 0,0-1-1,0 0 1,0 8 0,-2 1 580,1-9-579,-1-1 0,1 1 0,0 0-1,0 0 1,0-1 0,0 1 0,1 0 0,-1 0 0,1-1-1,0 1 1,0 0 0,0-1 0,1 1 0,-1-1-1,1 1 1,0-1 0,0 0 0,0 0 0,0 0 0,1 0-1,-1 0 1,1-1 0,0 1 0,0 0 0,4 2 0,23 13-312,1-1 0,1-2 0,42 14-1,-41-16-323,-7-2-1290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8.058"/>
    </inkml:context>
    <inkml:brush xml:id="br0">
      <inkml:brushProperty name="width" value="0.1" units="cm"/>
      <inkml:brushProperty name="height" value="0.1" units="cm"/>
    </inkml:brush>
  </inkml:definitions>
  <inkml:trace contextRef="#ctx0" brushRef="#br0">1 0 5955,'0'0'1817,"7"0"-2468,-1 0 650,1 0 21,0 0-1,1 0 1,-1 1-1,0 0 1,0 0-1,0 1 1,0 0-1,0 0 1,7 3-1,39 19 404,58 18 0,-30-14-279,-80-27-7,-1 1 0,1-1 0,0 0 0,0 0 0,0 0 0,-1 0 0,1 1 0,-1-1 0,1 0 0,-1 1 0,1-1 0,-1 0 0,0 1 0,0-1 0,1 0-1,-1 1 1,0-1 0,0 0 0,-1 2 0,0 38-36,1-29-108,-1 8-154,4 25-135,-2-43 292,0 0-1,0 1 1,0-1 0,0 0-1,0 0 1,1 0-1,-1 0 1,1 0 0,-1 0-1,1 0 1,0-1-1,0 1 1,0-1 0,0 1-1,0-1 1,0 0 0,3 2-1,13 6-273,1-1-1,0-1 1,1-1-1,-1 0 1,1-2-1,0 0 0,0-1 1,1-1-1,29-1 1,-41-3-1726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2.265"/>
    </inkml:context>
    <inkml:brush xml:id="br0">
      <inkml:brushProperty name="width" value="0.1" units="cm"/>
      <inkml:brushProperty name="height" value="0.1" units="cm"/>
    </inkml:brush>
  </inkml:definitions>
  <inkml:trace contextRef="#ctx0" brushRef="#br0">0 144 7700,'0'0'4300,"13"-10"-4006,-5 3-250,22-17 59,46-29 0,-65 47-104,0-1-1,1 1 0,-1 1 0,1 0 0,1 1 0,-1 0 0,1 1 0,-1 0 1,18-1-1,-14 3-75,0 0 1,1 0-1,-1 2 1,0 0-1,0 1 1,0 0-1,0 2 1,0 0-1,-1 0 1,1 2-1,24 11 1,91 48 76,158 54 1,-282-116 1,4 2-3,35 11 223,-1 3 1,-2 2-1,43 26 0,-74-40-205,1 0-1,0-1 1,0 0-1,0-2 1,0 1-1,1-2 1,0 1-1,0-2 1,0 0-1,21 0 1,15-2-25,81-12 1,6 1-1665,-127 11 232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3.558"/>
    </inkml:context>
    <inkml:brush xml:id="br0">
      <inkml:brushProperty name="width" value="0.1" units="cm"/>
      <inkml:brushProperty name="height" value="0.1" units="cm"/>
    </inkml:brush>
  </inkml:definitions>
  <inkml:trace contextRef="#ctx0" brushRef="#br0">1 242 3378,'0'0'2753,"25"0"-2089,82-1 30,-100 1-612,0-1 0,0 0 0,-1 0 0,1-1 0,0 0 0,-1 0 0,0 0 0,1-1 0,-1 0 0,0 0 0,0-1 0,-1 0 0,7-5 0,7-4 157,34-17 151,1 2 1,2 3-1,0 2 1,2 2-1,67-15 0,-104 32-388,1 0-1,-1 1 0,1 1 0,0 1 0,-1 1 0,40 5 0,-55-3 16,0 0-1,0 1 0,-1 0 0,1 0 0,-1 0 1,0 1-1,0 0 0,0 0 0,0 0 0,0 1 1,-1 0-1,0-1 0,0 1 0,-1 1 0,6 8 1,-2-4 86,0-1 0,0 1 0,14 11 1,-18-18-86,0-1 1,0 0 0,0 1-1,0-1 1,1-1 0,-1 1-1,1 0 1,-1-1 0,1 0-1,-1 0 1,1 0 0,0 0 0,0-1-1,0 1 1,3-1 0,54-2-11,-1-3 1,0-3 0,112-28 0,159-72-2317,-320 104-723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4.437"/>
    </inkml:context>
    <inkml:brush xml:id="br0">
      <inkml:brushProperty name="width" value="0.1" units="cm"/>
      <inkml:brushProperty name="height" value="0.1" units="cm"/>
    </inkml:brush>
  </inkml:definitions>
  <inkml:trace contextRef="#ctx0" brushRef="#br0">0 383 4690,'0'0'2524,"32"-14"-1865,102-41 125,-105 45-616,1 1 0,0 2 0,0 1 0,1 1 0,0 2-1,-1 1 1,1 1 0,41 5 0,12-2-78,-65-3-120,0 0 0,0-1 1,-1-2-1,1 1 0,-1-2 0,0-1 1,0 0-1,33-17 0,-2-5-88,74-56 0,-53 34 158,-64 46-61,29-23-338,-34 26 214,1 0-1,0-1 1,-1 1-1,1-1 1,-1 0-1,0 1 1,0-1-1,1 0 0,-1 0 1,0 0-1,0 0 1,-1 0-1,1 0 1,0 0-1,0-5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5.341"/>
    </inkml:context>
    <inkml:brush xml:id="br0">
      <inkml:brushProperty name="width" value="0.1" units="cm"/>
      <inkml:brushProperty name="height" value="0.1" units="cm"/>
    </inkml:brush>
  </inkml:definitions>
  <inkml:trace contextRef="#ctx0" brushRef="#br0">16 512 7876,'0'0'2163,"-2"-1"-1979,1-1-1,-1 0 1,0 0-1,1 0 1,0 0 0,-1 0-1,1 0 1,0 0-1,-2-4 1,4 0-160,0 1 1,1-1 0,-1 0-1,1 1 1,0-1-1,1 1 1,-1-1-1,1 1 1,0 0 0,0 0-1,1 0 1,-1 1-1,1-1 1,0 1-1,1 0 1,-1 0 0,1 0-1,-1 1 1,7-4-1,9-6 46,1 0 0,1 1 0,28-11 0,-22 12-125,0 2-1,1 0 1,1 2 0,-1 2-1,38-3 1,150 5-557,-1 0 291,-206 1 322,-1 0 0,1 0 0,0-1 0,-1-1-1,0 1 1,1-1 0,-2-1 0,1 0 0,10-7-1,75-61-57,-72 54 13,6-4-100,1 2 0,0 1 0,59-29 0,-82 46-132,14-8 187,-3-1-3458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6.422"/>
    </inkml:context>
    <inkml:brush xml:id="br0">
      <inkml:brushProperty name="width" value="0.1" units="cm"/>
      <inkml:brushProperty name="height" value="0.1" units="cm"/>
    </inkml:brush>
  </inkml:definitions>
  <inkml:trace contextRef="#ctx0" brushRef="#br0">0 99 6771,'0'0'1510,"29"-11"-990,97-35 46,-95 36-382,1 1 0,1 2-1,-1 1 1,1 1 0,0 2 0,0 2 0,53 3 0,-42-1-204,-30 0 21,0 1-1,1 0 0,-1 1 1,0 1-1,0 0 0,-1 1 1,23 10-1,89 59-197,-79-46-174,-36-20 369,0 0 1,0 1 0,0 0 0,-1 1-1,0 0 1,8 13 0,-7-9 4,0-2 1,1 1-1,15 12 1,-16-18 12,0-1 0,1 0 0,-1 0 0,1-1 0,1-1 0,-1 1-1,0-2 1,1 0 0,0 0 0,0-1 0,23 1 0,11-2 66,80-8 0,-113 6-85,182-1 356,-25 1-192,-144 0-470,1-2 0,-1-1-1,1-2 1,30-9 0,-41 9-3202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8.016"/>
    </inkml:context>
    <inkml:brush xml:id="br0">
      <inkml:brushProperty name="width" value="0.1" units="cm"/>
      <inkml:brushProperty name="height" value="0.1" units="cm"/>
    </inkml:brush>
  </inkml:definitions>
  <inkml:trace contextRef="#ctx0" brushRef="#br0">0 36 6243,'0'0'2476,"16"-3"-1852,47-9 294,116-8-1,-145 20-877,0-1-22,0 2 0,45 7 0,-68-6-18,0 0 0,0 1-1,-1 1 1,1-1 0,-1 2 0,0 0-1,0 0 1,0 1 0,-1 0 0,0 0-1,10 10 1,96 107 62,-102-111-64,24 23 27,1-1-1,48 32 1,-76-62 27,0 0 0,0-1 1,0 0-1,1 0 1,-1-1-1,1-1 1,-1 0-1,1 0 1,0-1-1,-1 0 1,18-3-1,16 1-14,-2 2-145,-13 2-488,1-3 0,0 0 0,0-2 0,35-7 0,-50 4-2662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9.479"/>
    </inkml:context>
    <inkml:brush xml:id="br0">
      <inkml:brushProperty name="width" value="0.1" units="cm"/>
      <inkml:brushProperty name="height" value="0.1" units="cm"/>
    </inkml:brush>
  </inkml:definitions>
  <inkml:trace contextRef="#ctx0" brushRef="#br0">76 190 3073,'0'0'4024,"-12"-2"-3235,-38-5 217,50 7-951,-1 0 0,1 0 0,-1 0 0,1 0 1,-1 0-1,1 0 0,-1 0 0,0-1 0,1 1 0,-1 0 0,1 0 0,-1-1 0,1 1 0,-1 0 0,1-1 0,-1 1 1,1 0-1,0-1 0,-1 1 0,1 0 0,-1-1 0,1 1 0,0-1 0,-1 1 0,1-1 0,0 1 0,0-1 1,-1 1-1,1-1 0,0 1 0,0-1 0,0 0 0,0 1 0,0-1 0,0 1 0,0-1 0,0 1 0,0-1 1,0 0-1,0 1 0,0-1 0,0 1 0,0-1 0,0 1 0,1-1 0,-1 1 0,0-1 0,0 1 0,1-1 1,-1 1-1,0-1 0,1 1 0,-1-1 0,0 1 0,1-1 0,0 1 0,12-5-9,0 1-1,1 1 0,0 1 1,0 0-1,0 0 0,0 1 1,16 2-1,-1-2-18,-12 0-29,-8 0-2,1 1 0,-1 0-1,0 0 1,0 1 0,17 3-1,-23-3 4,0 0 0,-1 0 0,1 1 0,0-1 1,-1 1-1,1 0 0,-1 0 0,1-1 0,-1 2 0,0-1 0,0 0 0,0 0 0,0 1 0,0-1 0,0 1 0,-1-1 0,1 1 0,-1 0 0,0 0 1,0 0-1,2 4 0,8 28-8,2-1 0,2 0 0,26 45 0,-33-67 5,-1 0-1,2 0 0,-1-1 0,2 0 0,-1-1 0,1 0 1,1-1-1,0 0 0,0 0 0,1-1 0,24 12 0,-19-15-1,0-1 0,1-1-1,0 0 1,-1-1 0,1-1 0,0-1-1,32-4 1,-17 2 11,42-4 15,80-19-1,-137 22-18,-1-1-37,0 0 0,-1-1 0,0-1-1,0 0 1,0-2 0,-1 1 0,1-2 0,24-18 0,-1-6-754,59-61 0,-88 82 657,162-149 151,-50 65-4617,-105 82 352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0.735"/>
    </inkml:context>
    <inkml:brush xml:id="br0">
      <inkml:brushProperty name="width" value="0.1" units="cm"/>
      <inkml:brushProperty name="height" value="0.1" units="cm"/>
    </inkml:brush>
  </inkml:definitions>
  <inkml:trace contextRef="#ctx0" brushRef="#br0">1 52 4066,'0'0'4525,"20"-7"-3730,67-21 58,-66 23-567,-1 1 0,1 1 0,0 1 0,0 0 0,1 2 0,32 3 0,5-1-284,-53-2-32,0 0 0,0 0-1,0 1 1,0 0 0,0 0 0,0 0 0,0 1 0,0 0 0,-1 0-1,1 0 1,-1 1 0,1 0 0,-1 0 0,0 0 0,0 0-1,0 1 1,-1 0 0,1 0 0,-1 0 0,6 9 0,-3-2 20,0 1 0,-1 0 1,0 0-1,-2 0 0,1 1 1,-1 0-1,-1 0 0,2 14 1,-3-15 9,1 5-21,0 1 1,2-1-1,-1 0 1,2 0-1,13 28 1,-17-42 18,0-1 1,0 0-1,1 1 1,-1-1-1,0 0 1,1 0-1,-1-1 1,1 1-1,0 0 1,0-1-1,-1 1 0,1-1 1,0 0-1,0 0 1,0 0-1,0-1 1,0 1-1,0-1 1,4 1-1,70-1-29,-47-1 26,22-2-80,0-2 1,81-19-1,25-3-282,59 6-3158,-182 17 788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1.661"/>
    </inkml:context>
    <inkml:brush xml:id="br0">
      <inkml:brushProperty name="width" value="0.1" units="cm"/>
      <inkml:brushProperty name="height" value="0.1" units="cm"/>
    </inkml:brush>
  </inkml:definitions>
  <inkml:trace contextRef="#ctx0" brushRef="#br0">0 26 2225,'0'0'6307,"8"-4"-6272,8-1 129,-1 0 0,0 2 0,1 0 0,0 0 0,0 2 0,0 0 0,21 1 0,-22 0-31,18 0 123,60 7 0,-83-5-277,0-1 1,0 2-1,0 0 1,-1 0-1,1 0 1,-1 2-1,0-1 1,0 1-1,-1 0 1,14 10-1,-12-7 28,1-1 1,0 0-1,17 8 0,32 20-447,-56-33 185,-1 1 1,0 0 0,0 1-1,0-1 1,0 0-1,0 1 1,0 0 0,-1 0-1,0-1 1,0 1 0,0 1-1,0-1 1,1 5 0,0 4-25,1 0 0,1-1-1,0 0 1,0 0 0,1 0 0,1 0 0,10 13 0,-12-18 306,1-1-1,0 0 0,0 0 0,0 0 0,0-1 1,1 0-1,0 0 0,0-1 0,1 0 0,-1 0 1,1-1-1,15 5 0,36 4 406,0-2-1,1-3 1,1-3-1,74-4 0,-99 0-560,-16-1 153,-1 0 0,1-2 0,-1 0 0,0-1 0,1-1 0,29-12 0,104-58-6,-5 2-360,-129 65 191,1 1 0,-1 1 0,1 1 0,1 1 0,40-3 0,19 7-2440,-70 0 422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4.054"/>
    </inkml:context>
    <inkml:brush xml:id="br0">
      <inkml:brushProperty name="width" value="0.1" units="cm"/>
      <inkml:brushProperty name="height" value="0.1" units="cm"/>
    </inkml:brush>
  </inkml:definitions>
  <inkml:trace contextRef="#ctx0" brushRef="#br0">0 140 2673,'0'0'1622,"32"-18"-1456,101-56-113,-119 66 59,1 1 0,-1 1 0,1 0 0,0 1 0,1 1 0,-1 0 0,1 1 1,0 1-1,0 0 0,-1 1 0,31 2 0,-8 0 243,-34-1-307,0 1 1,-1 0 0,1 0-1,0 0 1,-1 0 0,1 1-1,0-1 1,-1 1 0,0 0-1,1 0 1,-1 0 0,0 0-1,0 1 1,0-1 0,4 5-1,44 55 1448,-13-14-404,-27-36-998,1-1 1,0-1-1,0 0 0,1 0 0,0-1 0,0-1 0,1 0 0,0-1 0,1 0 0,23 6 1,-8-7-83,-1-1 0,58 1 1,-60-5-64,-1 0 1,0 2-1,1 1 0,24 7 0,-18 0 47,0-1 0,0-2 0,1-2 0,0-1 0,43 1 0,-15-5-4,90-3-1467,-116-6 136,-24-5-996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3.303"/>
    </inkml:context>
    <inkml:brush xml:id="br0">
      <inkml:brushProperty name="width" value="0.1" units="cm"/>
      <inkml:brushProperty name="height" value="0.1" units="cm"/>
    </inkml:brush>
  </inkml:definitions>
  <inkml:trace contextRef="#ctx0" brushRef="#br0">1 84 2113,'0'0'1446,"30"-5"-1275,8-5-155,-13 3-10,0 2 0,52-5 0,-76 10-34,35 0 935,-34 1-818,-1-1 1,0 1-1,1-1 0,-1 1 1,0 0-1,1 0 0,-1-1 1,0 1-1,0 0 0,0 0 1,0 0-1,0 0 0,0 1 1,0-1-1,0 0 0,0 0 1,-1 1-1,1-1 0,1 3 1,12 26 178,2 0 1,1-1-1,2-1 1,1-1-1,0 0 1,2-1 0,1-2-1,36 30 1,-48-47-208,0 0 1,1 0-1,-1-1 1,2-1 0,-1 0-1,1-1 1,-1 0-1,1-1 1,0 0-1,16 1 1,16-1 576,75-5 0,-67 0-572,0-1-2,65-14-1,0 0-30,229-46-56,-272 47 46,-19 0-29,-1-3 0,-1-2 0,0-2-1,92-56 1,68-31-40,-169 97-50,-41 12-718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9.127"/>
    </inkml:context>
    <inkml:brush xml:id="br0">
      <inkml:brushProperty name="width" value="0.1" units="cm"/>
      <inkml:brushProperty name="height" value="0.1" units="cm"/>
    </inkml:brush>
  </inkml:definitions>
  <inkml:trace contextRef="#ctx0" brushRef="#br0">1 380 9124,'0'0'3687,"4"-6"-3559,22-24 2,0 1-1,2 1 0,42-33 1,-56 52-149,2 0 1,-1 0-1,1 2 1,0 0 0,1 1-1,0 0 1,0 1-1,0 2 1,22-4-1,-11 2-181,-1-1 0,45-16 0,-62 17 23,124-58-39,-121 56-598,0-2-1,0 0 1,-1 0-1,13-14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20.663"/>
    </inkml:context>
    <inkml:brush xml:id="br0">
      <inkml:brushProperty name="width" value="0.1" units="cm"/>
      <inkml:brushProperty name="height" value="0.1" units="cm"/>
    </inkml:brush>
  </inkml:definitions>
  <inkml:trace contextRef="#ctx0" brushRef="#br0">1 29 160,'0'0'4853,"20"-5"-4333,64-15 313,-78 19-644,1 0 0,0 0 1,0 1-1,-1-1 1,1 2-1,0-1 0,0 1 1,-1 0-1,1 0 1,0 1-1,-1 0 0,1 0 1,-1 0-1,0 1 1,0 0-1,0 0 1,0 1-1,0 0 0,-1 0 1,1 0-1,-1 0 1,9 11-1,24 15 462,15 4-13,-33-22-502,0 0 0,0 2 0,-1 1 0,29 29 0,-38-34-125,2 5-2,0-1 0,0-1 0,2 0 0,0-1 1,0-1-1,1 0 0,0 0 0,1-2 1,0 0-1,23 9 0,6-4-281,1-2 0,0-3 0,1-1 0,0-2 0,0-2-1,1-3 1,69-6 0,-67-4-1443,-31-4-1353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21.989"/>
    </inkml:context>
    <inkml:brush xml:id="br0">
      <inkml:brushProperty name="width" value="0.1" units="cm"/>
      <inkml:brushProperty name="height" value="0.1" units="cm"/>
    </inkml:brush>
  </inkml:definitions>
  <inkml:trace contextRef="#ctx0" brushRef="#br0">1 14 8356,'0'0'3164,"27"-3"-3060,-16 3-93,192-11 23,-199 11-33,-1 0 0,1 0-1,0 1 1,-1-1 0,1 1-1,-1 0 1,1 0 0,-1 0-1,1 0 1,-1 1-1,1-1 1,-1 1 0,0 0-1,0 0 1,0 0 0,0 0-1,-1 1 1,1-1 0,0 1-1,-1 0 1,0 0 0,1 0-1,1 3 1,2 6-3,-1 0 1,0 0 0,-1 0 0,0 1-1,2 14 1,9 26-52,-4-25-120,2-1-1,0 0 1,2 0 0,1-1-1,20 24 1,-28-40 139,0 0 0,1 0 0,1-1 0,0 0-1,0-1 1,0 0 0,1 0 0,0-1 0,1-1 0,0 0-1,0-1 1,0 0 0,24 7 0,-19-9-432,-1-1 1,1-1-1,22 0 1,-13-1-3009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23.422"/>
    </inkml:context>
    <inkml:brush xml:id="br0">
      <inkml:brushProperty name="width" value="0.1" units="cm"/>
      <inkml:brushProperty name="height" value="0.1" units="cm"/>
    </inkml:brush>
  </inkml:definitions>
  <inkml:trace contextRef="#ctx0" brushRef="#br0">0 489 5843,'0'0'5194,"3"-4"-4506,49-53 1171,-36 42-1662,-1-1 0,15-21-1,-5 0-136,33-37-1,-47 62-61,1 0-1,0 1 1,0 1-1,1 0 1,1 0-1,20-10 1,297-137-2591,-311 151 421,-8 6-1528</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2.968"/>
    </inkml:context>
    <inkml:brush xml:id="br0">
      <inkml:brushProperty name="width" value="0.1" units="cm"/>
      <inkml:brushProperty name="height" value="0.1" units="cm"/>
    </inkml:brush>
  </inkml:definitions>
  <inkml:trace contextRef="#ctx0" brushRef="#br0">227 1 0,'0'0'5109,"-37"73"-1174,32-43-3911,2 1-1,2 0 1,0 0-1,6 45 1,15 43 183,-12-79-148,5 54 0,-10-59 54,-2-1 0,-1 1 1,-2 0-1,-1 0 0,-1-1 0,-3 0 1,0 0-1,-15 40 0,14-56-86,-6 18 70,-31 57 1,40-83-97,-1-1 1,0 0 0,-1 0 0,0-1 0,0 0 0,-1 0 0,0-1 0,0 0 0,-1 0 0,-17 10 0,6-11-1766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4.233"/>
    </inkml:context>
    <inkml:brush xml:id="br0">
      <inkml:brushProperty name="width" value="0.1" units="cm"/>
      <inkml:brushProperty name="height" value="0.1" units="cm"/>
    </inkml:brush>
  </inkml:definitions>
  <inkml:trace contextRef="#ctx0" brushRef="#br0">12 1006 3394,'0'0'661,"6"-4"-543,15-10 122,-20 13-72,-1 0 1,1-1-1,0 1 0,0 0 1,-1 0-1,1-1 1,0 1-1,-1 0 1,1-1-1,-1 1 1,0 0-1,1-1 0,-1 1 1,0-1-1,0 1 1,0 0-1,0-1 1,0 1-1,0-1 1,-1 1-1,0-3 0,-6-26-336,-3 4 176,5 15 5,0 0 0,2-1-1,-1 1 1,1-1 0,1 0-1,0 0 1,0-13 0,1-19 45,3-55-18,-1 95-50,0-1-1,1 0 0,0 1 1,0-1-1,0 1 0,1 0 0,-1-1 1,1 1-1,0 1 0,0-1 0,1 0 1,7-6-1,17-23-34,252-466-1483,-272 486 1111,-7 10 192,1 1 0,-1 0 0,0 0 0,1-1 0,-1 1 0,0 0 1,0-1-1,-1 1 0,1-1 0,0 1 0,-1-1 0,1-5 0,-1 0-2880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5.206"/>
    </inkml:context>
    <inkml:brush xml:id="br0">
      <inkml:brushProperty name="width" value="0.1" units="cm"/>
      <inkml:brushProperty name="height" value="0.1" units="cm"/>
    </inkml:brush>
  </inkml:definitions>
  <inkml:trace contextRef="#ctx0" brushRef="#br0">332 1413 3314,'0'0'4930,"-2"-4"-4485,-6-6-224,0 1-1,-1 0 0,1 1 0,-21-15 1,16 13-177,1 0 1,0-1 0,-13-16 0,-2-8-30,2-1 1,1-1-1,-23-49 0,38 65-14,0 0 0,2-1-1,0 0 1,1 0 0,2-1-1,0 1 1,-1-46 0,-1-584 596,5 624-528,-2 0 1,-6-28-1,0 0-1064,5-1-3500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6.833"/>
    </inkml:context>
    <inkml:brush xml:id="br0">
      <inkml:brushProperty name="width" value="0.1" units="cm"/>
      <inkml:brushProperty name="height" value="0.1" units="cm"/>
    </inkml:brush>
  </inkml:definitions>
  <inkml:trace contextRef="#ctx0" brushRef="#br0">322 10 3954,'0'0'6336,"4"-10"-3062,-7 18-3260,0 1 1,0-2-1,-1 1 1,-1 0 0,-5 8-1,-14 25 24,12-16 65,0 0 0,2 1 0,1 0 1,1 1-1,1 0 0,2 0 0,0 0 0,-1 37 0,6-36-39,-1-19-50,0 0-1,1 0 1,0 0 0,1 1-1,0-1 1,1 0 0,-1 0-1,6 14 1,-3-12 21,-1 0-1,-1 0 1,0 1-1,0-1 1,-1 1 0,0-1-1,-1 1 1,-2 19-1,0 3 117,17 345 670,-14-368-822,2 15-39,-2 0 1,-3 27-1,2-47 29,-1 1-1,0 0 1,0-1-1,-1 1 1,0-1 0,0 1-1,0-1 1,-1 0-1,0 0 1,0 0-1,-1 0 1,1 0 0,-6 5-1,-133 116-1026,110-101 508,26-21 174,-8 7 89,5-9-2683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7.877"/>
    </inkml:context>
    <inkml:brush xml:id="br0">
      <inkml:brushProperty name="width" value="0.1" units="cm"/>
      <inkml:brushProperty name="height" value="0.1" units="cm"/>
    </inkml:brush>
  </inkml:definitions>
  <inkml:trace contextRef="#ctx0" brushRef="#br0">0 1128 1713,'1'-1'10083,"3"-21"-9431,-3-1-644,1 0-1,1 1 0,1-1 0,1 1 1,1 0-1,1 0 0,0 0 0,2 1 1,1 0-1,0 1 0,2 0 0,0 1 1,26-32-1,-23 36-175,0 1 1,1 1 0,1 0-1,21-12 1,36-28-341,17-20 293,-68 57 116,0 0 1,-2-2-1,0-1 0,-1-1 0,0 0 0,-2-1 0,-1-1 0,21-34 1,-14 10 107,48-96 48,-68 131-123,-2 0 0,0-1 0,0 1 0,-1-1 0,0 1 0,-1-1-1,0 0 1,-3-13 0,1-16-4013,2 27-1414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5.254"/>
    </inkml:context>
    <inkml:brush xml:id="br0">
      <inkml:brushProperty name="width" value="0.1" units="cm"/>
      <inkml:brushProperty name="height" value="0.1" units="cm"/>
    </inkml:brush>
  </inkml:definitions>
  <inkml:trace contextRef="#ctx0" brushRef="#br0">1 246 2129,'0'0'5354,"28"-24"-4561,92-76-180,-105 87-515,1 0 0,0 1 0,1 1 0,0 1 0,1 0-1,0 1 1,1 1 0,0 1 0,0 1 0,1 0-1,33-5 1,-38 9-95,-1 0 1,1 1-1,-1 0 0,1 1 0,28 4 0,-35-2-3,1 0 0,-1 0 1,0 1-1,0 0 0,0 0 0,0 1 1,-1 0-1,1 1 0,-1-1 0,0 1 0,7 7 1,26 27-45,-20-20-57,0 0 0,35 25 0,-47-39 79,0-1-1,0 1 0,1-1 1,-1-1-1,1 1 0,0-1 0,0-1 1,0 0-1,0 0 0,0-1 0,15 1 1,407-2-80,-410 2 21,-1 1 1,0 1-1,1 0 0,-1 2 0,29 12 0,-30-11-227,-1 0 0,2-2 0,-1 0 0,1 0 0,-1-2 0,22 1 0,-26-4-3790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8.799"/>
    </inkml:context>
    <inkml:brush xml:id="br0">
      <inkml:brushProperty name="width" value="0.1" units="cm"/>
      <inkml:brushProperty name="height" value="0.1" units="cm"/>
    </inkml:brush>
  </inkml:definitions>
  <inkml:trace contextRef="#ctx0" brushRef="#br0">0 803 3954,'0'0'4039,"1"-36"-1430,0 31-2601,1 0-1,0 0 0,0 1 1,0-1-1,0 1 0,0 0 1,1 0-1,0-1 1,0 2-1,5-6 0,43-39-21,-22 22 1,11-14-24,17-17-54,72-56 0,-109 99 1,2 1 1,-1 1 0,2 1-1,0 1 1,42-13 0,-49 16 50,-1-1 0,0-1 0,0 0 0,-1-1 1,0-1-1,0 0 0,-1-1 0,16-19 0,10-7-140,-36 34 118,0 0-1,0 1 1,0-1-1,-1-1 0,1 1 1,-1 0-1,0 0 1,-1-1-1,1 1 0,-1-1 1,0 0-1,1-7 1,0 5-132,-1 0 0,1 0 0,0 0 0,1 0 0,3-7 0,1 2-463,0 1 1,1 0-1,0 0 0,18-17 0,-14 13-1606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9.911"/>
    </inkml:context>
    <inkml:brush xml:id="br0">
      <inkml:brushProperty name="width" value="0.1" units="cm"/>
      <inkml:brushProperty name="height" value="0.1" units="cm"/>
    </inkml:brush>
  </inkml:definitions>
  <inkml:trace contextRef="#ctx0" brushRef="#br0">349 1188 6243,'0'0'3095,"1"-6"-2794,0-14-84,-1 1 0,0-1 0,-2 1 0,-4-27 0,-4-56-61,10 69-185,-2-1 1,-7-46 0,6 65 5,-1 1 1,0 0 0,-1-1-1,0 2 1,-1-1-1,-1 1 1,-16-25 0,2 7 27,1 0 1,2-2 0,1 0-1,2 0 1,1-2 0,-13-50 0,4 34 194,2-17 431,19 54-619,-2 1-1,1-1 1,-2 1-1,0 0 0,0 1 1,-1-1-1,-15-21 1,16 27-74,0-1 0,1 1 0,0-1 1,0 0-1,1 0 0,-4-13 0,6 19-199,0-1 0,0 0 0,0 0 0,1 0 0,-1 1 0,1-1 0,0 0 0,0 0-1,0 0 1,0 0 0,1 0 0,-1 0 0,1 1 0,-1-1 0,1 0 0,0 0 0,0 1 0,0-1-1,1 0 1,-1 1 0,1-1 0,3-3 0,5-6-2735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1.004"/>
    </inkml:context>
    <inkml:brush xml:id="br0">
      <inkml:brushProperty name="width" value="0.1" units="cm"/>
      <inkml:brushProperty name="height" value="0.1" units="cm"/>
    </inkml:brush>
  </inkml:definitions>
  <inkml:trace contextRef="#ctx0" brushRef="#br0">17 1229 2273,'0'0'7025,"-1"-8"-6337,-2-21-136,2 22-69,-1 5-419,1-1 1,0 1-1,-1-1 1,1 1-1,0-1 1,1 0-1,-1 0 0,0 1 1,1-1-1,-1 0 1,1 0-1,0 0 0,0-3 1,0-23-47,-1 7-14,2 0 1,0 0-1,5-26 0,-4 39-5,1 1 0,-1 0-1,1 0 1,1 0-1,0 0 1,0 1 0,0-1-1,1 1 1,0 0-1,0 0 1,11-10-1,-7 10-49,0 0-1,0 1 0,0 0 1,0 1-1,1 0 0,0 0 1,0 1-1,1 0 0,-1 1 1,1 0-1,0 0 0,0 1 0,20 0 1,-24 0-98,-1 1 112,-1 0 1,1-1-1,-1 0 0,1-1 0,-1 1 1,0-1-1,0 0 0,0 0 0,-1 0 1,1-1-1,-1 1 0,6-7 0,47-60 149,-30 35-141,-20 26 25,0 0-1,0 1 1,1 0-1,0 1 1,1-1 0,-1 2-1,2-1 1,-1 1-1,0 1 1,1-1-1,0 2 1,1-1-1,-1 2 1,15-5 0,11 1 0,0-2 0,54-22 1,-71 23 15,0-2 1,-1 0 0,0-1-1,-1 0 1,0-2-1,17-15 1,-9 3-110,0 0 0,-2-2 1,-1-1-1,-1-1 0,-2 0 1,0-1-1,22-54 0,19-32-1216,-31 68-2040,-23 36-723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1.919"/>
    </inkml:context>
    <inkml:brush xml:id="br0">
      <inkml:brushProperty name="width" value="0.1" units="cm"/>
      <inkml:brushProperty name="height" value="0.1" units="cm"/>
    </inkml:brush>
  </inkml:definitions>
  <inkml:trace contextRef="#ctx0" brushRef="#br0">8 1074 1153,'0'0'8283,"-2"-4"-8080,1 0-200,0-1 0,0 0 0,0 0 1,0 1-1,1-1 0,-1 0 0,1 0 0,1 1 0,-1-1 0,1 0 0,0 0 0,0 1 1,0-1-1,0 0 0,3-4 0,6-15 5,22-38 0,-12 25 9,-5 8 52,1 1 0,1 0-1,32-40 1,-36 55-55,-1-1-1,2 2 1,0 0 0,0 0-1,1 2 1,0 0-1,32-16 1,-26 17-79,0 0 0,0 2 0,1 0 0,0 1-1,0 1 1,0 2 0,1 0 0,-1 1 0,1 1 0,0 1 0,-1 2 0,1 0 0,-1 1 0,29 8 0,-16-4 101,0-2 0,1-1 1,-1-2-1,1-2 1,48-4-1,-80 3-31,-1 0 0,0 0 0,1 0 0,-1-1 0,0 1 0,1-1 0,-1 0 0,0 0 0,-1 0 0,1 0 0,0 0 0,0-1 0,-1 1 0,0-1 0,1 0 0,-1 0 0,0 0 0,0 0 0,0 0 0,-1 0 0,1 0 0,-1-1 0,0 1 0,2-7 0,2-9 27,-1 0 0,-1 0 0,1-25 1,-3 34-31,4-69-142,7-63-470,-10 125 548,2 0 0,0 1 0,0-1 0,2 1 0,0 0 0,9-16 0,-13 28 62,0 0 1,0 1-1,1-1 0,-1 1 1,1 0-1,0 0 0,0 0 1,0 0-1,0 0 1,1 1-1,-1-1 0,1 1 1,-1 0-1,1 0 0,0 1 1,4-3-1,3 2-292,-1 0 0,1 0-1,0 1 1,-1 0 0,13 2-1,-13-1-2457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3.249"/>
    </inkml:context>
    <inkml:brush xml:id="br0">
      <inkml:brushProperty name="width" value="0.1" units="cm"/>
      <inkml:brushProperty name="height" value="0.1" units="cm"/>
    </inkml:brush>
  </inkml:definitions>
  <inkml:trace contextRef="#ctx0" brushRef="#br0">788 9 7235,'0'0'3250,"-2"-9"-2655,-36 40-458,1 2 1,2 1 0,1 2 0,2 2-1,2 0 1,1 2 0,-44 84 0,-13 22-144,78-130-155,1 0-1,0 1 1,-7 28 0,14-38 126,5 223 83,-6-223-39,0 0 0,-1 0 0,0 0 0,0 0 0,0-1 0,-1 1 0,0-1 0,0 0 0,-1 0 1,0 0-1,-8 10 0,-57 62 40,61-70-47,-2 2-12,0 0 0,0 0 1,-1-2-1,0 1 0,-1-1 0,0-1 1,0 0-1,0-1 0,-1 0 0,0-1 0,0 0 1,-1-1-1,1 0 0,-1-2 0,0 1 1,0-2-1,-22 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4.796"/>
    </inkml:context>
    <inkml:brush xml:id="br0">
      <inkml:brushProperty name="width" value="0.1" units="cm"/>
      <inkml:brushProperty name="height" value="0.1" units="cm"/>
    </inkml:brush>
  </inkml:definitions>
  <inkml:trace contextRef="#ctx0" brushRef="#br0">0 648 5010,'0'0'3730,"22"-30"-3004,-5 2-582,18-45 0,-25 49-46,1 1 1,1 1 0,30-42 0,-33 53-167,1 0 0,0 1 0,1 0 0,0 1-1,1 0 1,0 1 0,0 0 0,1 1 0,0 0 0,0 1 0,0 0 0,1 1 0,0 1 0,0 0 0,0 1 0,1 1 0,-1 0 0,1 1 0,28 1 0,171-9-404,-142 4 520,25 4-42,-55 1 57,55-6 0,-82 4-10,0-1 1,0-1-1,0 0 1,-1 0-1,0-2 1,0 0 0,19-11-1,189-144-125,-200 142-1243,-15 5-2700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5.908"/>
    </inkml:context>
    <inkml:brush xml:id="br0">
      <inkml:brushProperty name="width" value="0.1" units="cm"/>
      <inkml:brushProperty name="height" value="0.1" units="cm"/>
    </inkml:brush>
  </inkml:definitions>
  <inkml:trace contextRef="#ctx0" brushRef="#br0">1 58 4946,'0'0'1849,"4"-9"-1828,15-28 1,-17 36-9,0 0 1,-1 0-1,1-1 0,0 1 1,0 0-1,-1 1 1,1-1-1,0 0 0,0 0 1,0 1-1,0-1 1,0 1-1,0 0 0,0-1 1,0 1-1,0 0 1,0 0-1,0 0 0,0 1 1,0-1-1,0 0 1,3 2-1,4-2 186,8 0-109,0 1 1,0 0 0,0 1-1,0 0 1,0 2 0,26 9-1,-37-11-120,0 0 0,0 1 0,-1 0-1,0 1 1,1-1 0,-1 1-1,0 0 1,-1 0 0,1 0-1,-1 1 1,0 0 0,0 0-1,0 0 1,-1 0 0,1 0 0,-1 1-1,-1-1 1,1 1 0,-1 0-1,0 0 1,2 10 0,1 18 156,-2 0 0,-1 1-1,-2 0 1,-6 45 0,3-50 131,-1 7-146,2 0 0,3 46 0,0-62-98,2 1 0,1-1 0,0 0-1,2 0 1,0-1 0,2 1 0,0-1 0,1-1 0,1 0 0,0 0 0,25 32 0,-21-33-167,-4-4-130,1-1-1,0 1 1,1-2 0,0 0-1,17 13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6.818"/>
    </inkml:context>
    <inkml:brush xml:id="br0">
      <inkml:brushProperty name="width" value="0.1" units="cm"/>
      <inkml:brushProperty name="height" value="0.1" units="cm"/>
    </inkml:brush>
  </inkml:definitions>
  <inkml:trace contextRef="#ctx0" brushRef="#br0">1 1218 7491,'0'0'1273,"33"-16"-1142,110-51-99,-72 36-24,75-39 11,-128 59-17,0-2 0,0 0 0,-2 0 0,31-32 0,67-91-1689,135-208-1,-157 210 2654,-37 50-920,-34 49 46,2 1-1,1 1 1,2 1 0,40-39-1,-60 67-113,-1 1-1,1 0 1,0 0 0,0 1-1,0 0 1,1 0-1,-1 0 1,1 1-1,-1 0 1,1 0 0,-1 0-1,1 1 1,-1 0-1,1 1 1,11 1 0,-9-1-214,-1 0 0,1-1 0,-1 0 0,1-1 0,0 0 0,-1 0 0,15-4 0,-12-3-1872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7.770"/>
    </inkml:context>
    <inkml:brush xml:id="br0">
      <inkml:brushProperty name="width" value="0.1" units="cm"/>
      <inkml:brushProperty name="height" value="0.1" units="cm"/>
    </inkml:brush>
  </inkml:definitions>
  <inkml:trace contextRef="#ctx0" brushRef="#br0">81 18 7267,'0'0'859,"15"-5"-797,45-7 114,-60 12-163,1 0 0,-1 0-1,1 0 1,0 0 0,-1 0 0,1 0 0,0 0 0,-1 0 0,1 0-1,-1 1 1,1-1 0,-1 0 0,1 0 0,0 1 0,-1-1 0,1 1-1,-1-1 1,1 0 0,-1 1 0,0-1 0,1 1 0,-1-1 0,1 1 0,-1-1-1,0 1 1,1-1 0,-1 1 0,0-1 0,0 1 0,1-1 0,-1 1-1,0 0 1,0 0 0,0 23 259,0-16-213,0 28 166,2-24-147,-2 1 0,0-1 0,0 1-1,-1-1 1,-1 1 0,0-1 0,-1 0 0,-7 23 0,-6 2-8,2 0-1,2 1 1,1 0 0,2 1 0,2 0-1,-4 60 1,1 196-289,10-284 98,-1 0 0,-1 0 0,1 1 0,-2-1 0,0 0 0,0-1 0,-1 1-1,0-1 1,-9 17 0,-17 23-4313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8.925"/>
    </inkml:context>
    <inkml:brush xml:id="br0">
      <inkml:brushProperty name="width" value="0.1" units="cm"/>
      <inkml:brushProperty name="height" value="0.1" units="cm"/>
    </inkml:brush>
  </inkml:definitions>
  <inkml:trace contextRef="#ctx0" brushRef="#br0">997 20 3634,'0'0'6691,"-14"-4"-6633,-45-10 73,55 13-127,0 1 0,0 0 0,0 0 0,0 0 0,0 0-1,0 1 1,0 0 0,0-1 0,0 1 0,1 1 0,-1-1 0,0 1-1,0-1 1,1 1 0,-1 0 0,1 0 0,0 0 0,-1 1 0,1 0 0,0-1-1,1 1 1,-1 0 0,-4 6 0,-5 3 2,-35 31-9,7-8 4,1 2-1,3 1 1,0 1-1,-40 61 1,63-81-39,-2-1 0,0-1 0,-1 0 1,-1-1-1,0-1 0,-30 20 0,23-18 32,1 1 0,1 1 1,-32 37-1,28-23 7,1 1 0,2 1 0,-26 52 0,40-67-58,1 1 0,0 0-1,2 0 1,0 1-1,2 0 1,0 0-1,1 0 1,1 26-1,-2 4-373,-1 0-1,-3-1 1,-20 68-1,9-38 368,-23 93-1881,37-154-194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6.102"/>
    </inkml:context>
    <inkml:brush xml:id="br0">
      <inkml:brushProperty name="width" value="0.1" units="cm"/>
      <inkml:brushProperty name="height" value="0.1" units="cm"/>
    </inkml:brush>
  </inkml:definitions>
  <inkml:trace contextRef="#ctx0" brushRef="#br0">1 185 1873,'0'0'9636,"11"-21"-9332,37-69 73,-44 85-333,0 0 0,0 1 0,1-1 0,0 1 0,0 0 0,0 0 1,0 0-1,1 1 0,-1 0 0,1 0 0,0 1 0,0-1 0,0 1 1,0 0-1,0 1 0,0-1 0,1 1 0,6 0 0,6-2 38,28-4-59,1 3 0,84 2 1,-73 3-99,-45-1-52,0 1 1,0 0-1,0 1 1,0 0 0,0 2-1,0-1 1,0 2 0,-1 0-1,0 0 1,0 1-1,0 1 1,-1 0 0,0 1-1,0 0 1,14 14-1,20 16 20,1-3-1,93 53 1,-78-46-56,-54-34 165,1 0 1,1-2 0,0 1 0,0-1 0,0 0 0,0-1 0,1 0 0,0-1 0,0 0 0,0-1 0,13 2 0,-8-3 24,1 0 0,-1-2 0,0 0 0,1 0 0,-1-2 0,0 0 0,0-1 0,0-1 0,0 0 0,0-1 0,-1-1 0,0 0 0,23-13 0,-1-5 7,-18 12-40,0 0 0,0 2 0,1 0-1,24-8 1,-29 14-189,-12 4 69,-1-1 0,1 1 0,-1-1 0,0 1 0,0-1 1,1 0-1,-1 0 0,0 0 0,0 0 0,0 0 0,0 0 0,0-1 1,0 1-1,0-1 0,3-2 0,0-5-3139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0.321"/>
    </inkml:context>
    <inkml:brush xml:id="br0">
      <inkml:brushProperty name="width" value="0.1" units="cm"/>
      <inkml:brushProperty name="height" value="0.1" units="cm"/>
    </inkml:brush>
  </inkml:definitions>
  <inkml:trace contextRef="#ctx0" brushRef="#br0">64 1009 2593,'0'0'4400,"-10"7"-3627,-28 24-114,31-32 168,4-12-591,3-14-299,0 25 125,-3-77-81,1 45-7,1-1 0,2 0 0,6-35 0,-5 64 1,0 0-1,0 1 0,1-1 1,0 1-1,0-1 0,1 1 1,0 0-1,0 1 1,0-1-1,0 1 0,0-1 1,1 1-1,0 1 0,0-1 1,0 1-1,0-1 0,1 2 1,9-5-1,14-6-223,1 1 1,37-8-1,-65 19 236,13-5-35,0 0-1,0-2 0,-1 0 1,0 0-1,-1-1 0,1-1 1,-2 0-1,13-13 0,-6 7 74,40-29-1,-51 40-179,0 1 0,0 0 1,0 0-1,0 0 0,1 1 0,-1 0 1,1 1-1,0 0 0,0 0 0,0 1 1,11-1-1,-18 2 122,0 0 0,0-1 0,0 1 0,0-1 0,0 1 0,0-1-1,0 0 1,0 0 0,0 0 0,-1 0 0,1 0 0,0 0 0,-1-1 0,1 1 0,-1 0 0,1-1 0,-1 1 0,1-1-1,-1 0 1,0 1 0,0-1 0,0 0 0,0 0 0,0 0 0,0 0 0,-1 0 0,2-3 0,1-8 135,1-1 0,-2 1 1,2-17-1,-2 13-100,3-41 69,-4-102-1,-2 78-1697,1 76-531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1.212"/>
    </inkml:context>
    <inkml:brush xml:id="br0">
      <inkml:brushProperty name="width" value="0.1" units="cm"/>
      <inkml:brushProperty name="height" value="0.1" units="cm"/>
    </inkml:brush>
  </inkml:definitions>
  <inkml:trace contextRef="#ctx0" brushRef="#br0">0 1261 1521,'0'0'6837,"5"-17"-6746,13-55-72,-18 70-18,1 0 1,-1 0-1,0 0 0,1 0 1,0 1-1,-1-1 0,1 0 1,0 0-1,0 0 1,0 0-1,0 1 0,0-1 1,0 0-1,3-2 0,2-7 30,38-185 531,-5 16-847,-28 141-26,1 0 0,3 0 1,23-46-1,-23 57 345,1 1-1,1 1 1,1 0 0,2 1-1,0 1 1,2 0 0,0 2-1,2 1 1,0 1 0,46-30 0,-29 30-38,1 1 1,0 2 0,1 2 0,83-17 0,-111 27-226,0 0 0,-1 0 1,1-2-1,-1 0 0,-1 0 1,1-1-1,-1-1 0,-1 0 1,0-1-1,0-1 0,-1 1 1,0-2-1,18-24 0,-23 21-2428</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2.069"/>
    </inkml:context>
    <inkml:brush xml:id="br0">
      <inkml:brushProperty name="width" value="0.1" units="cm"/>
      <inkml:brushProperty name="height" value="0.1" units="cm"/>
    </inkml:brush>
  </inkml:definitions>
  <inkml:trace contextRef="#ctx0" brushRef="#br0">191 0 5907,'0'0'800,"3"31"-784,1 4-9,2 36 51,18 73 0,-17-112-14,-5-16 274,2-1 0,0 0 0,0 0 0,1-1 0,1 1 0,13 22 0,-15-31-290,-1-1 0,-1 1 0,1 0 0,-1 0-1,0 0 1,-1 0 0,1 0 0,-1 0 0,0 0 0,-1 1-1,1-1 1,-1 0 0,-1 1 0,1-1 0,-1 0 0,0 0-1,0 1 1,-1-1 0,-3 9 0,-6 10 161,0-1 1,-1-1-1,-22 32 1,6-10-88,17-28-97,0-1 0,-1 0 0,-1 0 0,-1-1 0,0-1 0,0 0 0,-2-1 0,0-1 0,-20 12 1,0-2 23</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08.955"/>
    </inkml:context>
    <inkml:brush xml:id="br0">
      <inkml:brushProperty name="width" value="0.1" units="cm"/>
      <inkml:brushProperty name="height" value="0.1" units="cm"/>
    </inkml:brush>
  </inkml:definitions>
  <inkml:trace contextRef="#ctx0" brushRef="#br0">1 112 1072,'0'0'3730,"5"-6"-3124,9-10-186,-2 2 165,0 1 0,21-18 0,-29 27-552,0 1 0,1 0 0,-1 0 1,1 0-1,0 1 0,0-1 1,0 1-1,0 0 0,0 1 1,0-1-1,1 1 0,-1 0 1,9 0-1,2 3-33,0 0 0,-1 1 0,1 1 0,-1 1 0,1 0 0,-2 1 0,1 0 0,0 1 0,-1 1 0,-1 0 0,1 1 0,22 21 0,-29-22 5,0 0 0,-1 0 0,0 1-1,0 0 1,-1 1 0,0-1 0,0 1 0,-1 0-1,-1 0 1,4 15 0,-3-11 39,1 0 0,0 0 0,1-1-1,9 16 1,-12-24-36,0-1 1,0 0-1,0-1 0,1 1 1,-1 0-1,1-1 0,0 0 1,0 0-1,0 0 0,0 0 1,1-1-1,-1 0 0,1 0 1,0 0-1,-1 0 0,9 1 1,1 0 1,-3-1-11,-1-1 0,0 1 0,-1 1-1,1 0 1,0 0 0,-1 1 0,1 1-1,-1-1 1,-1 1 0,1 1 0,-1 0-1,1 0 1,-2 0 0,14 14 0,4 6 55,0-2 0,56 39 0,16 14-80,-87-68-156,0 1 0,0 1 0,-1-1 1,0 2-1,-1-1 0,7 15 0,-10-10-2280,-5-5-1129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0.253"/>
    </inkml:context>
    <inkml:brush xml:id="br0">
      <inkml:brushProperty name="width" value="0.1" units="cm"/>
      <inkml:brushProperty name="height" value="0.1" units="cm"/>
    </inkml:brush>
  </inkml:definitions>
  <inkml:trace contextRef="#ctx0" brushRef="#br0">1 177 144,'0'0'1836,"25"3"-1538,82 12 492,-100-14-703,1 0 1,-1-1-1,0 0 0,0 0 0,1 0 1,-1-1-1,11-2 0,-14 1-68,0 0 0,0 0-1,0 0 1,0 0 0,0-1-1,0 1 1,4-6-1,33-20 242,-40 28-142,-1-35 44,0 34-207,15 0 198,0-1 0,0 0-1,0-1 1,-1-1 0,1-1 0,-1 0-1,21-10 1,-21 8-89,1 0 0,0 2 0,0 0 0,0 1 0,0 0 0,26-2 0,43 5-248,-83 1 224,32-4 304,-10-6-197,-18 8-140,1-1 0,-1 1 0,0 0 0,1 1 0,0-1 1,-1 1-1,1 0 0,9 0 0,140 9-106,-146-9-944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1.559"/>
    </inkml:context>
    <inkml:brush xml:id="br0">
      <inkml:brushProperty name="width" value="0.1" units="cm"/>
      <inkml:brushProperty name="height" value="0.1" units="cm"/>
    </inkml:brush>
  </inkml:definitions>
  <inkml:trace contextRef="#ctx0" brushRef="#br0">706 10 4050,'0'0'3839,"-10"-9"-3650,4 11-140,1 1-1,0 0 1,1 0-1,-1 0 1,1 1-1,-1 0 1,1 0-1,0 0 1,-4 5-1,5-5 41,-36 36-11,1 3 1,3 1-1,1 1 1,-45 84-1,75-120-30,1 0-1,0 0 1,0 0 0,1 0-1,1 1 1,-1-1-1,1 1 1,1-1-1,0 1 1,1 10 0,-1 4 44,0-20-19,-1 1-1,0-1 0,-1 0 0,1 1 0,-1-1 0,0 0 0,0 0 0,0 0 0,0 0 0,-1 0 0,1-1 0,-1 1 1,0-1-1,0 0 0,-1 1 0,1-1 0,-1-1 0,1 1 0,-1 0 0,0-1 0,-4 2 0,-14 8 86,0-1 0,-34 11 0,52-20-126,-49 16-266,20-7 554,-52 24 0,75-30-1230,1 1 0,-1 0-1,1 1 1,0-1 0,-9 11-1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3.605"/>
    </inkml:context>
    <inkml:brush xml:id="br0">
      <inkml:brushProperty name="width" value="0.1" units="cm"/>
      <inkml:brushProperty name="height" value="0.1" units="cm"/>
    </inkml:brush>
  </inkml:definitions>
  <inkml:trace contextRef="#ctx0" brushRef="#br0">17 670 2401,'0'0'1102,"-1"6"-352,-7 21 1374,3-18 904,3-25-2119,2 5-916,0 0-1,0 0 1,1 0-1,1 1 1,0-1-1,1 0 1,0 0-1,0 1 1,9-19-1,-6 15-132,-1 0-1,0-1 1,-1 0 0,-1 0-1,3-24 1,-4 22 156,1-1 1,0 1-1,11-28 1,-12 40-24,0 0 1,1 0-1,-1 0 1,1 0-1,0 1 1,1-1-1,-1 1 1,1 0-1,0 0 1,0 0-1,0 1 1,0-1-1,1 1 1,0 0-1,9-4 1,-10 5 9,134-55-303,-119 51 77,1 0-1,0 2 1,0 0-1,1 1 0,27 1 1,-38 1 227,-1-1-1,0 0 1,1 0 0,-1-1 0,0 0-1,0 0 1,0-1 0,-1 0 0,1-1 0,-1 0-1,0 0 1,0 0 0,-1-1 0,11-11-1,7-8-1164,-1-1-1,30-42 1,-40 48-939</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5.264"/>
    </inkml:context>
    <inkml:brush xml:id="br0">
      <inkml:brushProperty name="width" value="0.1" units="cm"/>
      <inkml:brushProperty name="height" value="0.1" units="cm"/>
    </inkml:brush>
  </inkml:definitions>
  <inkml:trace contextRef="#ctx0" brushRef="#br0">0 44 1457,'0'0'5925,"27"-6"-5824,87-22-93,-102 25-17,1 1 0,0 0 0,0 1 0,0 0 1,0 1-1,15 1 0,6 1 5,-23-2 11,0 0 0,0 1 1,0 1-1,0 0 0,0 1 1,-1-1-1,1 2 0,-1 0 0,1 0 1,-1 1-1,0 0 0,-1 1 1,1 0-1,-1 0 0,-1 1 1,1 0-1,-1 1 0,12 14 0,2 0 92,24 27 34,-44-46-112,1 1-1,-1 0 1,0 0 0,0 0 0,0 0 0,0 0-1,-1 0 1,0 0 0,0 1 0,0-1-1,0 0 1,0 8 0,-2 1 580,1-9-579,-1-1 0,1 1 0,0 0-1,0 0 1,0-1 0,0 1 0,1 0 0,-1 0 0,1-1-1,0 1 1,0 0 0,0-1 0,1 1 0,-1-1-1,1 1 1,0-1 0,0 0 0,0 0 0,0 0 0,1 0-1,-1 0 1,1-1 0,0 1 0,0 0 0,4 2 0,23 13-312,1-1 0,1-2 0,42 14-1,-41-16-323,-7-2-1290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4:18.058"/>
    </inkml:context>
    <inkml:brush xml:id="br0">
      <inkml:brushProperty name="width" value="0.1" units="cm"/>
      <inkml:brushProperty name="height" value="0.1" units="cm"/>
    </inkml:brush>
  </inkml:definitions>
  <inkml:trace contextRef="#ctx0" brushRef="#br0">1 0 5955,'0'0'1817,"7"0"-2468,-1 0 650,1 0 21,0 0-1,1 0 1,-1 1-1,0 0 1,0 0-1,0 1 1,0 0-1,0 0 1,7 3-1,39 19 404,58 18 0,-30-14-279,-80-27-7,-1 1 0,1-1 0,0 0 0,0 0 0,0 0 0,-1 0 0,1 1 0,-1-1 0,1 0 0,-1 1 0,1-1 0,-1 0 0,0 1 0,0-1 0,1 0-1,-1 1 1,0-1 0,0 0 0,-1 2 0,0 38-36,1-29-108,-1 8-154,4 25-135,-2-43 292,0 0-1,0 1 1,0-1 0,0 0-1,0 0 1,1 0-1,-1 0 1,1 0 0,-1 0-1,1 0 1,0-1-1,0 1 1,0-1 0,0 1-1,0-1 1,0 0 0,3 2-1,13 6-273,1-1-1,0-1 1,1-1-1,-1 0 1,1-2-1,0 0 0,0-1 1,1-1-1,29-1 1,-41-3-1726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01.017"/>
    </inkml:context>
    <inkml:brush xml:id="br0">
      <inkml:brushProperty name="width" value="0.1" units="cm"/>
      <inkml:brushProperty name="height" value="0.1" units="cm"/>
    </inkml:brush>
  </inkml:definitions>
  <inkml:trace contextRef="#ctx0" brushRef="#br0">1 758 24575,'10'-11'0,"-1"-1"0,0 0 0,-1-1 0,13-25 0,-9 16 0,65-122 0,63-105 0,-129 234 0,-1 1 0,2 0 0,0 0 0,1 2 0,0-1 0,26-18 0,-16 17 0,0 1 0,0 0 0,50-17 0,-72 30 0,28-12 0,1 2 0,0 1 0,0 1 0,0 2 0,42-4 0,-52 9 0,0-2 0,22-6 0,-16 4 0,-2 6 0,156 49 0,-112-28 0,131 24 0,-146-41-455,-1-2 0,62-6 0,-94 2-6371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7.353"/>
    </inkml:context>
    <inkml:brush xml:id="br0">
      <inkml:brushProperty name="width" value="0.1" units="cm"/>
      <inkml:brushProperty name="height" value="0.1" units="cm"/>
    </inkml:brush>
  </inkml:definitions>
  <inkml:trace contextRef="#ctx0" brushRef="#br0">30 163 7732,'0'0'6029,"-4"0"-5559,3 0-415,0 0-1,0 0 1,0 0 0,0 0 0,0 0 0,1 0 0,-1 0 0,0 0 0,0 0 0,0-1 0,0 1 0,0 0 0,0 0 0,1-1 0,-1 1 0,0-1 0,0 1 0,0-1 0,1 1 0,-1-1 0,0 1 0,1-1 0,-1 0 0,1 1 0,-1-1 0,0 0 0,1 0 0,-1 0 0,1 1 0,0-1 0,-1 0 0,1 0 0,0 0 0,-1 0 0,1 1 0,0-1 0,0 0 0,0 0 0,0 0 0,0 0 0,0 0 0,0 0 0,0 0 0,0 0 0,0 0 0,1 1 0,-1-1 0,0 0 0,1 0 0,-1 0 0,0 0 0,1 1 0,-1-1 0,1 0 0,-1 0 0,2-1 0,1-4-65,1 0 0,0 1 0,0-1 0,0 1 0,0-1 0,1 1 0,8-6 0,1 1-115,0 1 0,1 0 0,-1 1-1,2 1 1,-1 0 0,1 1 0,0 1 0,1 1-1,-1 0 1,1 1 0,0 0 0,-1 2 0,30 0-1,-43 1 94,0 1-1,0-1 0,-1 1 0,1-1 1,0 1-1,0 0 0,-1 0 0,1 0 1,-1 0-1,1 0 0,-1 1 0,0-1 1,1 1-1,-1 0 0,0 0 0,0-1 0,0 1 1,0 1-1,0-1 0,1 3 0,5 6 28,-1 1-1,-1 0 0,6 15 1,6 12-10,-12-30 34,11 23-66,31 39 0,-41-63 18,-1 0 0,2 0 0,-1 0 0,1-1 0,1 0 0,-1 0-1,1-1 1,0 0 0,13 5 0,-12-8 27,0 0-1,1-1 1,-1-1 0,1 0-1,0 0 1,-1-1-1,1 0 1,12-3-1,18 2 25,-21-1 77,0 0-1,0-1 1,-1-1 0,32-11-1,30-5-999,-25 14-2463</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06.290"/>
    </inkml:context>
    <inkml:brush xml:id="br0">
      <inkml:brushProperty name="width" value="0.1" units="cm"/>
      <inkml:brushProperty name="height" value="0.1" units="cm"/>
    </inkml:brush>
  </inkml:definitions>
  <inkml:trace contextRef="#ctx0" brushRef="#br0">0 331 24575,'6'-1'0,"0"1"0,0-2 0,0 1 0,0-1 0,0 0 0,0 0 0,0-1 0,9-5 0,4-1 0,69-30 0,146-74 0,-198 95 0,1 2 0,1 1 0,1 2 0,0 1 0,50-7 0,-77 16 0,84-15 0,187-12 0,101 26 0,-271 4 0,-103 0 0,1 0 0,-1 1 0,1 0 0,-1 1 0,0 0 0,1 0 0,-1 1 0,0 0 0,-1 1 0,1 0 0,-1 1 0,0 0 0,0 0 0,0 1 0,0 0 0,-1 1 0,11 11 0,-7-4 0,10 11 0,42 37 0,-54-54 0,0-1 0,1 0 0,0 0 0,0-1 0,0-1 0,1 0 0,22 7 0,-11-5-170,1-2-1,-1-1 0,1 0 1,0-2-1,0 0 0,0-2 1,46-5-1,-48-1-6655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08.042"/>
    </inkml:context>
    <inkml:brush xml:id="br0">
      <inkml:brushProperty name="width" value="0.1" units="cm"/>
      <inkml:brushProperty name="height" value="0.1" units="cm"/>
    </inkml:brush>
  </inkml:definitions>
  <inkml:trace contextRef="#ctx0" brushRef="#br0">1 691 24575,'25'-22'0,"1"1"0,1 2 0,58-32 0,-20 13 0,130-77 0,68-45 0,-220 130 0,2 2 0,83-38 0,-51 27 0,-54 26 0,35-14 0,-20 13 0,1 2 0,0 2 0,0 1 0,1 3 0,0 1 0,1 1 0,-1 3 0,66 5 0,-81 1 0,0 0 0,0 2 0,-1 0 0,0 2 0,-1 1 0,0 0 0,0 2 0,-1 1 0,-1 1 0,0 0 0,37 34 0,-27-14 0,-23-24 0,1-1 0,0 0 0,14 12 0,-11-13 0,0 1 0,1-2 0,-1 1 0,2-2 0,-1 0 0,1 0 0,-1-1 0,1-1 0,1 0 0,-1-1 0,1-1 0,-1 0 0,1-1 0,0 0 0,-1-2 0,1 1 0,21-5 0,-21 2 0,0 0 0,-1-1 0,0-1 0,0 0 0,24-13 0,59-44 0,-53 32 0,105-63-1365,-129 79-5461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17.945"/>
    </inkml:context>
    <inkml:brush xml:id="br0">
      <inkml:brushProperty name="width" value="0.1" units="cm"/>
      <inkml:brushProperty name="height" value="0.1" units="cm"/>
    </inkml:brush>
  </inkml:definitions>
  <inkml:trace contextRef="#ctx0" brushRef="#br0">1 44 24575,'3'-2'0,"0"-1"0,1 1 0,0-1 0,-1 1 0,1 0 0,0 1 0,0-1 0,0 1 0,0-1 0,0 1 0,0 0 0,5 0 0,55-2 0,-47 2 0,428 2 0,-419 1 0,-1 2 0,-1 1 0,1 0 0,-1 2 0,0 1 0,31 14 0,116 61 0,-119-53 0,-46-25 0,1 0 0,0-1 0,0 0 0,0 0 0,0-1 0,1 0 0,-1 0 0,1-1 0,0 0 0,8 2 0,24-2 0,-1 0 0,60-7 0,-86 2 0,1-1 0,-1 0 0,1-1 0,-1 0 0,-1-1 0,1 0 0,12-10 0,12-4 0,26-13-102,11-6-529,92-34-1,-145 65-6194</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20.672"/>
    </inkml:context>
    <inkml:brush xml:id="br0">
      <inkml:brushProperty name="width" value="0.1" units="cm"/>
      <inkml:brushProperty name="height" value="0.1" units="cm"/>
    </inkml:brush>
  </inkml:definitions>
  <inkml:trace contextRef="#ctx0" brushRef="#br0">1 154 24575,'23'-2'0,"1"-2"0,0 0 0,-1-1 0,0-2 0,0 0 0,38-19 0,37-10 0,-40 19 0,0 3 0,0 3 0,2 2 0,109-3 0,-165 12 0,39 0 0,59 7 0,-87-4 0,0 0 0,-1 0 0,1 1 0,-1 1 0,0 1 0,0 0 0,22 14 0,52 40 0,-48-31 0,64 35 0,-72-51 0,1-1 0,0-1 0,0-2 0,60 8 0,-52-11 0,1-2 0,70-2 0,-85-4 0,-1 0 0,0-2 0,-1-1 0,1-1 0,36-13 0,-2-11-1365,-43 23-5461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23.200"/>
    </inkml:context>
    <inkml:brush xml:id="br0">
      <inkml:brushProperty name="width" value="0.1" units="cm"/>
      <inkml:brushProperty name="height" value="0.1" units="cm"/>
    </inkml:brush>
  </inkml:definitions>
  <inkml:trace contextRef="#ctx0" brushRef="#br0">0 132 24575,'1'-1'0,"-1"-1"0,1 1 0,-1 0 0,1-1 0,-1 1 0,1 0 0,-1 0 0,1 0 0,0 0 0,0-1 0,0 1 0,0 0 0,0 0 0,0 1 0,0-1 0,0 0 0,0 0 0,0 0 0,0 1 0,1-1 0,1 0 0,27-12 0,259-52 0,-193 47 0,-47 12 0,1 1 0,0 3 0,56 5 0,-10-1 0,-53-3 0,-13 0 0,35 4 0,-55-2 0,0 1 0,-1 0 0,1 0 0,0 1 0,-1 0 0,0 1 0,14 7 0,47 28 0,39 23 0,-63-34 0,87 39 0,-91-45 0,-35-17 0,1-1 0,0 1 0,0-2 0,0 1 0,0-1 0,1 0 0,-1-1 0,15 2 0,3-2 0,-1-1 0,1-2 0,0 0 0,0-2 0,0-1 0,-1-1 0,0-1 0,0-1 0,38-16 0,18-7-1365,-57 21-5461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25.575"/>
    </inkml:context>
    <inkml:brush xml:id="br0">
      <inkml:brushProperty name="width" value="0.1" units="cm"/>
      <inkml:brushProperty name="height" value="0.1" units="cm"/>
    </inkml:brush>
  </inkml:definitions>
  <inkml:trace contextRef="#ctx0" brushRef="#br0">1 179 24575,'9'0'0,"11"1"0,-1-1 0,1-1 0,-1-1 0,1 0 0,-1-2 0,27-8 0,190-59 0,-228 69 0,12-3 0,-1 0 0,36-15 0,-30 10 0,0 0 0,1 1 0,1 2 0,-1 1 0,1 1 0,0 1 0,0 1 0,35 1 0,322 4 0,-371-1 0,0 1 0,0 1 0,0 0 0,0 1 0,-1 0 0,0 1 0,23 13 0,-6-4 0,-20-10 0,0 2 0,-1-1 0,0 1 0,0 0 0,9 10 0,-11-10 0,1 0 0,-1-1 0,1 1 0,1-1 0,-1 0 0,1-1 0,9 4 0,12 2 0,1-2 0,0-1 0,0-2 0,1 0 0,-1-2 0,1-2 0,0-1 0,37-4 0,-40 0-341,-1-2 0,-1 0-1,34-14 1,-44 14-6485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38.152"/>
    </inkml:context>
    <inkml:brush xml:id="br0">
      <inkml:brushProperty name="width" value="0.1" units="cm"/>
      <inkml:brushProperty name="height" value="0.1" units="cm"/>
    </inkml:brush>
  </inkml:definitions>
  <inkml:trace contextRef="#ctx0" brushRef="#br0">1 203 24575,'0'-1'0,"0"-1"0,0 0 0,1 1 0,-1-1 0,1 0 0,0 1 0,-1-1 0,1 1 0,0-1 0,0 1 0,0-1 0,0 1 0,0 0 0,0-1 0,0 1 0,1 0 0,-1 0 0,0 0 0,1 0 0,-1 0 0,3-1 0,39-18 0,-19 10 0,11-11 0,-22 12 0,1 1 0,0 0 0,24-8 0,-19 9 0,-1-2 0,20-11 0,-23 12 0,0 0 0,1 0 0,23-6 0,-34 12 0,1 1 0,0 0 0,-1 0 0,1 1 0,0-1 0,0 1 0,-1 1 0,1-1 0,0 1 0,-1 0 0,1 0 0,0 0 0,-1 1 0,8 3 0,29 16 0,74 48 0,-86-51 0,1-2 0,57 21 0,-11-5 0,-55-23 0,1 0 0,-1-1 0,2-2 0,-1 0 0,1-1 0,-1-2 0,1 0 0,35-2 0,7 1 0,-36-1 0,1 0 0,-1-2 0,46-8 0,-68 7 27,-1-1-1,1 0 0,-1 0 1,11-7-1,23-8-1523,-24 13-5329</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27.992"/>
    </inkml:context>
    <inkml:brush xml:id="br0">
      <inkml:brushProperty name="width" value="0.1" units="cm"/>
      <inkml:brushProperty name="height" value="0.1" units="cm"/>
    </inkml:brush>
  </inkml:definitions>
  <inkml:trace contextRef="#ctx0" brushRef="#br0">0 97 24575,'12'0'0,"23"1"0,0-1 0,-1-2 0,1-2 0,66-15 0,-49 6 0,83-11 0,12-1 0,-129 21 0,-1 1 0,0 1 0,1 1 0,-1 1 0,1 0 0,-1 1 0,1 1 0,18 4 0,4 4 0,0 1 0,49 23 0,-68-26 0,1-1 0,-1-2 0,1 0 0,0-1 0,28 2 0,-6-5 0,74-5 0,-102 1-45,0 0 0,0-1 0,0 0 0,27-12 0,-17 6-1095,-10 4-5686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30.575"/>
    </inkml:context>
    <inkml:brush xml:id="br0">
      <inkml:brushProperty name="width" value="0.1" units="cm"/>
      <inkml:brushProperty name="height" value="0.1" units="cm"/>
    </inkml:brush>
  </inkml:definitions>
  <inkml:trace contextRef="#ctx0" brushRef="#br0">0 252 24575,'7'0'0,"0"-1"0,0 0 0,0-1 0,0 1 0,0-2 0,-1 1 0,1-1 0,8-4 0,50-32 0,-54 31 0,2-1 0,0-1 0,-2 0 0,1-1 0,14-18 0,-20 23 0,1-1 0,1 0 0,0 0 0,0 1 0,0 1 0,1-1 0,-1 1 0,1 1 0,11-5 0,-1 2 0,0 1 0,1 1 0,22-4 0,0 5 0,0 1 0,55 5 0,-58 0 0,0-2 0,74-9 0,-84 3 0,49-2 0,-69 8 0,0 0 0,1 0 0,-1 1 0,0 0 0,0 1 0,0 0 0,-1 1 0,1 0 0,14 6 0,-11-3 0,-1-1 0,1-1 0,0 0 0,1-1 0,-1 0 0,1-1 0,16 1 0,93-3 0,-65-2 0,-49 2-114,0 0 1,0-1-1,0 0 0,0 0 0,0-1 1,0 0-1,0 0 0,0-1 0,-1 0 1,1-1-1,12-7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8:33.493"/>
    </inkml:context>
    <inkml:brush xml:id="br0">
      <inkml:brushProperty name="width" value="0.1" units="cm"/>
      <inkml:brushProperty name="height" value="0.1" units="cm"/>
    </inkml:brush>
  </inkml:definitions>
  <inkml:trace contextRef="#ctx0" brushRef="#br0">1 129 24575,'4'-1'0,"1"0"0,0-1 0,-1 1 0,0-1 0,1 0 0,-1 0 0,0-1 0,6-4 0,11-5 0,1 3 0,1 1 0,35-8 0,15-4 0,-40 10 0,1 1 0,1 1 0,0 2 0,38-1 0,142 5 0,-118 3 0,-85 0 0,0 0 0,-1 1 0,1 1 0,-1 0 0,1 1 0,-1 0 0,-1 0 0,20 12 0,-18-10 0,1 0 0,0 0 0,0-1 0,0-1 0,0 0 0,18 3 0,22-5-1365,-26-2-5461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8.101"/>
    </inkml:context>
    <inkml:brush xml:id="br0">
      <inkml:brushProperty name="width" value="0.1" units="cm"/>
      <inkml:brushProperty name="height" value="0.1" units="cm"/>
    </inkml:brush>
  </inkml:definitions>
  <inkml:trace contextRef="#ctx0" brushRef="#br0">1 38 7427,'0'0'6273,"7"0"-5895,3 0-222,60 0 656,99-12 0,-57-2-644,166 2 0,-264 12-174,0 1 0,1 1 1,-1 0-1,0 1 0,0 0 0,0 1 0,24 11 0,-33-14-1,0 2-1,-1-1 0,1 1 1,-1-1-1,0 1 0,1 0 1,-1 1-1,-1-1 1,1 1-1,0-1 0,-1 1 1,0 0-1,0 1 0,0-1 1,-1 0-1,1 1 1,-1-1-1,0 1 0,0 0 1,-1 0-1,1 0 1,-1 0-1,0 0 0,0 10 1,-1 0-23,1-5 24,0 0-1,-1 0 1,-1 0-1,0 0 1,0 0 0,-1 0-1,0 0 1,-1-1-1,0 1 1,0 0-1,-8 13 1,-10 14-2,-28 67 0,42-87 5,1 1 0,1 0 1,1 0-1,0 0 0,2 1 1,-1 26-1,3-44 1,0 1 0,1-1 0,-1 0 0,0 1 0,1-1-1,-1 0 1,1 1 0,0-1 0,-1 0 0,1 0 0,0 1 0,0-1-1,0 0 1,0 0 0,0 0 0,0 0 0,0 0 0,0 0 0,0-1 0,1 1-1,-1 0 1,0 0 0,0-1 0,1 1 0,-1-1 0,1 1 0,-1-1-1,0 0 1,1 1 0,-1-1 0,1 0 0,-1 0 0,2 0 0,64 0 33,-41-1 2,14-3-39,0-1 0,0-3 0,-1 0 0,0-3 0,62-25 0,-3 2-1494,-86 31-1206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00:29:02.051"/>
    </inkml:context>
    <inkml:brush xml:id="br0">
      <inkml:brushProperty name="width" value="0.1" units="cm"/>
      <inkml:brushProperty name="height" value="0.1" units="cm"/>
    </inkml:brush>
  </inkml:definitions>
  <inkml:trace contextRef="#ctx0" brushRef="#br0">1 208 24575,'3'-1'0,"0"0"0,1 0 0,-1-1 0,0 1 0,0-1 0,0 0 0,0 0 0,0 0 0,0 0 0,-1-1 0,5-4 0,13-9 0,4 3 0,1 1 0,35-12 0,-8 3 0,84-44 0,-122 58 0,-4 3 0,0 0 0,0 0 0,1 1 0,-1 0 0,1 1 0,0 0 0,16 0 0,80 4 0,-44 1 0,-44-3 0,10-1 0,-1 2 0,0 0 0,0 2 0,0 1 0,0 1 0,46 15 0,103 52 0,-147-60 0,-2 1 0,28 17 0,-6-3 0,-31-17 0,20 10 0,1-1 0,43 13 0,-47-23 0,49 6 0,-51-11 0,-15 0 0,1-1 0,0-1 0,0-1 0,0-1 0,0-1 0,0-1 0,0 0 0,0-1 0,0-2 0,24-7 0,5-7 0,50-20 0,-57 24-1365,-24 11-5461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3.059"/>
    </inkml:context>
    <inkml:brush xml:id="br0">
      <inkml:brushProperty name="width" value="0.1" units="cm"/>
      <inkml:brushProperty name="height" value="0.1" units="cm"/>
    </inkml:brush>
  </inkml:definitions>
  <inkml:trace contextRef="#ctx0" brushRef="#br0">1 310 5539,'0'0'4804,"8"-5"-4697,18-13-70,-1-1 0,-1-1 0,-1-1 0,21-24 0,-13 13 16,57-46 0,-76 70-51,0-1 0,1 2 0,0 0 1,0 0-1,0 2 0,1-1 0,18-3 0,-7 4-2,-1 1 0,1 2-1,38 0 1,-58 2 0,20-1 3,1 2 0,-1 0 1,0 2-1,43 9 0,288 61 23,-43-13-1,-259-46-30,2-2 1,0-2 0,0-3 0,1-2 0,-1-3-1,72-6 1,-118 3-199,41-9-141,-18-11-2937,-16 7-2869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4.054"/>
    </inkml:context>
    <inkml:brush xml:id="br0">
      <inkml:brushProperty name="width" value="0.1" units="cm"/>
      <inkml:brushProperty name="height" value="0.1" units="cm"/>
    </inkml:brush>
  </inkml:definitions>
  <inkml:trace contextRef="#ctx0" brushRef="#br0">0 140 2673,'0'0'1622,"32"-18"-1456,101-56-113,-119 66 59,1 1 0,-1 1 0,1 0 0,0 1 0,1 1 0,-1 0 0,1 1 1,0 1-1,0 0 0,-1 1 0,31 2 0,-8 0 243,-34-1-307,0 1 1,-1 0 0,1 0-1,0 0 1,-1 0 0,1 1-1,0-1 1,-1 1 0,0 0-1,1 0 1,-1 0 0,0 0-1,0 1 1,0-1 0,4 5-1,44 55 1448,-13-14-404,-27-36-998,1-1 1,0-1-1,0 0 0,1 0 0,0-1 0,0-1 0,1 0 0,0-1 0,1 0 0,23 6 1,-8-7-83,-1-1 0,58 1 1,-60-5-64,-1 0 1,0 2-1,1 1 0,24 7 0,-18 0 47,0-1 0,0-2 0,1-2 0,0-1 0,43 1 0,-15-5-4,90-3-1467,-116-6 136,-24-5-996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5.254"/>
    </inkml:context>
    <inkml:brush xml:id="br0">
      <inkml:brushProperty name="width" value="0.1" units="cm"/>
      <inkml:brushProperty name="height" value="0.1" units="cm"/>
    </inkml:brush>
  </inkml:definitions>
  <inkml:trace contextRef="#ctx0" brushRef="#br0">1 246 2129,'0'0'5354,"28"-24"-4561,92-76-180,-105 87-515,1 0 0,0 1 0,1 1 0,0 1 0,1 0-1,0 1 1,1 1 0,0 1 0,0 1 0,1 0-1,33-5 1,-38 9-95,-1 0 1,1 1-1,-1 0 0,1 1 0,28 4 0,-35-2-3,1 0 0,-1 0 1,0 1-1,0 0 0,0 0 0,0 1 1,-1 0-1,1 1 0,-1-1 0,0 1 0,7 7 1,26 27-45,-20-20-57,0 0 0,35 25 0,-47-39 79,0-1-1,0 1 0,1-1 1,-1-1-1,1 1 0,0-1 0,0-1 1,0 0-1,0 0 0,0-1 0,15 1 1,407-2-80,-410 2 21,-1 1 1,0 1-1,1 0 0,-1 2 0,29 12 0,-30-11-227,-1 0 0,2-2 0,-1 0 0,1 0 0,-1-2 0,22 1 0,-26-4-3790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6.102"/>
    </inkml:context>
    <inkml:brush xml:id="br0">
      <inkml:brushProperty name="width" value="0.1" units="cm"/>
      <inkml:brushProperty name="height" value="0.1" units="cm"/>
    </inkml:brush>
  </inkml:definitions>
  <inkml:trace contextRef="#ctx0" brushRef="#br0">1 185 1873,'0'0'9636,"11"-21"-9332,37-69 73,-44 85-333,0 0 0,0 1 0,1-1 0,0 1 0,0 0 0,0 0 1,0 0-1,1 1 0,-1 0 0,1 0 0,0 1 0,0-1 0,0 1 1,0 0-1,0 1 0,0-1 0,1 1 0,6 0 0,6-2 38,28-4-59,1 3 0,84 2 1,-73 3-99,-45-1-52,0 1 1,0 0-1,0 1 1,0 0 0,0 2-1,0-1 1,0 2 0,-1 0-1,0 0 1,0 1-1,0 1 1,-1 0 0,0 1-1,0 0 1,14 14-1,20 16 20,1-3-1,93 53 1,-78-46-56,-54-34 165,1 0 1,1-2 0,0 1 0,0-1 0,0 0 0,0-1 0,1 0 0,0-1 0,0 0 0,0-1 0,13 2 0,-8-3 24,1 0 0,-1-2 0,0 0 0,1 0 0,-1-2 0,0 0 0,0-1 0,0-1 0,0 0 0,0-1 0,-1-1 0,0 0 0,23-13 0,-1-5 7,-18 12-40,0 0 0,0 2 0,1 0-1,24-8 1,-29 14-189,-12 4 69,-1-1 0,1 1 0,-1-1 0,0 1 0,0-1 1,1 0-1,-1 0 0,0 0 0,0 0 0,0 0 0,0 0 0,0-1 1,0 1-1,0-1 0,3-2 0,0-5-3139</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7.353"/>
    </inkml:context>
    <inkml:brush xml:id="br0">
      <inkml:brushProperty name="width" value="0.1" units="cm"/>
      <inkml:brushProperty name="height" value="0.1" units="cm"/>
    </inkml:brush>
  </inkml:definitions>
  <inkml:trace contextRef="#ctx0" brushRef="#br0">30 163 7732,'0'0'6029,"-4"0"-5559,3 0-415,0 0-1,0 0 1,0 0 0,0 0 0,0 0 0,1 0 0,-1 0 0,0 0 0,0 0 0,0-1 0,0 1 0,0 0 0,0 0 0,1-1 0,-1 1 0,0-1 0,0 1 0,0-1 0,1 1 0,-1-1 0,0 1 0,1-1 0,-1 0 0,1 1 0,-1-1 0,0 0 0,1 0 0,-1 0 0,1 1 0,0-1 0,-1 0 0,1 0 0,0 0 0,-1 0 0,1 1 0,0-1 0,0 0 0,0 0 0,0 0 0,0 0 0,0 0 0,0 0 0,0 0 0,0 0 0,0 0 0,1 1 0,-1-1 0,0 0 0,1 0 0,-1 0 0,0 0 0,1 1 0,-1-1 0,1 0 0,-1 0 0,2-1 0,1-4-65,1 0 0,0 1 0,0-1 0,0 1 0,0-1 0,1 1 0,8-6 0,1 1-115,0 1 0,1 0 0,-1 1-1,2 1 1,-1 0 0,1 1 0,0 1 0,1 1-1,-1 0 1,1 1 0,0 0 0,-1 2 0,30 0-1,-43 1 94,0 1-1,0-1 0,-1 1 0,1-1 1,0 1-1,0 0 0,-1 0 0,1 0 1,-1 0-1,1 0 0,-1 1 0,0-1 1,1 1-1,-1 0 0,0 0 0,0-1 0,0 1 1,0 1-1,0-1 0,1 3 0,5 6 28,-1 1-1,-1 0 0,6 15 1,6 12-10,-12-30 34,11 23-66,31 39 0,-41-63 18,-1 0 0,2 0 0,-1 0 0,1-1 0,1 0 0,-1 0-1,1-1 1,0 0 0,13 5 0,-12-8 27,0 0-1,1-1 1,-1-1 0,1 0-1,0 0 1,-1-1-1,1 0 1,12-3-1,18 2 25,-21-1 77,0 0-1,0-1 1,-1-1 0,32-11-1,30-5-999,-25 14-2463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8.101"/>
    </inkml:context>
    <inkml:brush xml:id="br0">
      <inkml:brushProperty name="width" value="0.1" units="cm"/>
      <inkml:brushProperty name="height" value="0.1" units="cm"/>
    </inkml:brush>
  </inkml:definitions>
  <inkml:trace contextRef="#ctx0" brushRef="#br0">1 38 7427,'0'0'6273,"7"0"-5895,3 0-222,60 0 656,99-12 0,-57-2-644,166 2 0,-264 12-174,0 1 0,1 1 1,-1 0-1,0 1 0,0 0 0,0 1 0,24 11 0,-33-14-1,0 2-1,-1-1 0,1 1 1,-1-1-1,0 1 0,1 0 1,-1 1-1,-1-1 1,1 1-1,0-1 0,-1 1 1,0 0-1,0 1 0,0-1 1,-1 0-1,1 1 1,-1-1-1,0 1 0,0 0 1,-1 0-1,1 0 1,-1 0-1,0 0 0,0 10 1,-1 0-23,1-5 24,0 0-1,-1 0 1,-1 0-1,0 0 1,0 0 0,-1 0-1,0 0 1,-1-1-1,0 1 1,0 0-1,-8 13 1,-10 14-2,-28 67 0,42-87 5,1 1 0,1 0 1,1 0-1,0 0 0,2 1 1,-1 26-1,3-44 1,0 1 0,1-1 0,-1 0 0,0 1 0,1-1-1,-1 0 1,1 1 0,0-1 0,-1 0 0,1 0 0,0 1 0,0-1-1,0 0 1,0 0 0,0 0 0,0 0 0,0 0 0,0 0 0,0-1 0,1 1-1,-1 0 1,0 0 0,0-1 0,1 1 0,-1-1 0,1 1 0,-1-1-1,0 0 1,1 1 0,-1-1 0,1 0 0,-1 0 0,2 0 0,64 0 33,-41-1 2,14-3-39,0-1 0,0-3 0,-1 0 0,0-3 0,62-25 0,-3 2-1494,-86 31-1206</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9.508"/>
    </inkml:context>
    <inkml:brush xml:id="br0">
      <inkml:brushProperty name="width" value="0.1" units="cm"/>
      <inkml:brushProperty name="height" value="0.1" units="cm"/>
    </inkml:brush>
  </inkml:definitions>
  <inkml:trace contextRef="#ctx0" brushRef="#br0">3 296 4434,'0'0'6302,"-1"0"-6273,1-1 0,0 1 1,0-1-1,-1 1 1,1-1-1,0 0 1,0 1-1,0-1 0,0 1 1,-1-1-1,1 0 1,0 1-1,0-1 1,0 0-1,1 1 1,-1-1-1,0 0 0,0 1 1,0-1-1,0 1 1,1-1-1,-1 0 1,0 1-1,0-1 0,1 1 1,-1-1-1,0 1 1,1-1-1,-1 1 1,1-1-1,5-7 32,-1 1-1,1 1 1,0-1-1,1 1 1,0 1-1,-1-1 1,2 1-1,-1 0 1,1 0-1,0 1 1,-1 0-1,2 1 1,-1 0-1,13-4 1,3 2-66,0 1 1,1 1 0,-1 1-1,27 2 1,-46 0 3,1 0-1,-1 1 1,0 0 0,1 0 0,-1 1 0,0-1 0,0 1-1,1 0 1,-2 1 0,1-1 0,0 1 0,0 0 0,7 7-1,4 4 2,0 1 0,18 24 0,-25-27 0,1 0 0,1 0 0,0-1 1,1-1-1,23 18 0,-21-21 2,0-1 1,0 0 0,0-1-1,1 0 1,0-1-1,0-1 1,16 2 0,16-1 55,46-3 0,-62-1-22,-21-1-6,-1 0-1,0 0 0,0-1 1,0 0-1,0 0 1,-1-1-1,1-1 0,0 1 1,12-9-1,10-7 315,32-27-1,-35 25-163,213-149 263,-206 145-974,50-28 0,-70 45 234,1 0-1,0 1 1,1 1-1,-1 0 0,31-5 1,-40 10-1669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0.096"/>
    </inkml:context>
    <inkml:brush xml:id="br0">
      <inkml:brushProperty name="width" value="0.1" units="cm"/>
      <inkml:brushProperty name="height" value="0.1" units="cm"/>
    </inkml:brush>
  </inkml:definitions>
  <inkml:trace contextRef="#ctx0" brushRef="#br0">17 0 3121,'0'0'353,"0"60"-1266,-5-60 625,-6 3-384</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0.576"/>
    </inkml:context>
    <inkml:brush xml:id="br0">
      <inkml:brushProperty name="width" value="0.1" units="cm"/>
      <inkml:brushProperty name="height" value="0.1" units="cm"/>
    </inkml:brush>
  </inkml:definitions>
  <inkml:trace contextRef="#ctx0" brushRef="#br0">130 466 2273,'-97'64'1302,"78"-52"5,8-16 2375,11-23-2662,-1 18-739,0-1 0,1 1-1,0 0 1,1-1 0,0 1 0,0 0-1,1-1 1,0 1 0,0 0 0,1 0 0,1 1-1,-1-1 1,2 1 0,5-10 0,4-2-18,1 2 0,1 0 0,22-21 0,-32 34-262,0 1 1,0-1-1,0 1 0,1 0 1,-1 0-1,1 1 0,0 0 1,0 0-1,1 0 0,-1 1 1,0 0-1,1 1 0,-1 0 1,12-1-1,15 2-16,-12-1 7,-1 0 1,1 2 0,-1 0-1,0 2 1,0 0-1,0 2 1,26 8-1,-36-9 2,0-1 0,1 1-1,-1-2 1,1 0 0,-1 0-1,1-1 1,0 0-1,0-1 1,0 0 0,-1-1-1,1-1 1,0 0 0,-1 0-1,1-1 1,-1-1-1,0 1 1,15-9 0,28-12-225,2 2-1,62-15 1,42-16-728,-137 44 763,-1-1-1,0-1 0,0-1 1,27-21-1,-33 18-2026,-5 2-1434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1:59.508"/>
    </inkml:context>
    <inkml:brush xml:id="br0">
      <inkml:brushProperty name="width" value="0.1" units="cm"/>
      <inkml:brushProperty name="height" value="0.1" units="cm"/>
    </inkml:brush>
  </inkml:definitions>
  <inkml:trace contextRef="#ctx0" brushRef="#br0">3 296 4434,'0'0'6302,"-1"0"-6273,1-1 0,0 1 1,0-1-1,-1 1 1,1-1-1,0 0 1,0 1-1,0-1 0,0 1 1,-1-1-1,1 0 1,0 1-1,0-1 1,0 0-1,1 1 1,-1-1-1,0 0 0,0 1 1,0-1-1,0 1 1,1-1-1,-1 0 1,0 1-1,0-1 0,1 1 1,-1-1-1,0 1 1,1-1-1,-1 1 1,1-1-1,5-7 32,-1 1-1,1 1 1,0-1-1,1 1 1,0 1-1,-1-1 1,2 1-1,-1 0 1,1 0-1,0 1 1,-1 0-1,2 1 1,-1 0-1,13-4 1,3 2-66,0 1 1,1 1 0,-1 1-1,27 2 1,-46 0 3,1 0-1,-1 1 1,0 0 0,1 0 0,-1 1 0,0-1 0,0 1-1,1 0 1,-2 1 0,1-1 0,0 1 0,0 0 0,7 7-1,4 4 2,0 1 0,18 24 0,-25-27 0,1 0 0,1 0 0,0-1 1,1-1-1,23 18 0,-21-21 2,0-1 1,0 0 0,0-1-1,1 0 1,0-1-1,0-1 1,16 2 0,16-1 55,46-3 0,-62-1-22,-21-1-6,-1 0-1,0 0 0,0-1 1,0 0-1,0 0 1,-1-1-1,1-1 0,0 1 1,12-9-1,10-7 315,32-27-1,-35 25-163,213-149 263,-206 145-974,50-28 0,-70 45 234,1 0-1,0 1 1,1 1-1,-1 0 0,31-5 1,-40 10-1669</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1.411"/>
    </inkml:context>
    <inkml:brush xml:id="br0">
      <inkml:brushProperty name="width" value="0.1" units="cm"/>
      <inkml:brushProperty name="height" value="0.1" units="cm"/>
    </inkml:brush>
  </inkml:definitions>
  <inkml:trace contextRef="#ctx0" brushRef="#br0">1 229 6947,'0'0'1182,"29"-15"8,95-46-435,-98 50-706,0 0 1,0 2-1,1 1 1,0 2-1,43-6 1,-14 8 64,73 4 1,-48 1 325,-77-1-435,1 0 0,-1 0 0,1 1-1,-1 0 1,1-1 0,-1 2 0,1-1 0,-1 0 0,0 1 0,0 0 0,0 0 0,0 0 0,0 0 0,0 1 0,0 0 0,4 4-1,0 2 35,-1-1-1,0 2 0,-1-1 0,11 20 0,-15-22 6,2-1 0,-1 1-1,1 0 1,0-1-1,0 0 1,1 0 0,0 0-1,0 0 1,0-1 0,1 0-1,0 0 1,0 0 0,0-1-1,1 0 1,-1 0 0,13 5-1,4-5 30,0 0-1,0-2 0,0 0 1,47-4-1,-18 1-39,-27 1-29,0-1 0,0-1-1,-1-1 1,1-1 0,-1-2 0,1 0 0,-2-1 0,1-2-1,-1 0 1,0-2 0,-1 0 0,-1-1 0,29-22-1,4-8 6,-12 8-47,78-48 1,-80 64-545,-22 16-2390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2.265"/>
    </inkml:context>
    <inkml:brush xml:id="br0">
      <inkml:brushProperty name="width" value="0.1" units="cm"/>
      <inkml:brushProperty name="height" value="0.1" units="cm"/>
    </inkml:brush>
  </inkml:definitions>
  <inkml:trace contextRef="#ctx0" brushRef="#br0">0 144 7700,'0'0'4300,"13"-10"-4006,-5 3-250,22-17 59,46-29 0,-65 47-104,0-1-1,1 1 0,-1 1 0,1 0 0,1 1 0,-1 0 0,1 1 0,-1 0 1,18-1-1,-14 3-75,0 0 1,1 0-1,-1 2 1,0 0-1,0 1 1,0 0-1,0 2 1,0 0-1,-1 0 1,1 2-1,24 11 1,91 48 76,158 54 1,-282-116 1,4 2-3,35 11 223,-1 3 1,-2 2-1,43 26 0,-74-40-205,1 0-1,0-1 1,0 0-1,0-2 1,0 1-1,1-2 1,0 1-1,0-2 1,0 0-1,21 0 1,15-2-25,81-12 1,6 1-1665,-127 11 232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3.558"/>
    </inkml:context>
    <inkml:brush xml:id="br0">
      <inkml:brushProperty name="width" value="0.1" units="cm"/>
      <inkml:brushProperty name="height" value="0.1" units="cm"/>
    </inkml:brush>
  </inkml:definitions>
  <inkml:trace contextRef="#ctx0" brushRef="#br0">1 242 3378,'0'0'2753,"25"0"-2089,82-1 30,-100 1-612,0-1 0,0 0 0,-1 0 0,1-1 0,0 0 0,-1 0 0,0 0 0,1-1 0,-1 0 0,0 0 0,0-1 0,-1 0 0,7-5 0,7-4 157,34-17 151,1 2 1,2 3-1,0 2 1,2 2-1,67-15 0,-104 32-388,1 0-1,-1 1 0,1 1 0,0 1 0,-1 1 0,40 5 0,-55-3 16,0 0-1,0 1 0,-1 0 0,1 0 0,-1 0 1,0 1-1,0 0 0,0 0 0,0 0 0,0 1 1,-1 0-1,0-1 0,0 1 0,-1 1 0,6 8 1,-2-4 86,0-1 0,0 1 0,14 11 1,-18-18-86,0-1 1,0 0 0,0 1-1,0-1 1,1-1 0,-1 1-1,1 0 1,-1-1 0,1 0-1,-1 0 1,1 0 0,0 0 0,0-1-1,0 1 1,3-1 0,54-2-11,-1-3 1,0-3 0,112-28 0,159-72-2317,-320 104-723</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4.437"/>
    </inkml:context>
    <inkml:brush xml:id="br0">
      <inkml:brushProperty name="width" value="0.1" units="cm"/>
      <inkml:brushProperty name="height" value="0.1" units="cm"/>
    </inkml:brush>
  </inkml:definitions>
  <inkml:trace contextRef="#ctx0" brushRef="#br0">0 383 4690,'0'0'2524,"32"-14"-1865,102-41 125,-105 45-616,1 1 0,0 2 0,0 1 0,1 1 0,0 2-1,-1 1 1,1 1 0,41 5 0,12-2-78,-65-3-120,0 0 0,0-1 1,-1-2-1,1 1 0,-1-2 0,0-1 1,0 0-1,33-17 0,-2-5-88,74-56 0,-53 34 158,-64 46-61,29-23-338,-34 26 214,1 0-1,0-1 1,-1 1-1,1-1 1,-1 0-1,0 1 1,0-1-1,1 0 0,-1 0 1,0 0-1,0 0 1,-1 0-1,1 0 1,0 0-1,0-5 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5.341"/>
    </inkml:context>
    <inkml:brush xml:id="br0">
      <inkml:brushProperty name="width" value="0.1" units="cm"/>
      <inkml:brushProperty name="height" value="0.1" units="cm"/>
    </inkml:brush>
  </inkml:definitions>
  <inkml:trace contextRef="#ctx0" brushRef="#br0">16 512 7876,'0'0'2163,"-2"-1"-1979,1-1-1,-1 0 1,0 0-1,1 0 1,0 0 0,-1 0-1,1 0 1,0 0-1,-2-4 1,4 0-160,0 1 1,1-1 0,-1 0-1,1 1 1,0-1-1,1 1 1,-1-1-1,1 1 1,0 0 0,0 0-1,1 0 1,-1 1-1,1-1 1,0 1-1,1 0 1,-1 0 0,1 0-1,-1 1 1,7-4-1,9-6 46,1 0 0,1 1 0,28-11 0,-22 12-125,0 2-1,1 0 1,1 2 0,-1 2-1,38-3 1,150 5-557,-1 0 291,-206 1 322,-1 0 0,1 0 0,0-1 0,-1-1-1,0 1 1,1-1 0,-2-1 0,1 0 0,10-7-1,75-61-57,-72 54 13,6-4-100,1 2 0,0 1 0,59-29 0,-82 46-132,14-8 187,-3-1-3458</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6.422"/>
    </inkml:context>
    <inkml:brush xml:id="br0">
      <inkml:brushProperty name="width" value="0.1" units="cm"/>
      <inkml:brushProperty name="height" value="0.1" units="cm"/>
    </inkml:brush>
  </inkml:definitions>
  <inkml:trace contextRef="#ctx0" brushRef="#br0">0 99 6771,'0'0'1510,"29"-11"-990,97-35 46,-95 36-382,1 1 0,1 2-1,-1 1 1,1 1 0,0 2 0,0 2 0,53 3 0,-42-1-204,-30 0 21,0 1-1,1 0 0,-1 1 1,0 1-1,0 0 0,-1 1 1,23 10-1,89 59-197,-79-46-174,-36-20 369,0 0 1,0 1 0,0 0 0,-1 1-1,0 0 1,8 13 0,-7-9 4,0-2 1,1 1-1,15 12 1,-16-18 12,0-1 0,1 0 0,-1 0 0,1-1 0,1-1 0,-1 1-1,0-2 1,1 0 0,0 0 0,0-1 0,23 1 0,11-2 66,80-8 0,-113 6-85,182-1 356,-25 1-192,-144 0-470,1-2 0,-1-1-1,1-2 1,30-9 0,-41 9-3202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8.016"/>
    </inkml:context>
    <inkml:brush xml:id="br0">
      <inkml:brushProperty name="width" value="0.1" units="cm"/>
      <inkml:brushProperty name="height" value="0.1" units="cm"/>
    </inkml:brush>
  </inkml:definitions>
  <inkml:trace contextRef="#ctx0" brushRef="#br0">0 36 6243,'0'0'2476,"16"-3"-1852,47-9 294,116-8-1,-145 20-877,0-1-22,0 2 0,45 7 0,-68-6-18,0 0 0,0 1-1,-1 1 1,1-1 0,-1 2 0,0 0-1,0 0 1,0 1 0,-1 0 0,0 0-1,10 10 1,96 107 62,-102-111-64,24 23 27,1-1-1,48 32 1,-76-62 27,0 0 0,0-1 1,0 0-1,1 0 1,-1-1-1,1-1 1,-1 0-1,1 0 1,0-1-1,-1 0 1,18-3-1,16 1-14,-2 2-145,-13 2-488,1-3 0,0 0 0,0-2 0,35-7 0,-50 4-2662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9.479"/>
    </inkml:context>
    <inkml:brush xml:id="br0">
      <inkml:brushProperty name="width" value="0.1" units="cm"/>
      <inkml:brushProperty name="height" value="0.1" units="cm"/>
    </inkml:brush>
  </inkml:definitions>
  <inkml:trace contextRef="#ctx0" brushRef="#br0">76 190 3073,'0'0'4024,"-12"-2"-3235,-38-5 217,50 7-951,-1 0 0,1 0 0,-1 0 0,1 0 1,-1 0-1,1 0 0,-1 0 0,0-1 0,1 1 0,-1 0 0,1 0 0,-1-1 0,1 1 0,-1 0 0,1-1 0,-1 1 1,1 0-1,0-1 0,-1 1 0,1 0 0,-1-1 0,1 1 0,0-1 0,-1 1 0,1-1 0,0 1 0,0-1 1,-1 1-1,1-1 0,0 1 0,0-1 0,0 0 0,0 1 0,0-1 0,0 1 0,0-1 0,0 1 0,0-1 1,0 0-1,0 1 0,0-1 0,0 1 0,0-1 0,0 1 0,1-1 0,-1 1 0,0-1 0,0 1 0,1-1 1,-1 1-1,0-1 0,1 1 0,-1-1 0,0 1 0,1-1 0,0 1 0,12-5-9,0 1-1,1 1 0,0 1 1,0 0-1,0 0 0,0 1 1,16 2-1,-1-2-18,-12 0-29,-8 0-2,1 1 0,-1 0-1,0 0 1,0 1 0,17 3-1,-23-3 4,0 0 0,-1 0 0,1 1 0,0-1 1,-1 1-1,1 0 0,-1 0 0,1-1 0,-1 2 0,0-1 0,0 0 0,0 0 0,0 1 0,0-1 0,0 1 0,-1-1 0,1 1 0,-1 0 0,0 0 1,0 0-1,2 4 0,8 28-8,2-1 0,2 0 0,26 45 0,-33-67 5,-1 0-1,2 0 0,-1-1 0,2 0 0,-1-1 0,1 0 1,1-1-1,0 0 0,0 0 0,1-1 0,24 12 0,-19-15-1,0-1 0,1-1-1,0 0 1,-1-1 0,1-1 0,0-1-1,32-4 1,-17 2 11,42-4 15,80-19-1,-137 22-18,-1-1-37,0 0 0,-1-1 0,0-1-1,0 0 1,0-2 0,-1 1 0,1-2 0,24-18 0,-1-6-754,59-61 0,-88 82 657,162-149 151,-50 65-4617,-105 82 352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0.735"/>
    </inkml:context>
    <inkml:brush xml:id="br0">
      <inkml:brushProperty name="width" value="0.1" units="cm"/>
      <inkml:brushProperty name="height" value="0.1" units="cm"/>
    </inkml:brush>
  </inkml:definitions>
  <inkml:trace contextRef="#ctx0" brushRef="#br0">1 52 4066,'0'0'4525,"20"-7"-3730,67-21 58,-66 23-567,-1 1 0,1 1 0,0 1 0,0 0 0,1 2 0,32 3 0,5-1-284,-53-2-32,0 0 0,0 0-1,0 1 1,0 0 0,0 0 0,0 0 0,0 1 0,0 0 0,-1 0-1,1 0 1,-1 1 0,1 0 0,-1 0 0,0 0 0,0 0-1,0 1 1,-1 0 0,1 0 0,-1 0 0,6 9 0,-3-2 20,0 1 0,-1 0 1,0 0-1,-2 0 0,1 1 1,-1 0-1,-1 0 0,2 14 1,-3-15 9,1 5-21,0 1 1,2-1-1,-1 0 1,2 0-1,13 28 1,-17-42 18,0-1 1,0 0-1,1 1 1,-1-1-1,0 0 1,1 0-1,-1-1 1,1 1-1,0 0 1,0-1-1,-1 1 0,1-1 1,0 0-1,0 0 1,0 0-1,0-1 1,0 1-1,0-1 1,4 1-1,70-1-29,-47-1 26,22-2-80,0-2 1,81-19-1,25-3-282,59 6-3158,-182 17 788</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1.661"/>
    </inkml:context>
    <inkml:brush xml:id="br0">
      <inkml:brushProperty name="width" value="0.1" units="cm"/>
      <inkml:brushProperty name="height" value="0.1" units="cm"/>
    </inkml:brush>
  </inkml:definitions>
  <inkml:trace contextRef="#ctx0" brushRef="#br0">0 26 2225,'0'0'6307,"8"-4"-6272,8-1 129,-1 0 0,0 2 0,1 0 0,0 0 0,0 2 0,0 0 0,21 1 0,-22 0-31,18 0 123,60 7 0,-83-5-277,0-1 1,0 2-1,0 0 1,-1 0-1,1 0 1,-1 2-1,0-1 1,0 1-1,-1 0 1,14 10-1,-12-7 28,1-1 1,0 0-1,17 8 0,32 20-447,-56-33 185,-1 1 1,0 0 0,0 1-1,0-1 1,0 0-1,0 1 1,0 0 0,-1 0-1,0-1 1,0 1 0,0 1-1,0-1 1,1 5 0,0 4-25,1 0 0,1-1-1,0 0 1,0 0 0,1 0 0,1 0 0,10 13 0,-12-18 306,1-1-1,0 0 0,0 0 0,0 0 0,0-1 1,1 0-1,0 0 0,0-1 0,1 0 0,-1 0 1,1-1-1,15 5 0,36 4 406,0-2-1,1-3 1,1-3-1,74-4 0,-99 0-560,-16-1 153,-1 0 0,1-2 0,-1 0 0,0-1 0,1-1 0,29-12 0,104-58-6,-5 2-360,-129 65 191,1 1 0,-1 1 0,1 1 0,1 1 0,40-3 0,19 7-2440,-70 0 422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0.096"/>
    </inkml:context>
    <inkml:brush xml:id="br0">
      <inkml:brushProperty name="width" value="0.1" units="cm"/>
      <inkml:brushProperty name="height" value="0.1" units="cm"/>
    </inkml:brush>
  </inkml:definitions>
  <inkml:trace contextRef="#ctx0" brushRef="#br0">17 0 3121,'0'0'353,"0"60"-1266,-5-60 625,-6 3-384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3.303"/>
    </inkml:context>
    <inkml:brush xml:id="br0">
      <inkml:brushProperty name="width" value="0.1" units="cm"/>
      <inkml:brushProperty name="height" value="0.1" units="cm"/>
    </inkml:brush>
  </inkml:definitions>
  <inkml:trace contextRef="#ctx0" brushRef="#br0">1 84 2113,'0'0'1446,"30"-5"-1275,8-5-155,-13 3-10,0 2 0,52-5 0,-76 10-34,35 0 935,-34 1-818,-1-1 1,0 1-1,1-1 0,-1 1 1,0 0-1,1 0 0,-1-1 1,0 1-1,0 0 0,0 0 1,0 0-1,0 0 0,0 1 1,0-1-1,0 0 0,0 0 1,-1 1-1,1-1 0,1 3 1,12 26 178,2 0 1,1-1-1,2-1 1,1-1-1,0 0 1,2-1 0,1-2-1,36 30 1,-48-47-208,0 0 1,1 0-1,-1-1 1,2-1 0,-1 0-1,1-1 1,-1 0-1,1-1 1,0 0-1,16 1 1,16-1 576,75-5 0,-67 0-572,0-1-2,65-14-1,0 0-30,229-46-56,-272 47 46,-19 0-29,-1-3 0,-1-2 0,0-2-1,92-56 1,68-31-40,-169 97-50,-41 12-718</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19.127"/>
    </inkml:context>
    <inkml:brush xml:id="br0">
      <inkml:brushProperty name="width" value="0.1" units="cm"/>
      <inkml:brushProperty name="height" value="0.1" units="cm"/>
    </inkml:brush>
  </inkml:definitions>
  <inkml:trace contextRef="#ctx0" brushRef="#br0">1 380 9124,'0'0'3687,"4"-6"-3559,22-24 2,0 1-1,2 1 0,42-33 1,-56 52-149,2 0 1,-1 0-1,1 2 1,0 0 0,1 1-1,0 0 1,0 1-1,0 2 1,22-4-1,-11 2-181,-1-1 0,45-16 0,-62 17 23,124-58-39,-121 56-598,0-2-1,0 0 1,-1 0-1,13-14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20.663"/>
    </inkml:context>
    <inkml:brush xml:id="br0">
      <inkml:brushProperty name="width" value="0.1" units="cm"/>
      <inkml:brushProperty name="height" value="0.1" units="cm"/>
    </inkml:brush>
  </inkml:definitions>
  <inkml:trace contextRef="#ctx0" brushRef="#br0">1 29 160,'0'0'4853,"20"-5"-4333,64-15 313,-78 19-644,1 0 0,0 0 1,0 1-1,-1-1 1,1 2-1,0-1 0,0 1 1,-1 0-1,1 0 1,0 1-1,-1 0 0,1 0 1,-1 0-1,0 1 1,0 0-1,0 0 1,0 1-1,0 0 0,-1 0 1,1 0-1,-1 0 1,9 11-1,24 15 462,15 4-13,-33-22-502,0 0 0,0 2 0,-1 1 0,29 29 0,-38-34-125,2 5-2,0-1 0,0-1 0,2 0 0,0-1 1,0-1-1,1 0 0,0 0 0,1-2 1,0 0-1,23 9 0,6-4-281,1-2 0,0-3 0,1-1 0,0-2 0,0-2-1,1-3 1,69-6 0,-67-4-1443,-31-4-1353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21.989"/>
    </inkml:context>
    <inkml:brush xml:id="br0">
      <inkml:brushProperty name="width" value="0.1" units="cm"/>
      <inkml:brushProperty name="height" value="0.1" units="cm"/>
    </inkml:brush>
  </inkml:definitions>
  <inkml:trace contextRef="#ctx0" brushRef="#br0">1 14 8356,'0'0'3164,"27"-3"-3060,-16 3-93,192-11 23,-199 11-33,-1 0 0,1 0-1,0 1 1,-1-1 0,1 1-1,-1 0 1,1 0 0,-1 0-1,1 0 1,-1 1-1,1-1 1,-1 1 0,0 0-1,0 0 1,0 0 0,0 0-1,-1 1 1,1-1 0,0 1-1,-1 0 1,0 0 0,1 0-1,1 3 1,2 6-3,-1 0 1,0 0 0,-1 0 0,0 1-1,2 14 1,9 26-52,-4-25-120,2-1-1,0 0 1,2 0 0,1-1-1,20 24 1,-28-40 139,0 0 0,1 0 0,1-1 0,0 0-1,0-1 1,0 0 0,1 0 0,0-1 0,1-1 0,0 0-1,0-1 1,0 0 0,24 7 0,-19-9-432,-1-1 1,1-1-1,22 0 1,-13-1-3009</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23.422"/>
    </inkml:context>
    <inkml:brush xml:id="br0">
      <inkml:brushProperty name="width" value="0.1" units="cm"/>
      <inkml:brushProperty name="height" value="0.1" units="cm"/>
    </inkml:brush>
  </inkml:definitions>
  <inkml:trace contextRef="#ctx0" brushRef="#br0">0 489 5843,'0'0'5194,"3"-4"-4506,49-53 1171,-36 42-1662,-1-1 0,15-21-1,-5 0-136,33-37-1,-47 62-61,1 0-1,0 1 1,0 1-1,1 0 1,1 0-1,20-10 1,297-137-2591,-311 151 421,-8 6-1528</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2.968"/>
    </inkml:context>
    <inkml:brush xml:id="br0">
      <inkml:brushProperty name="width" value="0.1" units="cm"/>
      <inkml:brushProperty name="height" value="0.1" units="cm"/>
    </inkml:brush>
  </inkml:definitions>
  <inkml:trace contextRef="#ctx0" brushRef="#br0">227 1 0,'0'0'5109,"-37"73"-1174,32-43-3911,2 1-1,2 0 1,0 0-1,6 45 1,15 43 183,-12-79-148,5 54 0,-10-59 54,-2-1 0,-1 1 1,-2 0-1,-1 0 0,-1-1 0,-3 0 1,0 0-1,-15 40 0,14-56-86,-6 18 70,-31 57 1,40-83-97,-1-1 1,0 0 0,-1 0 0,0-1 0,0 0 0,-1 0 0,0-1 0,0 0 0,-1 0 0,-17 10 0,6-11-1766</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4.233"/>
    </inkml:context>
    <inkml:brush xml:id="br0">
      <inkml:brushProperty name="width" value="0.1" units="cm"/>
      <inkml:brushProperty name="height" value="0.1" units="cm"/>
    </inkml:brush>
  </inkml:definitions>
  <inkml:trace contextRef="#ctx0" brushRef="#br0">12 1006 3394,'0'0'661,"6"-4"-543,15-10 122,-20 13-72,-1 0 1,1-1-1,0 1 0,0 0 1,-1 0-1,1-1 1,0 1-1,-1 0 1,1-1-1,-1 1 1,0 0-1,1-1 0,-1 1 1,0-1-1,0 1 1,0 0-1,0-1 1,0 1-1,0-1 1,-1 1-1,0-3 0,-6-26-336,-3 4 176,5 15 5,0 0 0,2-1-1,-1 1 1,1-1 0,1 0-1,0 0 1,0-13 0,1-19 45,3-55-18,-1 95-50,0-1-1,1 0 0,0 1 1,0-1-1,0 1 0,1 0 0,-1-1 1,1 1-1,0 1 0,0-1 0,1 0 1,7-6-1,17-23-34,252-466-1483,-272 486 1111,-7 10 192,1 1 0,-1 0 0,0 0 0,1-1 0,-1 1 0,0 0 1,0-1-1,-1 1 0,1-1 0,0 1 0,-1-1 0,1-5 0,-1 0-2880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5.206"/>
    </inkml:context>
    <inkml:brush xml:id="br0">
      <inkml:brushProperty name="width" value="0.1" units="cm"/>
      <inkml:brushProperty name="height" value="0.1" units="cm"/>
    </inkml:brush>
  </inkml:definitions>
  <inkml:trace contextRef="#ctx0" brushRef="#br0">332 1413 3314,'0'0'4930,"-2"-4"-4485,-6-6-224,0 1-1,-1 0 0,1 1 0,-21-15 1,16 13-177,1 0 1,0-1 0,-13-16 0,-2-8-30,2-1 1,1-1-1,-23-49 0,38 65-14,0 0 0,2-1-1,0 0 1,1 0 0,2-1-1,0 1 1,-1-46 0,-1-584 596,5 624-528,-2 0 1,-6-28-1,0 0-1064,5-1-3500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6.833"/>
    </inkml:context>
    <inkml:brush xml:id="br0">
      <inkml:brushProperty name="width" value="0.1" units="cm"/>
      <inkml:brushProperty name="height" value="0.1" units="cm"/>
    </inkml:brush>
  </inkml:definitions>
  <inkml:trace contextRef="#ctx0" brushRef="#br0">322 10 3954,'0'0'6336,"4"-10"-3062,-7 18-3260,0 1 1,0-2-1,-1 1 1,-1 0 0,-5 8-1,-14 25 24,12-16 65,0 0 0,2 1 0,1 0 1,1 1-1,1 0 0,2 0 0,0 0 0,-1 37 0,6-36-39,-1-19-50,0 0-1,1 0 1,0 0 0,1 1-1,0-1 1,1 0 0,-1 0-1,6 14 1,-3-12 21,-1 0-1,-1 0 1,0 1-1,0-1 1,-1 1 0,0-1-1,-1 1 1,-2 19-1,0 3 117,17 345 670,-14-368-822,2 15-39,-2 0 1,-3 27-1,2-47 29,-1 1-1,0 0 1,0-1-1,-1 1 1,0-1 0,0 1-1,0-1 1,-1 0-1,0 0 1,0 0-1,-1 0 1,1 0 0,-6 5-1,-133 116-1026,110-101 508,26-21 174,-8 7 89,5-9-2683</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7.877"/>
    </inkml:context>
    <inkml:brush xml:id="br0">
      <inkml:brushProperty name="width" value="0.1" units="cm"/>
      <inkml:brushProperty name="height" value="0.1" units="cm"/>
    </inkml:brush>
  </inkml:definitions>
  <inkml:trace contextRef="#ctx0" brushRef="#br0">0 1128 1713,'1'-1'10083,"3"-21"-9431,-3-1-644,1 0-1,1 1 0,1-1 0,1 1 1,1 0-1,1 0 0,0 0 0,2 1 1,1 0-1,0 1 0,2 0 0,0 1 1,26-32-1,-23 36-175,0 1 1,1 1 0,1 0-1,21-12 1,36-28-341,17-20 293,-68 57 116,0 0 1,-2-2-1,0-1 0,-1-1 0,0 0 0,-2-1 0,-1-1 0,21-34 1,-14 10 107,48-96 48,-68 131-123,-2 0 0,0-1 0,0 1 0,-1-1 0,0 1 0,-1-1-1,0 0 1,-3-13 0,1-16-4013,2 27-1414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2:00.576"/>
    </inkml:context>
    <inkml:brush xml:id="br0">
      <inkml:brushProperty name="width" value="0.1" units="cm"/>
      <inkml:brushProperty name="height" value="0.1" units="cm"/>
    </inkml:brush>
  </inkml:definitions>
  <inkml:trace contextRef="#ctx0" brushRef="#br0">130 466 2273,'-97'64'1302,"78"-52"5,8-16 2375,11-23-2662,-1 18-739,0-1 0,1 1-1,0 0 1,1-1 0,0 1 0,0 0-1,1-1 1,0 1 0,0 0 0,1 0 0,1 1-1,-1-1 1,2 1 0,5-10 0,4-2-18,1 2 0,1 0 0,22-21 0,-32 34-262,0 1 1,0-1-1,0 1 0,1 0 1,-1 0-1,1 1 0,0 0 1,0 0-1,1 0 0,-1 1 1,0 0-1,1 1 0,-1 0 1,12-1-1,15 2-16,-12-1 7,-1 0 1,1 2 0,-1 0-1,0 2 1,0 0-1,0 2 1,26 8-1,-36-9 2,0-1 0,1 1-1,-1-2 1,1 0 0,-1 0-1,1-1 1,0 0-1,0-1 1,0 0 0,-1-1-1,1-1 1,0 0 0,-1 0-1,1-1 1,-1-1-1,0 1 1,15-9 0,28-12-225,2 2-1,62-15 1,42-16-728,-137 44 763,-1-1-1,0-1 0,0-1 1,27-21-1,-33 18-2026,-5 2-1434</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8.799"/>
    </inkml:context>
    <inkml:brush xml:id="br0">
      <inkml:brushProperty name="width" value="0.1" units="cm"/>
      <inkml:brushProperty name="height" value="0.1" units="cm"/>
    </inkml:brush>
  </inkml:definitions>
  <inkml:trace contextRef="#ctx0" brushRef="#br0">0 803 3954,'0'0'4039,"1"-36"-1430,0 31-2601,1 0-1,0 0 0,0 1 1,0-1-1,0 1 0,0 0 1,1 0-1,0-1 1,0 2-1,5-6 0,43-39-21,-22 22 1,11-14-24,17-17-54,72-56 0,-109 99 1,2 1 1,-1 1 0,2 1-1,0 1 1,42-13 0,-49 16 50,-1-1 0,0-1 0,0 0 0,-1-1 1,0-1-1,0 0 0,-1-1 0,16-19 0,10-7-140,-36 34 118,0 0-1,0 1 1,0-1-1,-1-1 0,1 1 1,-1 0-1,0 0 1,-1-1-1,1 1 0,-1-1 1,0 0-1,1-7 1,0 5-132,-1 0 0,1 0 0,0 0 0,1 0 0,3-7 0,1 2-463,0 1 1,1 0-1,0 0 0,18-17 0,-14 13-1606</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49.911"/>
    </inkml:context>
    <inkml:brush xml:id="br0">
      <inkml:brushProperty name="width" value="0.1" units="cm"/>
      <inkml:brushProperty name="height" value="0.1" units="cm"/>
    </inkml:brush>
  </inkml:definitions>
  <inkml:trace contextRef="#ctx0" brushRef="#br0">349 1188 6243,'0'0'3095,"1"-6"-2794,0-14-84,-1 1 0,0-1 0,-2 1 0,-4-27 0,-4-56-61,10 69-185,-2-1 1,-7-46 0,6 65 5,-1 1 1,0 0 0,-1-1-1,0 2 1,-1-1-1,-1 1 1,-16-25 0,2 7 27,1 0 1,2-2 0,1 0-1,2 0 1,1-2 0,-13-50 0,4 34 194,2-17 431,19 54-619,-2 1-1,1-1 1,-2 1-1,0 0 0,0 1 1,-1-1-1,-15-21 1,16 27-74,0-1 0,1 1 0,0-1 1,0 0-1,1 0 0,-4-13 0,6 19-199,0-1 0,0 0 0,0 0 0,1 0 0,-1 1 0,1-1 0,0 0 0,0 0-1,0 0 1,0 0 0,1 0 0,-1 0 0,1 1 0,-1-1 0,1 0 0,0 0 0,0 1 0,0-1-1,1 0 1,-1 1 0,1-1 0,3-3 0,5-6-2735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1.004"/>
    </inkml:context>
    <inkml:brush xml:id="br0">
      <inkml:brushProperty name="width" value="0.1" units="cm"/>
      <inkml:brushProperty name="height" value="0.1" units="cm"/>
    </inkml:brush>
  </inkml:definitions>
  <inkml:trace contextRef="#ctx0" brushRef="#br0">17 1229 2273,'0'0'7025,"-1"-8"-6337,-2-21-136,2 22-69,-1 5-419,1-1 1,0 1-1,-1-1 1,1 1-1,0-1 1,1 0-1,-1 0 0,0 1 1,1-1-1,-1 0 1,1 0-1,0 0 0,0-3 1,0-23-47,-1 7-14,2 0 1,0 0-1,5-26 0,-4 39-5,1 1 0,-1 0-1,1 0 1,1 0-1,0 0 1,0 1 0,0-1-1,1 1 1,0 0-1,0 0 1,11-10-1,-7 10-49,0 0-1,0 1 0,0 0 1,0 1-1,1 0 0,0 0 1,0 1-1,1 0 0,-1 1 1,1 0-1,0 0 0,0 1 0,20 0 1,-24 0-98,-1 1 112,-1 0 1,1-1-1,-1 0 0,1-1 0,-1 1 1,0-1-1,0 0 0,0 0 0,-1 0 1,1-1-1,-1 1 0,6-7 0,47-60 149,-30 35-141,-20 26 25,0 0-1,0 1 1,1 0-1,0 1 1,1-1 0,-1 2-1,2-1 1,-1 1-1,0 1 1,1-1-1,0 2 1,1-1-1,-1 2 1,15-5 0,11 1 0,0-2 0,54-22 1,-71 23 15,0-2 1,-1 0 0,0-1-1,-1 0 1,0-2-1,17-15 1,-9 3-110,0 0 0,-2-2 1,-1-1-1,-1-1 0,-2 0 1,0-1-1,22-54 0,19-32-1216,-31 68-2040,-23 36-723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1.919"/>
    </inkml:context>
    <inkml:brush xml:id="br0">
      <inkml:brushProperty name="width" value="0.1" units="cm"/>
      <inkml:brushProperty name="height" value="0.1" units="cm"/>
    </inkml:brush>
  </inkml:definitions>
  <inkml:trace contextRef="#ctx0" brushRef="#br0">8 1074 1153,'0'0'8283,"-2"-4"-8080,1 0-200,0-1 0,0 0 0,0 0 1,0 1-1,1-1 0,-1 0 0,1 0 0,1 1 0,-1-1 0,1 0 0,0 0 0,0 1 1,0-1-1,0 0 0,3-4 0,6-15 5,22-38 0,-12 25 9,-5 8 52,1 1 0,1 0-1,32-40 1,-36 55-55,-1-1-1,2 2 1,0 0 0,0 0-1,1 2 1,0 0-1,32-16 1,-26 17-79,0 0 0,0 2 0,1 0 0,0 1-1,0 1 1,0 2 0,1 0 0,-1 1 0,1 1 0,0 1 0,-1 2 0,1 0 0,-1 1 0,29 8 0,-16-4 101,0-2 0,1-1 1,-1-2-1,1-2 1,48-4-1,-80 3-31,-1 0 0,0 0 0,1 0 0,-1-1 0,0 1 0,1-1 0,-1 0 0,0 0 0,-1 0 0,1 0 0,0 0 0,0-1 0,-1 1 0,0-1 0,1 0 0,-1 0 0,0 0 0,0 0 0,0 0 0,-1 0 0,1 0 0,-1-1 0,0 1 0,2-7 0,2-9 27,-1 0 0,-1 0 0,1-25 1,-3 34-31,4-69-142,7-63-470,-10 125 548,2 0 0,0 1 0,0-1 0,2 1 0,0 0 0,9-16 0,-13 28 62,0 0 1,0 1-1,1-1 0,-1 1 1,1 0-1,0 0 0,0 0 1,0 0-1,0 0 1,1 1-1,-1-1 0,1 1 1,-1 0-1,1 0 0,0 1 1,4-3-1,3 2-292,-1 0 0,1 0-1,0 1 1,-1 0 0,13 2-1,-13-1-2457</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3.249"/>
    </inkml:context>
    <inkml:brush xml:id="br0">
      <inkml:brushProperty name="width" value="0.1" units="cm"/>
      <inkml:brushProperty name="height" value="0.1" units="cm"/>
    </inkml:brush>
  </inkml:definitions>
  <inkml:trace contextRef="#ctx0" brushRef="#br0">788 9 7235,'0'0'3250,"-2"-9"-2655,-36 40-458,1 2 1,2 1 0,1 2 0,2 2-1,2 0 1,1 2 0,-44 84 0,-13 22-144,78-130-155,1 0-1,0 1 1,-7 28 0,14-38 126,5 223 83,-6-223-39,0 0 0,-1 0 0,0 0 0,0 0 0,0-1 0,-1 1 0,0-1 0,0 0 0,-1 0 1,0 0-1,-8 10 0,-57 62 40,61-70-47,-2 2-12,0 0 0,0 0 1,-1-2-1,0 1 0,-1-1 0,0-1 1,0 0-1,0-1 0,-1 0 0,0-1 0,0 0 1,-1-1-1,1 0 0,-1-2 0,0 1 1,0-2-1,-22 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4.796"/>
    </inkml:context>
    <inkml:brush xml:id="br0">
      <inkml:brushProperty name="width" value="0.1" units="cm"/>
      <inkml:brushProperty name="height" value="0.1" units="cm"/>
    </inkml:brush>
  </inkml:definitions>
  <inkml:trace contextRef="#ctx0" brushRef="#br0">0 648 5010,'0'0'3730,"22"-30"-3004,-5 2-582,18-45 0,-25 49-46,1 1 1,1 1 0,30-42 0,-33 53-167,1 0 0,0 1 0,1 0 0,0 1-1,1 0 1,0 1 0,0 0 0,1 1 0,0 0 0,0 1 0,0 0 0,1 1 0,0 1 0,0 0 0,0 1 0,1 1 0,-1 0 0,1 1 0,28 1 0,171-9-404,-142 4 520,25 4-42,-55 1 57,55-6 0,-82 4-10,0-1 1,0-1-1,0 0 1,-1 0-1,0-2 1,0 0 0,19-11-1,189-144-125,-200 142-1243,-15 5-2700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5.908"/>
    </inkml:context>
    <inkml:brush xml:id="br0">
      <inkml:brushProperty name="width" value="0.1" units="cm"/>
      <inkml:brushProperty name="height" value="0.1" units="cm"/>
    </inkml:brush>
  </inkml:definitions>
  <inkml:trace contextRef="#ctx0" brushRef="#br0">1 58 4946,'0'0'1849,"4"-9"-1828,15-28 1,-17 36-9,0 0 1,-1 0-1,1-1 0,0 1 1,0 0-1,-1 1 1,1-1-1,0 0 0,0 0 1,0 1-1,0-1 1,0 1-1,0 0 0,0-1 1,0 1-1,0 0 1,0 0-1,0 0 0,0 1 1,0-1-1,0 0 1,3 2-1,4-2 186,8 0-109,0 1 1,0 0 0,0 1-1,0 0 1,0 2 0,26 9-1,-37-11-120,0 0 0,0 1 0,-1 0-1,0 1 1,1-1 0,-1 1-1,0 0 1,-1 0 0,1 0-1,-1 1 1,0 0 0,0 0-1,0 0 1,-1 0 0,1 0 0,-1 1-1,-1-1 1,1 1 0,-1 0-1,0 0 1,2 10 0,1 18 156,-2 0 0,-1 1-1,-2 0 1,-6 45 0,3-50 131,-1 7-146,2 0 0,3 46 0,0-62-98,2 1 0,1-1 0,0 0-1,2 0 1,0-1 0,2 1 0,0-1 0,1-1 0,1 0 0,0 0 0,25 32 0,-21-33-167,-4-4-130,1-1-1,0 1 1,1-2 0,0 0-1,17 13 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6.818"/>
    </inkml:context>
    <inkml:brush xml:id="br0">
      <inkml:brushProperty name="width" value="0.1" units="cm"/>
      <inkml:brushProperty name="height" value="0.1" units="cm"/>
    </inkml:brush>
  </inkml:definitions>
  <inkml:trace contextRef="#ctx0" brushRef="#br0">1 1218 7491,'0'0'1273,"33"-16"-1142,110-51-99,-72 36-24,75-39 11,-128 59-17,0-2 0,0 0 0,-2 0 0,31-32 0,67-91-1689,135-208-1,-157 210 2654,-37 50-920,-34 49 46,2 1-1,1 1 1,2 1 0,40-39-1,-60 67-113,-1 1-1,1 0 1,0 0 0,0 1-1,0 0 1,1 0-1,-1 0 1,1 1-1,-1 0 1,1 0 0,-1 0-1,1 1 1,-1 0-1,1 1 1,11 1 0,-9-1-214,-1 0 0,1-1 0,-1 0 0,1-1 0,0 0 0,-1 0 0,15-4 0,-12-3-1872</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7.770"/>
    </inkml:context>
    <inkml:brush xml:id="br0">
      <inkml:brushProperty name="width" value="0.1" units="cm"/>
      <inkml:brushProperty name="height" value="0.1" units="cm"/>
    </inkml:brush>
  </inkml:definitions>
  <inkml:trace contextRef="#ctx0" brushRef="#br0">81 18 7267,'0'0'859,"15"-5"-797,45-7 114,-60 12-163,1 0 0,-1 0-1,1 0 1,0 0 0,-1 0 0,1 0 0,0 0 0,-1 0 0,1 0-1,-1 1 1,1-1 0,-1 0 0,1 0 0,0 1 0,-1-1 0,1 1-1,-1-1 1,1 0 0,-1 1 0,0-1 0,1 1 0,-1-1 0,1 1 0,-1-1-1,0 1 1,1-1 0,-1 1 0,0-1 0,0 1 0,1-1 0,-1 1-1,0 0 1,0 0 0,0 23 259,0-16-213,0 28 166,2-24-147,-2 1 0,0-1 0,0 1-1,-1-1 1,-1 1 0,0-1 0,-1 0 0,-7 23 0,-6 2-8,2 0-1,2 1 1,1 0 0,2 1 0,2 0-1,-4 60 1,1 196-289,10-284 98,-1 0 0,-1 0 0,1 1 0,-2-1 0,0 0 0,0-1 0,-1 1-1,0-1 1,-9 17 0,-17 23-4313</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3T18:03:58.925"/>
    </inkml:context>
    <inkml:brush xml:id="br0">
      <inkml:brushProperty name="width" value="0.1" units="cm"/>
      <inkml:brushProperty name="height" value="0.1" units="cm"/>
    </inkml:brush>
  </inkml:definitions>
  <inkml:trace contextRef="#ctx0" brushRef="#br0">997 20 3634,'0'0'6691,"-14"-4"-6633,-45-10 73,55 13-127,0 1 0,0 0 0,0 0 0,0 0 0,0 0-1,0 1 1,0 0 0,0-1 0,0 1 0,1 1 0,-1-1 0,0 1-1,0-1 1,1 1 0,-1 0 0,1 0 0,0 0 0,-1 1 0,1 0 0,0-1-1,1 1 1,-1 0 0,-4 6 0,-5 3 2,-35 31-9,7-8 4,1 2-1,3 1 1,0 1-1,-40 61 1,63-81-39,-2-1 0,0-1 0,-1 0 1,-1-1-1,0-1 0,-30 20 0,23-18 32,1 1 0,1 1 1,-32 37-1,28-23 7,1 1 0,2 1 0,-26 52 0,40-67-58,1 1 0,0 0-1,2 0 1,0 1-1,2 0 1,0 0-1,1 0 1,1 26-1,-2 4-373,-1 0-1,-3-1 1,-20 68-1,9-38 368,-23 93-1881,37-154-194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6DC21-349C-644F-A3BA-650281FCBAEF}"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DFA98F-0CF5-A749-AD60-7DEFB62039C7}" type="slidenum">
              <a:rPr lang="en-US" smtClean="0"/>
              <a:t>‹#›</a:t>
            </a:fld>
            <a:endParaRPr lang="en-US"/>
          </a:p>
        </p:txBody>
      </p:sp>
    </p:spTree>
    <p:extLst>
      <p:ext uri="{BB962C8B-B14F-4D97-AF65-F5344CB8AC3E}">
        <p14:creationId xmlns:p14="http://schemas.microsoft.com/office/powerpoint/2010/main" val="70102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University, Who I worked with</a:t>
            </a:r>
          </a:p>
          <a:p>
            <a:endParaRPr lang="en-US" dirty="0"/>
          </a:p>
        </p:txBody>
      </p:sp>
      <p:sp>
        <p:nvSpPr>
          <p:cNvPr id="4" name="Slide Number Placeholder 3"/>
          <p:cNvSpPr>
            <a:spLocks noGrp="1"/>
          </p:cNvSpPr>
          <p:nvPr>
            <p:ph type="sldNum" sz="quarter" idx="5"/>
          </p:nvPr>
        </p:nvSpPr>
        <p:spPr/>
        <p:txBody>
          <a:bodyPr/>
          <a:lstStyle/>
          <a:p>
            <a:fld id="{3FDFA98F-0CF5-A749-AD60-7DEFB62039C7}" type="slidenum">
              <a:rPr lang="en-US" smtClean="0"/>
              <a:t>2</a:t>
            </a:fld>
            <a:endParaRPr lang="en-US"/>
          </a:p>
        </p:txBody>
      </p:sp>
    </p:spTree>
    <p:extLst>
      <p:ext uri="{BB962C8B-B14F-4D97-AF65-F5344CB8AC3E}">
        <p14:creationId xmlns:p14="http://schemas.microsoft.com/office/powerpoint/2010/main" val="321266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 causes disruption in surface parallel organization of </a:t>
            </a:r>
            <a:r>
              <a:rPr lang="en-US" dirty="0" err="1"/>
              <a:t>SPSf</a:t>
            </a:r>
            <a:r>
              <a:rPr lang="en-US" dirty="0"/>
              <a:t> chains. This reduces thin film confinement because when the ionomer chains are parallel to substrate, they interact with substrate with their –SO3H groups. This induces chain confinement. But when you do not let the </a:t>
            </a:r>
            <a:r>
              <a:rPr lang="en-US" dirty="0" err="1"/>
              <a:t>SPSf</a:t>
            </a:r>
            <a:r>
              <a:rPr lang="en-US" dirty="0"/>
              <a:t> chains sit like that (i.e. parallel to substrate), chain become less confined. </a:t>
            </a:r>
          </a:p>
          <a:p>
            <a:r>
              <a:rPr lang="en-US" dirty="0"/>
              <a:t>In addition to reducing confinement, LS brings its own benefit, like spider web like, hydrophilic structure that facilitates creating long-range, connected and larger ionic domains. </a:t>
            </a:r>
          </a:p>
          <a:p>
            <a:endParaRPr lang="en-US" dirty="0"/>
          </a:p>
        </p:txBody>
      </p:sp>
      <p:sp>
        <p:nvSpPr>
          <p:cNvPr id="4" name="Slide Number Placeholder 3"/>
          <p:cNvSpPr>
            <a:spLocks noGrp="1"/>
          </p:cNvSpPr>
          <p:nvPr>
            <p:ph type="sldNum" sz="quarter" idx="5"/>
          </p:nvPr>
        </p:nvSpPr>
        <p:spPr/>
        <p:txBody>
          <a:bodyPr/>
          <a:lstStyle/>
          <a:p>
            <a:fld id="{3FDFA98F-0CF5-A749-AD60-7DEFB62039C7}" type="slidenum">
              <a:rPr lang="en-US" smtClean="0"/>
              <a:t>12</a:t>
            </a:fld>
            <a:endParaRPr lang="en-US"/>
          </a:p>
        </p:txBody>
      </p:sp>
    </p:spTree>
    <p:extLst>
      <p:ext uri="{BB962C8B-B14F-4D97-AF65-F5344CB8AC3E}">
        <p14:creationId xmlns:p14="http://schemas.microsoft.com/office/powerpoint/2010/main" val="3025473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 causes disruption in surface parallel organization of </a:t>
            </a:r>
            <a:r>
              <a:rPr lang="en-US" dirty="0" err="1"/>
              <a:t>SPSf</a:t>
            </a:r>
            <a:r>
              <a:rPr lang="en-US" dirty="0"/>
              <a:t> chains. This reduces thin film confinement because when the ionomer chains are parallel to substrate, they interact with substrate with their –SO3H groups. This induces chain confinement. But when you do not let the </a:t>
            </a:r>
            <a:r>
              <a:rPr lang="en-US" dirty="0" err="1"/>
              <a:t>SPSf</a:t>
            </a:r>
            <a:r>
              <a:rPr lang="en-US" dirty="0"/>
              <a:t> chains sit like that (i.e. parallel to substrate), chain become less confined. </a:t>
            </a:r>
          </a:p>
          <a:p>
            <a:r>
              <a:rPr lang="en-US" dirty="0"/>
              <a:t>In addition to reducing confinement, LS brings its own benefit, like spider web like, hydrophilic structure that facilitates creating long-range, connected and larger ionic domains. </a:t>
            </a:r>
          </a:p>
          <a:p>
            <a:endParaRPr lang="en-US" dirty="0"/>
          </a:p>
        </p:txBody>
      </p:sp>
      <p:sp>
        <p:nvSpPr>
          <p:cNvPr id="4" name="Slide Number Placeholder 3"/>
          <p:cNvSpPr>
            <a:spLocks noGrp="1"/>
          </p:cNvSpPr>
          <p:nvPr>
            <p:ph type="sldNum" sz="quarter" idx="5"/>
          </p:nvPr>
        </p:nvSpPr>
        <p:spPr/>
        <p:txBody>
          <a:bodyPr/>
          <a:lstStyle/>
          <a:p>
            <a:fld id="{3FDFA98F-0CF5-A749-AD60-7DEFB62039C7}" type="slidenum">
              <a:rPr lang="en-US" smtClean="0"/>
              <a:t>14</a:t>
            </a:fld>
            <a:endParaRPr lang="en-US"/>
          </a:p>
        </p:txBody>
      </p:sp>
    </p:spTree>
    <p:extLst>
      <p:ext uri="{BB962C8B-B14F-4D97-AF65-F5344CB8AC3E}">
        <p14:creationId xmlns:p14="http://schemas.microsoft.com/office/powerpoint/2010/main" val="59934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 causes disruption in surface parallel organization of SPSf chains. This reduces thin film confinement because when the ionomer chains are parallel to substrate, they interact with substrate with their –SO3H groups. This induces chain confinement. But when you do not let the SPSf chains sit like that (i.e. parallel to substrate), chain become less confined. </a:t>
            </a:r>
          </a:p>
          <a:p>
            <a:r>
              <a:rPr lang="en-US" dirty="0"/>
              <a:t>In addition to reducing confinement, LS brings its own benefit, like spider web like, hydrophilic structure that facilitates creating long-range, connected and larger ionic domains. </a:t>
            </a:r>
          </a:p>
        </p:txBody>
      </p:sp>
      <p:sp>
        <p:nvSpPr>
          <p:cNvPr id="4" name="Slide Number Placeholder 3"/>
          <p:cNvSpPr>
            <a:spLocks noGrp="1"/>
          </p:cNvSpPr>
          <p:nvPr>
            <p:ph type="sldNum" sz="quarter" idx="5"/>
          </p:nvPr>
        </p:nvSpPr>
        <p:spPr/>
        <p:txBody>
          <a:bodyPr/>
          <a:lstStyle/>
          <a:p>
            <a:fld id="{3FDFA98F-0CF5-A749-AD60-7DEFB62039C7}" type="slidenum">
              <a:rPr lang="en-US" smtClean="0"/>
              <a:t>15</a:t>
            </a:fld>
            <a:endParaRPr lang="en-US"/>
          </a:p>
        </p:txBody>
      </p:sp>
    </p:spTree>
    <p:extLst>
      <p:ext uri="{BB962C8B-B14F-4D97-AF65-F5344CB8AC3E}">
        <p14:creationId xmlns:p14="http://schemas.microsoft.com/office/powerpoint/2010/main" val="399508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518">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610A73-E1E2-4CCE-84A8-09FE191641D6}" type="slidenum">
              <a:rPr lang="en-US" smtClean="0"/>
              <a:t>16</a:t>
            </a:fld>
            <a:endParaRPr lang="en-US"/>
          </a:p>
        </p:txBody>
      </p:sp>
    </p:spTree>
    <p:extLst>
      <p:ext uri="{BB962C8B-B14F-4D97-AF65-F5344CB8AC3E}">
        <p14:creationId xmlns:p14="http://schemas.microsoft.com/office/powerpoint/2010/main" val="610460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D803E-0695-CBF9-7BF9-3B458C2D4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BBCE4-0A29-1634-56B0-A5D02993E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201EA-D0C1-4F3F-4928-C99D9346C494}"/>
              </a:ext>
            </a:extLst>
          </p:cNvPr>
          <p:cNvSpPr>
            <a:spLocks noGrp="1"/>
          </p:cNvSpPr>
          <p:nvPr>
            <p:ph type="body" idx="1"/>
          </p:nvPr>
        </p:nvSpPr>
        <p:spPr/>
        <p:txBody>
          <a:bodyPr/>
          <a:lstStyle/>
          <a:p>
            <a:r>
              <a:rPr lang="en-US" dirty="0"/>
              <a:t>LS causes disruption in surface parallel organization of </a:t>
            </a:r>
            <a:r>
              <a:rPr lang="en-US" dirty="0" err="1"/>
              <a:t>SPSf</a:t>
            </a:r>
            <a:r>
              <a:rPr lang="en-US" dirty="0"/>
              <a:t> chains. This reduces thin film confinement because when the ionomer chains are parallel to substrate, they interact with substrate with their –SO3H groups. This induces chain confinement. But when you do not let the </a:t>
            </a:r>
            <a:r>
              <a:rPr lang="en-US" dirty="0" err="1"/>
              <a:t>SPSf</a:t>
            </a:r>
            <a:r>
              <a:rPr lang="en-US" dirty="0"/>
              <a:t> chains sit like that (i.e. parallel to substrate), chain become less confined. </a:t>
            </a:r>
          </a:p>
          <a:p>
            <a:r>
              <a:rPr lang="en-US" dirty="0"/>
              <a:t>In addition to reducing confinement, LS brings its own benefit, like spider web like, hydrophilic structure that facilitates creating long-range, connected and larger ionic domains. </a:t>
            </a:r>
          </a:p>
          <a:p>
            <a:endParaRPr lang="en-US" dirty="0"/>
          </a:p>
        </p:txBody>
      </p:sp>
      <p:sp>
        <p:nvSpPr>
          <p:cNvPr id="4" name="Slide Number Placeholder 3">
            <a:extLst>
              <a:ext uri="{FF2B5EF4-FFF2-40B4-BE49-F238E27FC236}">
                <a16:creationId xmlns:a16="http://schemas.microsoft.com/office/drawing/2014/main" id="{6FE0F18D-2D29-FF86-F62D-1E31E55B96AC}"/>
              </a:ext>
            </a:extLst>
          </p:cNvPr>
          <p:cNvSpPr>
            <a:spLocks noGrp="1"/>
          </p:cNvSpPr>
          <p:nvPr>
            <p:ph type="sldNum" sz="quarter" idx="5"/>
          </p:nvPr>
        </p:nvSpPr>
        <p:spPr/>
        <p:txBody>
          <a:bodyPr/>
          <a:lstStyle/>
          <a:p>
            <a:fld id="{3FDFA98F-0CF5-A749-AD60-7DEFB62039C7}" type="slidenum">
              <a:rPr lang="en-US" smtClean="0"/>
              <a:t>18</a:t>
            </a:fld>
            <a:endParaRPr lang="en-US"/>
          </a:p>
        </p:txBody>
      </p:sp>
    </p:spTree>
    <p:extLst>
      <p:ext uri="{BB962C8B-B14F-4D97-AF65-F5344CB8AC3E}">
        <p14:creationId xmlns:p14="http://schemas.microsoft.com/office/powerpoint/2010/main" val="250121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C950-B14A-1C2B-9DA5-396BD5E7D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1E43B-AA10-08B9-F57F-39FC5D72C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B0CFD-429B-3C76-C4FE-A0B44070B3F9}"/>
              </a:ext>
            </a:extLst>
          </p:cNvPr>
          <p:cNvSpPr>
            <a:spLocks noGrp="1"/>
          </p:cNvSpPr>
          <p:nvPr>
            <p:ph type="body" idx="1"/>
          </p:nvPr>
        </p:nvSpPr>
        <p:spPr/>
        <p:txBody>
          <a:bodyPr/>
          <a:lstStyle/>
          <a:p>
            <a:r>
              <a:rPr lang="en-US" dirty="0"/>
              <a:t>Go in-depth about the equilibrium </a:t>
            </a:r>
          </a:p>
        </p:txBody>
      </p:sp>
      <p:sp>
        <p:nvSpPr>
          <p:cNvPr id="4" name="Slide Number Placeholder 3">
            <a:extLst>
              <a:ext uri="{FF2B5EF4-FFF2-40B4-BE49-F238E27FC236}">
                <a16:creationId xmlns:a16="http://schemas.microsoft.com/office/drawing/2014/main" id="{5E104F9C-6AD0-552D-14B5-ED4AB6A49FCD}"/>
              </a:ext>
            </a:extLst>
          </p:cNvPr>
          <p:cNvSpPr>
            <a:spLocks noGrp="1"/>
          </p:cNvSpPr>
          <p:nvPr>
            <p:ph type="sldNum" sz="quarter" idx="5"/>
          </p:nvPr>
        </p:nvSpPr>
        <p:spPr/>
        <p:txBody>
          <a:bodyPr/>
          <a:lstStyle/>
          <a:p>
            <a:fld id="{3FDFA98F-0CF5-A749-AD60-7DEFB62039C7}" type="slidenum">
              <a:rPr lang="en-US" smtClean="0"/>
              <a:t>24</a:t>
            </a:fld>
            <a:endParaRPr lang="en-US"/>
          </a:p>
        </p:txBody>
      </p:sp>
    </p:spTree>
    <p:extLst>
      <p:ext uri="{BB962C8B-B14F-4D97-AF65-F5344CB8AC3E}">
        <p14:creationId xmlns:p14="http://schemas.microsoft.com/office/powerpoint/2010/main" val="6590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Trouble reaching target relative humidity</a:t>
            </a:r>
          </a:p>
          <a:p>
            <a:endParaRPr lang="en-US" dirty="0"/>
          </a:p>
        </p:txBody>
      </p:sp>
      <p:sp>
        <p:nvSpPr>
          <p:cNvPr id="4" name="Slide Number Placeholder 3"/>
          <p:cNvSpPr>
            <a:spLocks noGrp="1"/>
          </p:cNvSpPr>
          <p:nvPr>
            <p:ph type="sldNum" sz="quarter" idx="5"/>
          </p:nvPr>
        </p:nvSpPr>
        <p:spPr/>
        <p:txBody>
          <a:bodyPr/>
          <a:lstStyle/>
          <a:p>
            <a:fld id="{3FDFA98F-0CF5-A749-AD60-7DEFB62039C7}" type="slidenum">
              <a:rPr lang="en-US" smtClean="0"/>
              <a:t>25</a:t>
            </a:fld>
            <a:endParaRPr lang="en-US"/>
          </a:p>
        </p:txBody>
      </p:sp>
    </p:spTree>
    <p:extLst>
      <p:ext uri="{BB962C8B-B14F-4D97-AF65-F5344CB8AC3E}">
        <p14:creationId xmlns:p14="http://schemas.microsoft.com/office/powerpoint/2010/main" val="185487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source of clean energy</a:t>
            </a:r>
          </a:p>
          <a:p>
            <a:pPr marL="171450" indent="-171450">
              <a:buFontTx/>
              <a:buChar char="-"/>
            </a:pPr>
            <a:r>
              <a:rPr lang="en-US" dirty="0"/>
              <a:t>Hydrogen fuel, only produces water</a:t>
            </a:r>
          </a:p>
          <a:p>
            <a:pPr marL="171450" indent="-171450">
              <a:buFontTx/>
              <a:buChar char="-"/>
            </a:pPr>
            <a:r>
              <a:rPr lang="en-US" dirty="0"/>
              <a:t>Oxidizes/Ionizes in Anode, travels across membrane, turns back into water in cathode</a:t>
            </a:r>
          </a:p>
          <a:p>
            <a:r>
              <a:rPr lang="en-US" dirty="0"/>
              <a:t>Discuss role of ionomer</a:t>
            </a:r>
          </a:p>
          <a:p>
            <a:pPr marL="171450" indent="-171450">
              <a:buFontTx/>
              <a:buChar char="-"/>
            </a:pPr>
            <a:r>
              <a:rPr lang="en-US" dirty="0"/>
              <a:t>Binds catalyst to cathode layer to speed up reaction</a:t>
            </a:r>
          </a:p>
          <a:p>
            <a:pPr marL="171450" indent="-171450">
              <a:buFontTx/>
              <a:buChar char="-"/>
            </a:pPr>
            <a:r>
              <a:rPr lang="en-US" dirty="0"/>
              <a:t>For protons to travel across, need long-range hydrophilic paths</a:t>
            </a:r>
          </a:p>
        </p:txBody>
      </p:sp>
      <p:sp>
        <p:nvSpPr>
          <p:cNvPr id="4" name="Slide Number Placeholder 3"/>
          <p:cNvSpPr>
            <a:spLocks noGrp="1"/>
          </p:cNvSpPr>
          <p:nvPr>
            <p:ph type="sldNum" sz="quarter" idx="5"/>
          </p:nvPr>
        </p:nvSpPr>
        <p:spPr/>
        <p:txBody>
          <a:bodyPr/>
          <a:lstStyle/>
          <a:p>
            <a:fld id="{3FDFA98F-0CF5-A749-AD60-7DEFB62039C7}" type="slidenum">
              <a:rPr lang="en-US" smtClean="0"/>
              <a:t>3</a:t>
            </a:fld>
            <a:endParaRPr lang="en-US"/>
          </a:p>
        </p:txBody>
      </p:sp>
    </p:spTree>
    <p:extLst>
      <p:ext uri="{BB962C8B-B14F-4D97-AF65-F5344CB8AC3E}">
        <p14:creationId xmlns:p14="http://schemas.microsoft.com/office/powerpoint/2010/main" val="77638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Nafion</a:t>
            </a:r>
            <a:r>
              <a:rPr lang="en-US" dirty="0"/>
              <a:t> is used the most, but it is expensive and bad for the environment</a:t>
            </a:r>
          </a:p>
          <a:p>
            <a:pPr marL="171450" indent="-171450">
              <a:buFontTx/>
              <a:buChar char="-"/>
            </a:pPr>
            <a:r>
              <a:rPr lang="en-US" dirty="0"/>
              <a:t>It also doesn’t perform as well in a thin film form due to geometric confinement – less space for chains to move/gyrate</a:t>
            </a:r>
          </a:p>
          <a:p>
            <a:pPr marL="171450" indent="-171450">
              <a:buFontTx/>
              <a:buChar char="-"/>
            </a:pPr>
            <a:r>
              <a:rPr lang="en-US" dirty="0"/>
              <a:t>Substrate-film interactions also hamper performance</a:t>
            </a:r>
          </a:p>
        </p:txBody>
      </p:sp>
      <p:sp>
        <p:nvSpPr>
          <p:cNvPr id="4" name="Slide Number Placeholder 3"/>
          <p:cNvSpPr>
            <a:spLocks noGrp="1"/>
          </p:cNvSpPr>
          <p:nvPr>
            <p:ph type="sldNum" sz="quarter" idx="5"/>
          </p:nvPr>
        </p:nvSpPr>
        <p:spPr/>
        <p:txBody>
          <a:bodyPr/>
          <a:lstStyle/>
          <a:p>
            <a:fld id="{3FDFA98F-0CF5-A749-AD60-7DEFB62039C7}" type="slidenum">
              <a:rPr lang="en-US" smtClean="0"/>
              <a:t>4</a:t>
            </a:fld>
            <a:endParaRPr lang="en-US"/>
          </a:p>
        </p:txBody>
      </p:sp>
    </p:spTree>
    <p:extLst>
      <p:ext uri="{BB962C8B-B14F-4D97-AF65-F5344CB8AC3E}">
        <p14:creationId xmlns:p14="http://schemas.microsoft.com/office/powerpoint/2010/main" val="412427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Compare current data and performance</a:t>
            </a:r>
          </a:p>
          <a:p>
            <a:pPr marL="171450" indent="-171450">
              <a:buFontTx/>
              <a:buChar char="-"/>
            </a:pPr>
            <a:r>
              <a:rPr lang="en-US" dirty="0"/>
              <a:t>Good in bulk membrane, but not in thin films</a:t>
            </a:r>
          </a:p>
          <a:p>
            <a:pPr marL="171450" indent="-171450">
              <a:buFontTx/>
              <a:buChar char="-"/>
            </a:pPr>
            <a:r>
              <a:rPr lang="en-US" dirty="0" err="1"/>
              <a:t>Nafion</a:t>
            </a:r>
            <a:r>
              <a:rPr lang="en-US" dirty="0"/>
              <a:t> chart illustrates less scattering because of more confinement. Weaker phase separation in thin films</a:t>
            </a:r>
          </a:p>
          <a:p>
            <a:pPr marL="171450" indent="-171450">
              <a:buFontTx/>
              <a:buChar char="-"/>
            </a:pPr>
            <a:r>
              <a:rPr lang="en-US" dirty="0"/>
              <a:t>Phase separation is how hydrophilic sulfonic acid chains clump together away from the hydrophobic backbone</a:t>
            </a:r>
          </a:p>
          <a:p>
            <a:pPr marL="171450" indent="-171450">
              <a:buFontTx/>
              <a:buChar char="-"/>
            </a:pPr>
            <a:r>
              <a:rPr lang="en-US" dirty="0"/>
              <a:t>Want to answer </a:t>
            </a:r>
            <a:r>
              <a:rPr lang="en-US" b="1" u="sng" dirty="0"/>
              <a:t>this</a:t>
            </a:r>
            <a:r>
              <a:rPr lang="en-US" b="0" u="none" dirty="0"/>
              <a:t> question</a:t>
            </a:r>
            <a:endParaRPr lang="en-US" dirty="0"/>
          </a:p>
        </p:txBody>
      </p:sp>
      <p:sp>
        <p:nvSpPr>
          <p:cNvPr id="4" name="Slide Number Placeholder 3"/>
          <p:cNvSpPr>
            <a:spLocks noGrp="1"/>
          </p:cNvSpPr>
          <p:nvPr>
            <p:ph type="sldNum" sz="quarter" idx="5"/>
          </p:nvPr>
        </p:nvSpPr>
        <p:spPr/>
        <p:txBody>
          <a:bodyPr/>
          <a:lstStyle/>
          <a:p>
            <a:fld id="{3FDFA98F-0CF5-A749-AD60-7DEFB62039C7}" type="slidenum">
              <a:rPr lang="en-US" smtClean="0"/>
              <a:t>5</a:t>
            </a:fld>
            <a:endParaRPr lang="en-US"/>
          </a:p>
        </p:txBody>
      </p:sp>
    </p:spTree>
    <p:extLst>
      <p:ext uri="{BB962C8B-B14F-4D97-AF65-F5344CB8AC3E}">
        <p14:creationId xmlns:p14="http://schemas.microsoft.com/office/powerpoint/2010/main" val="24438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OMG Lignin such wow</a:t>
            </a:r>
          </a:p>
          <a:p>
            <a:r>
              <a:rPr lang="en-US" dirty="0"/>
              <a:t>From plants, commonly a byproduct of pulp and paper industry</a:t>
            </a:r>
          </a:p>
          <a:p>
            <a:r>
              <a:rPr lang="en-US" dirty="0"/>
              <a:t>Much cheaper than </a:t>
            </a:r>
            <a:r>
              <a:rPr lang="en-US" dirty="0" err="1"/>
              <a:t>nafion</a:t>
            </a:r>
            <a:endParaRPr lang="en-US" dirty="0"/>
          </a:p>
          <a:p>
            <a:endParaRPr lang="en-US" dirty="0"/>
          </a:p>
          <a:p>
            <a:r>
              <a:rPr lang="en-US" dirty="0"/>
              <a:t>Works well as an ionomer/thin film because lots of hydrophilic groups that help make long-range hydrophilic domains</a:t>
            </a:r>
          </a:p>
          <a:p>
            <a:r>
              <a:rPr lang="en-US" dirty="0"/>
              <a:t>Crosslinking sites mean its adaptable</a:t>
            </a:r>
          </a:p>
          <a:p>
            <a:r>
              <a:rPr lang="en-US" dirty="0"/>
              <a:t>3D structure provides space for water to collect and transport protons</a:t>
            </a:r>
          </a:p>
        </p:txBody>
      </p:sp>
      <p:sp>
        <p:nvSpPr>
          <p:cNvPr id="4" name="Slide Number Placeholder 3"/>
          <p:cNvSpPr>
            <a:spLocks noGrp="1"/>
          </p:cNvSpPr>
          <p:nvPr>
            <p:ph type="sldNum" sz="quarter" idx="5"/>
          </p:nvPr>
        </p:nvSpPr>
        <p:spPr/>
        <p:txBody>
          <a:bodyPr/>
          <a:lstStyle/>
          <a:p>
            <a:fld id="{3FDFA98F-0CF5-A749-AD60-7DEFB62039C7}" type="slidenum">
              <a:rPr lang="en-US" smtClean="0"/>
              <a:t>6</a:t>
            </a:fld>
            <a:endParaRPr lang="en-US"/>
          </a:p>
        </p:txBody>
      </p:sp>
    </p:spTree>
    <p:extLst>
      <p:ext uri="{BB962C8B-B14F-4D97-AF65-F5344CB8AC3E}">
        <p14:creationId xmlns:p14="http://schemas.microsoft.com/office/powerpoint/2010/main" val="215657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Variable-Angle Spectroscopic Ellipsometry: Shines a beam of light at the wafer and measures the characteristics/differences of the reflected beam</a:t>
            </a:r>
          </a:p>
          <a:p>
            <a:endParaRPr lang="en-US" dirty="0"/>
          </a:p>
          <a:p>
            <a:r>
              <a:rPr lang="en-US" dirty="0"/>
              <a:t>Birefringence: Change in refractive index. Tells us molecular orientation</a:t>
            </a:r>
          </a:p>
          <a:p>
            <a:endParaRPr lang="en-US" dirty="0"/>
          </a:p>
          <a:p>
            <a:r>
              <a:rPr lang="en-US" dirty="0"/>
              <a:t>Electrochemical Impedance Spectroscopy: a common practice. In a circuit, a disruption, or impedance is applied, and the response is measured to gather information</a:t>
            </a:r>
          </a:p>
        </p:txBody>
      </p:sp>
      <p:sp>
        <p:nvSpPr>
          <p:cNvPr id="4" name="Slide Number Placeholder 3"/>
          <p:cNvSpPr>
            <a:spLocks noGrp="1"/>
          </p:cNvSpPr>
          <p:nvPr>
            <p:ph type="sldNum" sz="quarter" idx="5"/>
          </p:nvPr>
        </p:nvSpPr>
        <p:spPr/>
        <p:txBody>
          <a:bodyPr/>
          <a:lstStyle/>
          <a:p>
            <a:fld id="{3FDFA98F-0CF5-A749-AD60-7DEFB62039C7}" type="slidenum">
              <a:rPr lang="en-US" smtClean="0"/>
              <a:t>7</a:t>
            </a:fld>
            <a:endParaRPr lang="en-US"/>
          </a:p>
        </p:txBody>
      </p:sp>
    </p:spTree>
    <p:extLst>
      <p:ext uri="{BB962C8B-B14F-4D97-AF65-F5344CB8AC3E}">
        <p14:creationId xmlns:p14="http://schemas.microsoft.com/office/powerpoint/2010/main" val="403719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19CA5-7320-D925-CE6A-4A66B36EA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1A4C9-EF8E-B1D0-A618-C9526B8DE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529E4-E4C9-F90E-92D3-AD89611214D2}"/>
              </a:ext>
            </a:extLst>
          </p:cNvPr>
          <p:cNvSpPr>
            <a:spLocks noGrp="1"/>
          </p:cNvSpPr>
          <p:nvPr>
            <p:ph type="body" idx="1"/>
          </p:nvPr>
        </p:nvSpPr>
        <p:spPr/>
        <p:txBody>
          <a:bodyPr/>
          <a:lstStyle/>
          <a:p>
            <a:r>
              <a:rPr lang="en-US" dirty="0"/>
              <a:t>Raw data from EIS analyzed using Z-View and fit using an equivalent circuit that mirrors the properties and setup of our samples</a:t>
            </a:r>
          </a:p>
          <a:p>
            <a:pPr marL="171450" indent="-171450">
              <a:buFontTx/>
              <a:buChar char="-"/>
            </a:pPr>
            <a:r>
              <a:rPr lang="en-US" dirty="0"/>
              <a:t>L1: </a:t>
            </a:r>
            <a:r>
              <a:rPr lang="en-US" dirty="0" err="1"/>
              <a:t>Inductal</a:t>
            </a:r>
            <a:r>
              <a:rPr lang="en-US" dirty="0"/>
              <a:t> element accounts for electric field</a:t>
            </a:r>
          </a:p>
          <a:p>
            <a:pPr marL="171450" indent="-171450">
              <a:buFontTx/>
              <a:buChar char="-"/>
            </a:pPr>
            <a:r>
              <a:rPr lang="en-US" dirty="0"/>
              <a:t>Rs: Resistor accounts for natural resistance in wires/connections/probe</a:t>
            </a:r>
          </a:p>
          <a:p>
            <a:pPr marL="171450" indent="-171450">
              <a:buFontTx/>
              <a:buChar char="-"/>
            </a:pPr>
            <a:r>
              <a:rPr lang="en-US" dirty="0" err="1"/>
              <a:t>CPEdl</a:t>
            </a:r>
            <a:r>
              <a:rPr lang="en-US" dirty="0"/>
              <a:t>: Constant Phase Element (double layer) accounts for double layer capacitance effect aka false charge storage in the wafer-coating interface. Like a charge is trapped between 2 layers</a:t>
            </a:r>
          </a:p>
          <a:p>
            <a:pPr marL="171450" indent="-171450">
              <a:buFontTx/>
              <a:buChar char="-"/>
            </a:pPr>
            <a:r>
              <a:rPr lang="en-US" dirty="0"/>
              <a:t>Rf and </a:t>
            </a:r>
            <a:r>
              <a:rPr lang="en-US" dirty="0" err="1"/>
              <a:t>CPEf</a:t>
            </a:r>
            <a:r>
              <a:rPr lang="en-US" dirty="0"/>
              <a:t>: resistance and Constant Phase Element from film, respectively</a:t>
            </a:r>
          </a:p>
          <a:p>
            <a:endParaRPr lang="en-US" dirty="0"/>
          </a:p>
          <a:p>
            <a:r>
              <a:rPr lang="en-US" dirty="0"/>
              <a:t>Diameter shows resistance, </a:t>
            </a:r>
            <a:r>
              <a:rPr lang="en-US" dirty="0" err="1"/>
              <a:t>SPSf</a:t>
            </a:r>
            <a:r>
              <a:rPr lang="en-US" dirty="0"/>
              <a:t>-LS composite is really </a:t>
            </a:r>
            <a:r>
              <a:rPr lang="en-US" dirty="0" err="1"/>
              <a:t>really</a:t>
            </a:r>
            <a:r>
              <a:rPr lang="en-US" dirty="0"/>
              <a:t> tiny</a:t>
            </a:r>
          </a:p>
        </p:txBody>
      </p:sp>
      <p:sp>
        <p:nvSpPr>
          <p:cNvPr id="4" name="Slide Number Placeholder 3">
            <a:extLst>
              <a:ext uri="{FF2B5EF4-FFF2-40B4-BE49-F238E27FC236}">
                <a16:creationId xmlns:a16="http://schemas.microsoft.com/office/drawing/2014/main" id="{7CA7F844-5730-FC8D-3781-4C1226717B21}"/>
              </a:ext>
            </a:extLst>
          </p:cNvPr>
          <p:cNvSpPr>
            <a:spLocks noGrp="1"/>
          </p:cNvSpPr>
          <p:nvPr>
            <p:ph type="sldNum" sz="quarter" idx="5"/>
          </p:nvPr>
        </p:nvSpPr>
        <p:spPr/>
        <p:txBody>
          <a:bodyPr/>
          <a:lstStyle/>
          <a:p>
            <a:fld id="{3FDFA98F-0CF5-A749-AD60-7DEFB62039C7}" type="slidenum">
              <a:rPr lang="en-US" smtClean="0"/>
              <a:t>9</a:t>
            </a:fld>
            <a:endParaRPr lang="en-US"/>
          </a:p>
        </p:txBody>
      </p:sp>
    </p:spTree>
    <p:extLst>
      <p:ext uri="{BB962C8B-B14F-4D97-AF65-F5344CB8AC3E}">
        <p14:creationId xmlns:p14="http://schemas.microsoft.com/office/powerpoint/2010/main" val="351322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From resistance, calculate conductivity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Got some amazingly insane results! Really good performance in 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SPSf</a:t>
            </a:r>
            <a:r>
              <a:rPr lang="en-US" sz="1200" dirty="0">
                <a:solidFill>
                  <a:schemeClr val="tx1"/>
                </a:solidFill>
              </a:rPr>
              <a:t>-LS in a 1:1 ratio has a significantly higher conductivity by three orders of magnitude, from 0.0203 - 33.98 mS/cm, surpassing that of </a:t>
            </a:r>
            <a:r>
              <a:rPr lang="en-US" sz="1200" dirty="0" err="1">
                <a:solidFill>
                  <a:schemeClr val="tx1"/>
                </a:solidFill>
              </a:rPr>
              <a:t>Nafion</a:t>
            </a:r>
            <a:r>
              <a:rPr lang="en-US" sz="1200" dirty="0">
                <a:solidFill>
                  <a:schemeClr val="tx1"/>
                </a:solidFill>
              </a:rPr>
              <a:t>.</a:t>
            </a:r>
          </a:p>
          <a:p>
            <a:endParaRPr lang="en-US" dirty="0"/>
          </a:p>
        </p:txBody>
      </p:sp>
      <p:sp>
        <p:nvSpPr>
          <p:cNvPr id="4" name="Slide Number Placeholder 3"/>
          <p:cNvSpPr>
            <a:spLocks noGrp="1"/>
          </p:cNvSpPr>
          <p:nvPr>
            <p:ph type="sldNum" sz="quarter" idx="5"/>
          </p:nvPr>
        </p:nvSpPr>
        <p:spPr/>
        <p:txBody>
          <a:bodyPr/>
          <a:lstStyle/>
          <a:p>
            <a:fld id="{3FDFA98F-0CF5-A749-AD60-7DEFB62039C7}" type="slidenum">
              <a:rPr lang="en-US" smtClean="0"/>
              <a:t>10</a:t>
            </a:fld>
            <a:endParaRPr lang="en-US"/>
          </a:p>
        </p:txBody>
      </p:sp>
    </p:spTree>
    <p:extLst>
      <p:ext uri="{BB962C8B-B14F-4D97-AF65-F5344CB8AC3E}">
        <p14:creationId xmlns:p14="http://schemas.microsoft.com/office/powerpoint/2010/main" val="3459611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0C03F-CEAF-B52B-EA5C-310DDA2B0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CEB9F-0FAA-E22A-DC04-C30959D6A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F17BB-222B-3AAC-8A95-44FDE2A55A12}"/>
              </a:ext>
            </a:extLst>
          </p:cNvPr>
          <p:cNvSpPr>
            <a:spLocks noGrp="1"/>
          </p:cNvSpPr>
          <p:nvPr>
            <p:ph type="body" idx="1"/>
          </p:nvPr>
        </p:nvSpPr>
        <p:spPr/>
        <p:txBody>
          <a:bodyPr/>
          <a:lstStyle/>
          <a:p>
            <a:pPr marL="171450" indent="-171450">
              <a:buFontTx/>
              <a:buChar char="-"/>
            </a:pPr>
            <a:r>
              <a:rPr lang="en-US" dirty="0"/>
              <a:t>Conductivity results explained by birefringence (molecular orientation)</a:t>
            </a:r>
          </a:p>
          <a:p>
            <a:pPr marL="171450" indent="-171450">
              <a:buFontTx/>
              <a:buChar char="-"/>
            </a:pPr>
            <a:r>
              <a:rPr lang="en-US" dirty="0"/>
              <a:t>0 and above are good! Picture is a rough approximation of how LS affects it. There is less interaction of </a:t>
            </a:r>
            <a:r>
              <a:rPr lang="en-US" dirty="0" err="1"/>
              <a:t>SPSf</a:t>
            </a:r>
            <a:r>
              <a:rPr lang="en-US" dirty="0"/>
              <a:t>-LS chains with the substrate, so less confinement, making it easier for protons to go through</a:t>
            </a:r>
          </a:p>
          <a:p>
            <a:pPr marL="171450" indent="-171450">
              <a:buFontTx/>
              <a:buChar char="-"/>
            </a:pPr>
            <a:r>
              <a:rPr lang="en-US" dirty="0"/>
              <a:t>Proton transport is the name of the game</a:t>
            </a:r>
          </a:p>
          <a:p>
            <a:pPr marL="171450" indent="-171450">
              <a:buFontTx/>
              <a:buChar char="-"/>
            </a:pPr>
            <a:endParaRPr lang="en-US" dirty="0"/>
          </a:p>
          <a:p>
            <a:pPr marL="0" indent="0">
              <a:buFontTx/>
              <a:buNone/>
            </a:pPr>
            <a:r>
              <a:rPr lang="en-US" dirty="0"/>
              <a:t>*next image*</a:t>
            </a:r>
          </a:p>
          <a:p>
            <a:pPr marL="0" indent="0">
              <a:buFontTx/>
              <a:buNone/>
            </a:pPr>
            <a:endParaRPr lang="en-US" dirty="0"/>
          </a:p>
          <a:p>
            <a:pPr marL="0" indent="0">
              <a:buFontTx/>
              <a:buNone/>
            </a:pPr>
            <a:r>
              <a:rPr lang="en-US" dirty="0"/>
              <a:t>This shows an illustration of the hydrophilic domains that lignin allows for. Clumped SO3H groups attract water, making long-range paths for protons to travel through from </a:t>
            </a:r>
            <a:r>
              <a:rPr lang="en-US" dirty="0" err="1"/>
              <a:t>mebrane</a:t>
            </a:r>
            <a:r>
              <a:rPr lang="en-US" dirty="0"/>
              <a:t> to cathode</a:t>
            </a:r>
          </a:p>
          <a:p>
            <a:endParaRPr lang="en-US" dirty="0"/>
          </a:p>
          <a:p>
            <a:endParaRPr lang="en-US" dirty="0"/>
          </a:p>
          <a:p>
            <a:endParaRPr lang="en-US" dirty="0"/>
          </a:p>
          <a:p>
            <a:endParaRPr lang="en-US" dirty="0"/>
          </a:p>
          <a:p>
            <a:r>
              <a:rPr lang="en-US" dirty="0"/>
              <a:t>LS causes disruption in surface parallel organization of </a:t>
            </a:r>
            <a:r>
              <a:rPr lang="en-US" dirty="0" err="1"/>
              <a:t>SPSf</a:t>
            </a:r>
            <a:r>
              <a:rPr lang="en-US" dirty="0"/>
              <a:t> chains. This reduces thin film confinement because when the ionomer chains are parallel to substrate, they interact with substrate with their –SO3H groups. This induces chain confinement. But when you do not let the </a:t>
            </a:r>
            <a:r>
              <a:rPr lang="en-US" dirty="0" err="1"/>
              <a:t>SPSf</a:t>
            </a:r>
            <a:r>
              <a:rPr lang="en-US" dirty="0"/>
              <a:t> chains sit like that (i.e. parallel to substrate), chain become less confined. </a:t>
            </a:r>
          </a:p>
          <a:p>
            <a:r>
              <a:rPr lang="en-US" dirty="0"/>
              <a:t>In addition to reducing confinement, LS brings its own benefit, like spider web like, hydrophilic structure that facilitates creating long-range, connected and larger ionic domains. </a:t>
            </a:r>
          </a:p>
          <a:p>
            <a:endParaRPr lang="en-US" dirty="0"/>
          </a:p>
        </p:txBody>
      </p:sp>
      <p:sp>
        <p:nvSpPr>
          <p:cNvPr id="4" name="Slide Number Placeholder 3">
            <a:extLst>
              <a:ext uri="{FF2B5EF4-FFF2-40B4-BE49-F238E27FC236}">
                <a16:creationId xmlns:a16="http://schemas.microsoft.com/office/drawing/2014/main" id="{8190AF6F-B4E3-20C6-3082-75E605140639}"/>
              </a:ext>
            </a:extLst>
          </p:cNvPr>
          <p:cNvSpPr>
            <a:spLocks noGrp="1"/>
          </p:cNvSpPr>
          <p:nvPr>
            <p:ph type="sldNum" sz="quarter" idx="5"/>
          </p:nvPr>
        </p:nvSpPr>
        <p:spPr/>
        <p:txBody>
          <a:bodyPr/>
          <a:lstStyle/>
          <a:p>
            <a:fld id="{3FDFA98F-0CF5-A749-AD60-7DEFB62039C7}" type="slidenum">
              <a:rPr lang="en-US" smtClean="0"/>
              <a:t>11</a:t>
            </a:fld>
            <a:endParaRPr lang="en-US"/>
          </a:p>
        </p:txBody>
      </p:sp>
    </p:spTree>
    <p:extLst>
      <p:ext uri="{BB962C8B-B14F-4D97-AF65-F5344CB8AC3E}">
        <p14:creationId xmlns:p14="http://schemas.microsoft.com/office/powerpoint/2010/main" val="2540063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2A7F84A0-32F4-9463-3901-8D8174BF151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89524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0F1662E-002A-46D4-C9D2-0662CB193BAD}"/>
              </a:ext>
            </a:extLst>
          </p:cNvPr>
          <p:cNvSpPr>
            <a:spLocks noGrp="1"/>
          </p:cNvSpPr>
          <p:nvPr>
            <p:ph type="pic" sz="quarter" idx="13"/>
          </p:nvPr>
        </p:nvSpPr>
        <p:spPr>
          <a:xfrm>
            <a:off x="0" y="0"/>
            <a:ext cx="12192000" cy="6858000"/>
          </a:xfrm>
          <a:solidFill>
            <a:schemeClr val="bg2">
              <a:alpha val="50000"/>
            </a:schemeClr>
          </a:solidFill>
          <a:ln>
            <a:noFill/>
          </a:ln>
        </p:spPr>
        <p:txBody>
          <a:bodyPr anchor="t"/>
          <a:lstStyle>
            <a:lvl1pPr marL="0" indent="0" algn="l">
              <a:buNone/>
              <a:defRPr i="0">
                <a:solidFill>
                  <a:schemeClr val="bg1"/>
                </a:solidFill>
              </a:defRPr>
            </a:lvl1pPr>
          </a:lstStyle>
          <a:p>
            <a:r>
              <a:rPr lang="en-US"/>
              <a:t>Click icon to add picture</a:t>
            </a:r>
          </a:p>
        </p:txBody>
      </p:sp>
      <p:sp>
        <p:nvSpPr>
          <p:cNvPr id="2" name="Text Placeholder 7">
            <a:extLst>
              <a:ext uri="{FF2B5EF4-FFF2-40B4-BE49-F238E27FC236}">
                <a16:creationId xmlns:a16="http://schemas.microsoft.com/office/drawing/2014/main" id="{E3BD11C0-328D-795F-2D68-BF048E621ECC}"/>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3" name="Slide Number Placeholder 5">
            <a:extLst>
              <a:ext uri="{FF2B5EF4-FFF2-40B4-BE49-F238E27FC236}">
                <a16:creationId xmlns:a16="http://schemas.microsoft.com/office/drawing/2014/main" id="{81CCD701-C420-B8A3-810F-E70139052EDF}"/>
              </a:ext>
            </a:extLst>
          </p:cNvPr>
          <p:cNvSpPr>
            <a:spLocks noGrp="1"/>
          </p:cNvSpPr>
          <p:nvPr>
            <p:ph type="sldNum" sz="quarter" idx="14"/>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4" name="Picture 3">
            <a:extLst>
              <a:ext uri="{FF2B5EF4-FFF2-40B4-BE49-F238E27FC236}">
                <a16:creationId xmlns:a16="http://schemas.microsoft.com/office/drawing/2014/main" id="{39823BB3-D5C8-CE34-1494-8F923E19612E}"/>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306029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with Tit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0F1662E-002A-46D4-C9D2-0662CB193BAD}"/>
              </a:ext>
            </a:extLst>
          </p:cNvPr>
          <p:cNvSpPr>
            <a:spLocks noGrp="1"/>
          </p:cNvSpPr>
          <p:nvPr>
            <p:ph type="pic" sz="quarter" idx="13"/>
          </p:nvPr>
        </p:nvSpPr>
        <p:spPr>
          <a:xfrm>
            <a:off x="0" y="0"/>
            <a:ext cx="12192000" cy="6858000"/>
          </a:xfrm>
          <a:solidFill>
            <a:schemeClr val="bg2">
              <a:alpha val="50000"/>
            </a:schemeClr>
          </a:solidFill>
          <a:ln>
            <a:noFill/>
          </a:ln>
        </p:spPr>
        <p:txBody>
          <a:bodyPr anchor="t"/>
          <a:lstStyle>
            <a:lvl1pPr marL="0" indent="0" algn="l">
              <a:buNone/>
              <a:defRPr i="0">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E96D7EF6-ED70-D62D-D2C0-198F84FADFDC}"/>
              </a:ext>
            </a:extLst>
          </p:cNvPr>
          <p:cNvSpPr>
            <a:spLocks noGrp="1"/>
          </p:cNvSpPr>
          <p:nvPr>
            <p:ph type="ctrTitle" hasCustomPrompt="1"/>
          </p:nvPr>
        </p:nvSpPr>
        <p:spPr>
          <a:xfrm>
            <a:off x="1524000" y="3429000"/>
            <a:ext cx="9144000" cy="2387600"/>
          </a:xfrm>
          <a:prstGeom prst="rect">
            <a:avLst/>
          </a:prstGeom>
        </p:spPr>
        <p:txBody>
          <a:bodyPr anchor="b">
            <a:noAutofit/>
          </a:bodyPr>
          <a:lstStyle>
            <a:lvl1pPr algn="l">
              <a:lnSpc>
                <a:spcPct val="100000"/>
              </a:lnSpc>
              <a:defRPr sz="6000" b="0" i="0" spc="0">
                <a:solidFill>
                  <a:schemeClr val="bg1"/>
                </a:solidFill>
                <a:effectLst>
                  <a:outerShdw blurRad="1004565" dir="5400000" sx="100397" sy="100397" algn="ctr" rotWithShape="0">
                    <a:schemeClr val="tx1">
                      <a:alpha val="25191"/>
                    </a:schemeClr>
                  </a:outerShdw>
                </a:effectLst>
                <a:latin typeface="+mj-lt"/>
                <a:cs typeface="Arial Narrow" panose="020B0604020202020204" pitchFamily="34" charset="0"/>
              </a:defRPr>
            </a:lvl1pPr>
          </a:lstStyle>
          <a:p>
            <a:r>
              <a:rPr lang="en-US" dirty="0"/>
              <a:t>Click to Add Title</a:t>
            </a:r>
          </a:p>
        </p:txBody>
      </p:sp>
      <p:sp>
        <p:nvSpPr>
          <p:cNvPr id="3" name="Text Placeholder 7">
            <a:extLst>
              <a:ext uri="{FF2B5EF4-FFF2-40B4-BE49-F238E27FC236}">
                <a16:creationId xmlns:a16="http://schemas.microsoft.com/office/drawing/2014/main" id="{38E2C5F3-6D32-DD6B-8CAF-F29335EC1DB0}"/>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4" name="Slide Number Placeholder 5">
            <a:extLst>
              <a:ext uri="{FF2B5EF4-FFF2-40B4-BE49-F238E27FC236}">
                <a16:creationId xmlns:a16="http://schemas.microsoft.com/office/drawing/2014/main" id="{8AAF58E2-B4B6-88EC-7A45-652C66AC5AF0}"/>
              </a:ext>
            </a:extLst>
          </p:cNvPr>
          <p:cNvSpPr>
            <a:spLocks noGrp="1"/>
          </p:cNvSpPr>
          <p:nvPr>
            <p:ph type="sldNum" sz="quarter" idx="14"/>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5" name="Picture 4">
            <a:extLst>
              <a:ext uri="{FF2B5EF4-FFF2-40B4-BE49-F238E27FC236}">
                <a16:creationId xmlns:a16="http://schemas.microsoft.com/office/drawing/2014/main" id="{165F1AC2-F679-3396-95EC-13A25B37FA9D}"/>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2353259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2242-5759-B152-CAD6-902EFE121716}"/>
              </a:ext>
            </a:extLst>
          </p:cNvPr>
          <p:cNvSpPr>
            <a:spLocks noGrp="1"/>
          </p:cNvSpPr>
          <p:nvPr>
            <p:ph type="title" hasCustomPrompt="1"/>
          </p:nvPr>
        </p:nvSpPr>
        <p:spPr>
          <a:xfrm>
            <a:off x="838200" y="365125"/>
            <a:ext cx="105156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7" name="Media Placeholder 6">
            <a:extLst>
              <a:ext uri="{FF2B5EF4-FFF2-40B4-BE49-F238E27FC236}">
                <a16:creationId xmlns:a16="http://schemas.microsoft.com/office/drawing/2014/main" id="{BD803556-2D1D-5BB0-4801-DE4C5C1DD8BD}"/>
              </a:ext>
            </a:extLst>
          </p:cNvPr>
          <p:cNvSpPr>
            <a:spLocks noGrp="1" noChangeAspect="1"/>
          </p:cNvSpPr>
          <p:nvPr>
            <p:ph type="media" sz="quarter" idx="13" hasCustomPrompt="1"/>
          </p:nvPr>
        </p:nvSpPr>
        <p:spPr>
          <a:xfrm>
            <a:off x="2279984" y="1832223"/>
            <a:ext cx="7632032" cy="4293018"/>
          </a:xfrm>
          <a:solidFill>
            <a:schemeClr val="bg2">
              <a:alpha val="50000"/>
            </a:schemeClr>
          </a:solidFill>
        </p:spPr>
        <p:txBody>
          <a:bodyPr/>
          <a:lstStyle>
            <a:lvl1pPr marL="0" indent="0">
              <a:buNone/>
              <a:defRPr>
                <a:solidFill>
                  <a:schemeClr val="bg1"/>
                </a:solidFill>
              </a:defRPr>
            </a:lvl1pPr>
          </a:lstStyle>
          <a:p>
            <a:r>
              <a:rPr lang="en-US"/>
              <a:t>Click to add video</a:t>
            </a:r>
          </a:p>
        </p:txBody>
      </p:sp>
      <p:sp>
        <p:nvSpPr>
          <p:cNvPr id="5" name="Text Placeholder 7">
            <a:extLst>
              <a:ext uri="{FF2B5EF4-FFF2-40B4-BE49-F238E27FC236}">
                <a16:creationId xmlns:a16="http://schemas.microsoft.com/office/drawing/2014/main" id="{8EE01AA6-5534-E9A7-C062-7627B3F71A10}"/>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9" name="Slide Number Placeholder 5">
            <a:extLst>
              <a:ext uri="{FF2B5EF4-FFF2-40B4-BE49-F238E27FC236}">
                <a16:creationId xmlns:a16="http://schemas.microsoft.com/office/drawing/2014/main" id="{54B65020-EE68-1E7F-0A3F-B992F37E436B}"/>
              </a:ext>
            </a:extLst>
          </p:cNvPr>
          <p:cNvSpPr>
            <a:spLocks noGrp="1"/>
          </p:cNvSpPr>
          <p:nvPr>
            <p:ph type="sldNum" sz="quarter" idx="14"/>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3" name="Picture 2">
            <a:extLst>
              <a:ext uri="{FF2B5EF4-FFF2-40B4-BE49-F238E27FC236}">
                <a16:creationId xmlns:a16="http://schemas.microsoft.com/office/drawing/2014/main" id="{53145622-F78A-7234-B182-83ED9133CA39}"/>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309961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2242-5759-B152-CAD6-902EFE121716}"/>
              </a:ext>
            </a:extLst>
          </p:cNvPr>
          <p:cNvSpPr>
            <a:spLocks noGrp="1"/>
          </p:cNvSpPr>
          <p:nvPr>
            <p:ph type="title" hasCustomPrompt="1"/>
          </p:nvPr>
        </p:nvSpPr>
        <p:spPr>
          <a:xfrm>
            <a:off x="838200" y="365125"/>
            <a:ext cx="105156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7" name="Media Placeholder 6">
            <a:extLst>
              <a:ext uri="{FF2B5EF4-FFF2-40B4-BE49-F238E27FC236}">
                <a16:creationId xmlns:a16="http://schemas.microsoft.com/office/drawing/2014/main" id="{BD803556-2D1D-5BB0-4801-DE4C5C1DD8BD}"/>
              </a:ext>
            </a:extLst>
          </p:cNvPr>
          <p:cNvSpPr>
            <a:spLocks noGrp="1" noChangeAspect="1"/>
          </p:cNvSpPr>
          <p:nvPr>
            <p:ph type="media" sz="quarter" idx="13" hasCustomPrompt="1"/>
          </p:nvPr>
        </p:nvSpPr>
        <p:spPr>
          <a:xfrm>
            <a:off x="4094328" y="1835151"/>
            <a:ext cx="7259472" cy="4083453"/>
          </a:xfrm>
          <a:solidFill>
            <a:schemeClr val="bg2">
              <a:alpha val="50000"/>
            </a:schemeClr>
          </a:solidFill>
        </p:spPr>
        <p:txBody>
          <a:bodyPr/>
          <a:lstStyle>
            <a:lvl1pPr marL="0" indent="0">
              <a:buNone/>
              <a:defRPr>
                <a:solidFill>
                  <a:schemeClr val="bg1"/>
                </a:solidFill>
              </a:defRPr>
            </a:lvl1pPr>
          </a:lstStyle>
          <a:p>
            <a:r>
              <a:rPr lang="en-US"/>
              <a:t>Click to add video</a:t>
            </a:r>
          </a:p>
        </p:txBody>
      </p:sp>
      <p:sp>
        <p:nvSpPr>
          <p:cNvPr id="11" name="Content Placeholder 2">
            <a:extLst>
              <a:ext uri="{FF2B5EF4-FFF2-40B4-BE49-F238E27FC236}">
                <a16:creationId xmlns:a16="http://schemas.microsoft.com/office/drawing/2014/main" id="{6EFB0556-953E-5CC9-F8D4-4C96C118783F}"/>
              </a:ext>
            </a:extLst>
          </p:cNvPr>
          <p:cNvSpPr>
            <a:spLocks noGrp="1"/>
          </p:cNvSpPr>
          <p:nvPr>
            <p:ph sz="half" idx="1" hasCustomPrompt="1"/>
          </p:nvPr>
        </p:nvSpPr>
        <p:spPr>
          <a:xfrm>
            <a:off x="838200" y="1825625"/>
            <a:ext cx="3106003" cy="4083453"/>
          </a:xfrm>
        </p:spPr>
        <p:txBody>
          <a:bodyPr>
            <a:noAutofit/>
          </a:bodyPr>
          <a:lstStyle>
            <a:lvl1pPr marL="457200" indent="-457200">
              <a:lnSpc>
                <a:spcPct val="120000"/>
              </a:lnSpc>
              <a:buFont typeface="Arial" panose="020B0604020202020204" pitchFamily="34" charset="0"/>
              <a:buChar char="•"/>
              <a:defRPr/>
            </a:lvl1pPr>
            <a:lvl2pPr marL="800100" indent="-342900">
              <a:lnSpc>
                <a:spcPct val="120000"/>
              </a:lnSpc>
              <a:buClr>
                <a:schemeClr val="tx1"/>
              </a:buClr>
              <a:buFont typeface="Arial" panose="020B0604020202020204" pitchFamily="34" charset="0"/>
              <a:buChar char="•"/>
              <a:defRPr/>
            </a:lvl2pPr>
            <a:lvl3pPr marL="1257300" indent="-342900">
              <a:lnSpc>
                <a:spcPct val="120000"/>
              </a:lnSpc>
              <a:buClr>
                <a:schemeClr val="bg2">
                  <a:lumMod val="50000"/>
                </a:schemeClr>
              </a:buClr>
              <a:buFont typeface="Arial" panose="020B0604020202020204" pitchFamily="34" charset="0"/>
              <a:buChar char="•"/>
              <a:defRPr/>
            </a:lvl3pPr>
            <a:lvl4pPr marL="1657350" indent="-285750">
              <a:lnSpc>
                <a:spcPct val="120000"/>
              </a:lnSpc>
              <a:buClr>
                <a:schemeClr val="bg2">
                  <a:lumMod val="50000"/>
                </a:schemeClr>
              </a:buClr>
              <a:buFont typeface="Arial" panose="020B0604020202020204" pitchFamily="34" charset="0"/>
              <a:buChar char="•"/>
              <a:defRPr/>
            </a:lvl4pPr>
            <a:lvl5pPr marL="2114550" indent="-285750">
              <a:lnSpc>
                <a:spcPct val="120000"/>
              </a:lnSpc>
              <a:buClr>
                <a:schemeClr val="bg2">
                  <a:lumMod val="50000"/>
                </a:schemeClr>
              </a:buClr>
              <a:buFont typeface="Arial" panose="020B0604020202020204" pitchFamily="34" charset="0"/>
              <a:buChar cha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p:txBody>
      </p:sp>
      <p:sp>
        <p:nvSpPr>
          <p:cNvPr id="3" name="Text Placeholder 7">
            <a:extLst>
              <a:ext uri="{FF2B5EF4-FFF2-40B4-BE49-F238E27FC236}">
                <a16:creationId xmlns:a16="http://schemas.microsoft.com/office/drawing/2014/main" id="{1FAAE93E-9903-7A7C-481D-085355412861}"/>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4" name="Slide Number Placeholder 5">
            <a:extLst>
              <a:ext uri="{FF2B5EF4-FFF2-40B4-BE49-F238E27FC236}">
                <a16:creationId xmlns:a16="http://schemas.microsoft.com/office/drawing/2014/main" id="{C72545EC-8FCC-E58A-BA3B-E8B66CB32FCA}"/>
              </a:ext>
            </a:extLst>
          </p:cNvPr>
          <p:cNvSpPr>
            <a:spLocks noGrp="1"/>
          </p:cNvSpPr>
          <p:nvPr>
            <p:ph type="sldNum" sz="quarter" idx="14"/>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5" name="Picture 4">
            <a:extLst>
              <a:ext uri="{FF2B5EF4-FFF2-40B4-BE49-F238E27FC236}">
                <a16:creationId xmlns:a16="http://schemas.microsoft.com/office/drawing/2014/main" id="{8C2728D7-1F0C-3F2A-6B47-E5580942DEC0}"/>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2968437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Vertical Vide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29A7C1-D8F2-FE8A-B103-E9AD8B710B8D}"/>
              </a:ext>
            </a:extLst>
          </p:cNvPr>
          <p:cNvSpPr>
            <a:spLocks noGrp="1"/>
          </p:cNvSpPr>
          <p:nvPr>
            <p:ph type="title" hasCustomPrompt="1"/>
          </p:nvPr>
        </p:nvSpPr>
        <p:spPr>
          <a:xfrm>
            <a:off x="838200" y="352425"/>
            <a:ext cx="677725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9" name="Media Placeholder 6">
            <a:extLst>
              <a:ext uri="{FF2B5EF4-FFF2-40B4-BE49-F238E27FC236}">
                <a16:creationId xmlns:a16="http://schemas.microsoft.com/office/drawing/2014/main" id="{1BB848F1-DF35-F924-D6BE-577E8859420A}"/>
              </a:ext>
            </a:extLst>
          </p:cNvPr>
          <p:cNvSpPr>
            <a:spLocks noGrp="1" noChangeAspect="1"/>
          </p:cNvSpPr>
          <p:nvPr>
            <p:ph type="media" sz="quarter" idx="13" hasCustomPrompt="1"/>
          </p:nvPr>
        </p:nvSpPr>
        <p:spPr>
          <a:xfrm>
            <a:off x="7964091" y="352425"/>
            <a:ext cx="3389709" cy="6026150"/>
          </a:xfrm>
          <a:solidFill>
            <a:schemeClr val="bg2">
              <a:alpha val="50000"/>
            </a:schemeClr>
          </a:solidFill>
        </p:spPr>
        <p:txBody>
          <a:bodyPr/>
          <a:lstStyle>
            <a:lvl1pPr marL="0" indent="0">
              <a:buNone/>
              <a:defRPr>
                <a:solidFill>
                  <a:schemeClr val="bg1"/>
                </a:solidFill>
              </a:defRPr>
            </a:lvl1pPr>
          </a:lstStyle>
          <a:p>
            <a:r>
              <a:rPr lang="en-US"/>
              <a:t>Click to add video</a:t>
            </a:r>
          </a:p>
        </p:txBody>
      </p:sp>
      <p:sp>
        <p:nvSpPr>
          <p:cNvPr id="17" name="Content Placeholder 2">
            <a:extLst>
              <a:ext uri="{FF2B5EF4-FFF2-40B4-BE49-F238E27FC236}">
                <a16:creationId xmlns:a16="http://schemas.microsoft.com/office/drawing/2014/main" id="{0AE30ECB-7E52-7BD6-F0EC-393CB54AAAAA}"/>
              </a:ext>
            </a:extLst>
          </p:cNvPr>
          <p:cNvSpPr>
            <a:spLocks noGrp="1"/>
          </p:cNvSpPr>
          <p:nvPr>
            <p:ph sz="half" idx="14" hasCustomPrompt="1"/>
          </p:nvPr>
        </p:nvSpPr>
        <p:spPr>
          <a:xfrm>
            <a:off x="838199" y="1825625"/>
            <a:ext cx="6777249" cy="4552950"/>
          </a:xfrm>
        </p:spPr>
        <p:txBody>
          <a:bodyPr>
            <a:noAutofit/>
          </a:bodyPr>
          <a:lstStyle>
            <a:lvl1pPr marL="457200" indent="-457200">
              <a:lnSpc>
                <a:spcPct val="120000"/>
              </a:lnSpc>
              <a:buFont typeface="Arial" panose="020B0604020202020204" pitchFamily="34" charset="0"/>
              <a:buChar char="•"/>
              <a:defRPr/>
            </a:lvl1pPr>
            <a:lvl2pPr marL="800100" indent="-342900">
              <a:lnSpc>
                <a:spcPct val="120000"/>
              </a:lnSpc>
              <a:buClr>
                <a:schemeClr val="tx1"/>
              </a:buClr>
              <a:buFont typeface="Arial" panose="020B0604020202020204" pitchFamily="34" charset="0"/>
              <a:buChar char="•"/>
              <a:defRPr/>
            </a:lvl2pPr>
            <a:lvl3pPr marL="1257300" indent="-342900">
              <a:lnSpc>
                <a:spcPct val="120000"/>
              </a:lnSpc>
              <a:buClr>
                <a:schemeClr val="bg2">
                  <a:lumMod val="50000"/>
                </a:schemeClr>
              </a:buClr>
              <a:buFont typeface="Arial" panose="020B0604020202020204" pitchFamily="34" charset="0"/>
              <a:buChar char="•"/>
              <a:defRPr/>
            </a:lvl3pPr>
            <a:lvl4pPr marL="1657350" indent="-285750">
              <a:lnSpc>
                <a:spcPct val="120000"/>
              </a:lnSpc>
              <a:buClr>
                <a:schemeClr val="bg2">
                  <a:lumMod val="50000"/>
                </a:schemeClr>
              </a:buClr>
              <a:buFont typeface="Arial" panose="020B0604020202020204" pitchFamily="34" charset="0"/>
              <a:buChar char="•"/>
              <a:defRPr/>
            </a:lvl4pPr>
            <a:lvl5pPr marL="2114550" indent="-285750">
              <a:lnSpc>
                <a:spcPct val="120000"/>
              </a:lnSpc>
              <a:buClr>
                <a:schemeClr val="bg2">
                  <a:lumMod val="50000"/>
                </a:schemeClr>
              </a:buClr>
              <a:buFont typeface="Arial" panose="020B0604020202020204" pitchFamily="34" charset="0"/>
              <a:buChar cha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p:txBody>
      </p:sp>
      <p:sp>
        <p:nvSpPr>
          <p:cNvPr id="2" name="Text Placeholder 7">
            <a:extLst>
              <a:ext uri="{FF2B5EF4-FFF2-40B4-BE49-F238E27FC236}">
                <a16:creationId xmlns:a16="http://schemas.microsoft.com/office/drawing/2014/main" id="{FF0926DE-1536-6339-C652-1340024EBEA2}"/>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3" name="Slide Number Placeholder 5">
            <a:extLst>
              <a:ext uri="{FF2B5EF4-FFF2-40B4-BE49-F238E27FC236}">
                <a16:creationId xmlns:a16="http://schemas.microsoft.com/office/drawing/2014/main" id="{A8115F22-8850-A88D-1106-2C059E7AF3E4}"/>
              </a:ext>
            </a:extLst>
          </p:cNvPr>
          <p:cNvSpPr>
            <a:spLocks noGrp="1"/>
          </p:cNvSpPr>
          <p:nvPr>
            <p:ph type="sldNum" sz="quarter" idx="15"/>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4" name="Picture 3">
            <a:extLst>
              <a:ext uri="{FF2B5EF4-FFF2-40B4-BE49-F238E27FC236}">
                <a16:creationId xmlns:a16="http://schemas.microsoft.com/office/drawing/2014/main" id="{FD18D912-5E63-FF03-6457-2261AE8A6ED4}"/>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1280740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12" name="Table Placeholder 11">
            <a:extLst>
              <a:ext uri="{FF2B5EF4-FFF2-40B4-BE49-F238E27FC236}">
                <a16:creationId xmlns:a16="http://schemas.microsoft.com/office/drawing/2014/main" id="{C6D3099D-67F2-1697-692B-B4367ED2590D}"/>
              </a:ext>
            </a:extLst>
          </p:cNvPr>
          <p:cNvSpPr>
            <a:spLocks noGrp="1"/>
          </p:cNvSpPr>
          <p:nvPr>
            <p:ph type="tbl" sz="quarter" idx="11"/>
          </p:nvPr>
        </p:nvSpPr>
        <p:spPr>
          <a:xfrm>
            <a:off x="6489700" y="352425"/>
            <a:ext cx="5092700" cy="6026150"/>
          </a:xfrm>
          <a:solidFill>
            <a:schemeClr val="bg2">
              <a:alpha val="50000"/>
            </a:schemeClr>
          </a:solidFill>
        </p:spPr>
        <p:txBody>
          <a:bodyPr/>
          <a:lstStyle>
            <a:lvl1pPr marL="0" indent="0">
              <a:buNone/>
              <a:defRPr>
                <a:solidFill>
                  <a:schemeClr val="bg1"/>
                </a:solidFill>
              </a:defRPr>
            </a:lvl1pPr>
          </a:lstStyle>
          <a:p>
            <a:r>
              <a:rPr lang="en-US"/>
              <a:t>Click icon to add table</a:t>
            </a:r>
          </a:p>
        </p:txBody>
      </p:sp>
      <p:sp>
        <p:nvSpPr>
          <p:cNvPr id="15" name="Title 1">
            <a:extLst>
              <a:ext uri="{FF2B5EF4-FFF2-40B4-BE49-F238E27FC236}">
                <a16:creationId xmlns:a16="http://schemas.microsoft.com/office/drawing/2014/main" id="{F5A2A01A-6FEC-CCCD-4A36-8AE0305F5CF6}"/>
              </a:ext>
            </a:extLst>
          </p:cNvPr>
          <p:cNvSpPr>
            <a:spLocks noGrp="1"/>
          </p:cNvSpPr>
          <p:nvPr>
            <p:ph type="title" hasCustomPrompt="1"/>
          </p:nvPr>
        </p:nvSpPr>
        <p:spPr>
          <a:xfrm>
            <a:off x="838200" y="352425"/>
            <a:ext cx="550065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7" name="Content Placeholder 2">
            <a:extLst>
              <a:ext uri="{FF2B5EF4-FFF2-40B4-BE49-F238E27FC236}">
                <a16:creationId xmlns:a16="http://schemas.microsoft.com/office/drawing/2014/main" id="{9BC8D117-7CA7-EF44-BF14-13A7738FA62C}"/>
              </a:ext>
            </a:extLst>
          </p:cNvPr>
          <p:cNvSpPr>
            <a:spLocks noGrp="1"/>
          </p:cNvSpPr>
          <p:nvPr>
            <p:ph sz="half" idx="12" hasCustomPrompt="1"/>
          </p:nvPr>
        </p:nvSpPr>
        <p:spPr>
          <a:xfrm>
            <a:off x="838199" y="1825625"/>
            <a:ext cx="5500651" cy="4552950"/>
          </a:xfrm>
        </p:spPr>
        <p:txBody>
          <a:bodyPr>
            <a:noAutofit/>
          </a:bodyPr>
          <a:lstStyle>
            <a:lvl1pPr marL="457200" indent="-457200">
              <a:lnSpc>
                <a:spcPct val="120000"/>
              </a:lnSpc>
              <a:buFont typeface="Arial" panose="020B0604020202020204" pitchFamily="34" charset="0"/>
              <a:buChar char="•"/>
              <a:defRPr/>
            </a:lvl1pPr>
            <a:lvl2pPr marL="800100" indent="-342900">
              <a:lnSpc>
                <a:spcPct val="120000"/>
              </a:lnSpc>
              <a:buClr>
                <a:schemeClr val="tx1"/>
              </a:buClr>
              <a:buFont typeface="Arial" panose="020B0604020202020204" pitchFamily="34" charset="0"/>
              <a:buChar char="•"/>
              <a:defRPr/>
            </a:lvl2pPr>
            <a:lvl3pPr marL="1257300" indent="-342900">
              <a:lnSpc>
                <a:spcPct val="120000"/>
              </a:lnSpc>
              <a:buClr>
                <a:schemeClr val="bg2">
                  <a:lumMod val="50000"/>
                </a:schemeClr>
              </a:buClr>
              <a:buFont typeface="Arial" panose="020B0604020202020204" pitchFamily="34" charset="0"/>
              <a:buChar char="•"/>
              <a:defRPr/>
            </a:lvl3pPr>
            <a:lvl4pPr marL="1657350" indent="-285750">
              <a:lnSpc>
                <a:spcPct val="120000"/>
              </a:lnSpc>
              <a:buClr>
                <a:schemeClr val="bg2">
                  <a:lumMod val="50000"/>
                </a:schemeClr>
              </a:buClr>
              <a:buFont typeface="Arial" panose="020B0604020202020204" pitchFamily="34" charset="0"/>
              <a:buChar char="•"/>
              <a:defRPr/>
            </a:lvl4pPr>
            <a:lvl5pPr marL="2114550" indent="-285750">
              <a:lnSpc>
                <a:spcPct val="120000"/>
              </a:lnSpc>
              <a:buClr>
                <a:schemeClr val="bg2">
                  <a:lumMod val="50000"/>
                </a:schemeClr>
              </a:buClr>
              <a:buFont typeface="Arial" panose="020B0604020202020204" pitchFamily="34" charset="0"/>
              <a:buChar cha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p:txBody>
      </p:sp>
      <p:sp>
        <p:nvSpPr>
          <p:cNvPr id="2" name="Text Placeholder 7">
            <a:extLst>
              <a:ext uri="{FF2B5EF4-FFF2-40B4-BE49-F238E27FC236}">
                <a16:creationId xmlns:a16="http://schemas.microsoft.com/office/drawing/2014/main" id="{C9E53D32-E5B2-DFD2-B088-589DA8A4EDB8}"/>
              </a:ext>
            </a:extLst>
          </p:cNvPr>
          <p:cNvSpPr>
            <a:spLocks noGrp="1"/>
          </p:cNvSpPr>
          <p:nvPr>
            <p:ph type="body" sz="quarter" idx="13"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3" name="Slide Number Placeholder 5">
            <a:extLst>
              <a:ext uri="{FF2B5EF4-FFF2-40B4-BE49-F238E27FC236}">
                <a16:creationId xmlns:a16="http://schemas.microsoft.com/office/drawing/2014/main" id="{832C0827-583E-B293-47E9-D0DBE564B230}"/>
              </a:ext>
            </a:extLst>
          </p:cNvPr>
          <p:cNvSpPr>
            <a:spLocks noGrp="1"/>
          </p:cNvSpPr>
          <p:nvPr>
            <p:ph type="sldNum" sz="quarter" idx="14"/>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4" name="Picture 3">
            <a:extLst>
              <a:ext uri="{FF2B5EF4-FFF2-40B4-BE49-F238E27FC236}">
                <a16:creationId xmlns:a16="http://schemas.microsoft.com/office/drawing/2014/main" id="{02643789-547A-17AB-5E64-BED3078EB06C}"/>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566857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playing Metric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54C7-19E5-B626-A9F6-5958F3173E20}"/>
              </a:ext>
            </a:extLst>
          </p:cNvPr>
          <p:cNvSpPr>
            <a:spLocks noGrp="1"/>
          </p:cNvSpPr>
          <p:nvPr>
            <p:ph type="title"/>
          </p:nvPr>
        </p:nvSpPr>
        <p:spPr/>
        <p:txBody>
          <a:bodyPr/>
          <a:lstStyle/>
          <a:p>
            <a:r>
              <a:rPr lang="en-US" dirty="0"/>
              <a:t>Click to edit Master title style</a:t>
            </a:r>
          </a:p>
        </p:txBody>
      </p:sp>
      <p:graphicFrame>
        <p:nvGraphicFramePr>
          <p:cNvPr id="5" name="Chart 4">
            <a:extLst>
              <a:ext uri="{FF2B5EF4-FFF2-40B4-BE49-F238E27FC236}">
                <a16:creationId xmlns:a16="http://schemas.microsoft.com/office/drawing/2014/main" id="{6D4E49AB-764B-9683-A5A9-C57C37FE88CC}"/>
              </a:ext>
            </a:extLst>
          </p:cNvPr>
          <p:cNvGraphicFramePr/>
          <p:nvPr userDrawn="1">
            <p:extLst>
              <p:ext uri="{D42A27DB-BD31-4B8C-83A1-F6EECF244321}">
                <p14:modId xmlns:p14="http://schemas.microsoft.com/office/powerpoint/2010/main" val="3957315023"/>
              </p:ext>
            </p:extLst>
          </p:nvPr>
        </p:nvGraphicFramePr>
        <p:xfrm>
          <a:off x="838200" y="2573079"/>
          <a:ext cx="2881004" cy="35652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34468BC0-B4ED-7F4D-94A4-95227470AEA0}"/>
              </a:ext>
            </a:extLst>
          </p:cNvPr>
          <p:cNvGraphicFramePr/>
          <p:nvPr userDrawn="1">
            <p:extLst>
              <p:ext uri="{D42A27DB-BD31-4B8C-83A1-F6EECF244321}">
                <p14:modId xmlns:p14="http://schemas.microsoft.com/office/powerpoint/2010/main" val="4064768960"/>
              </p:ext>
            </p:extLst>
          </p:nvPr>
        </p:nvGraphicFramePr>
        <p:xfrm>
          <a:off x="4210681" y="2573079"/>
          <a:ext cx="2689849" cy="356525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9FF96A7-BD28-2519-AC79-D1DD9079B613}"/>
              </a:ext>
            </a:extLst>
          </p:cNvPr>
          <p:cNvSpPr txBox="1"/>
          <p:nvPr userDrawn="1"/>
        </p:nvSpPr>
        <p:spPr>
          <a:xfrm>
            <a:off x="8215745" y="2410691"/>
            <a:ext cx="3138055" cy="1508105"/>
          </a:xfrm>
          <a:prstGeom prst="rect">
            <a:avLst/>
          </a:prstGeom>
          <a:noFill/>
        </p:spPr>
        <p:txBody>
          <a:bodyPr wrap="square" rtlCol="0">
            <a:spAutoFit/>
          </a:bodyPr>
          <a:lstStyle/>
          <a:p>
            <a:r>
              <a:rPr lang="en-US" sz="7200" b="1" dirty="0">
                <a:solidFill>
                  <a:schemeClr val="tx2"/>
                </a:solidFill>
              </a:rPr>
              <a:t>XX%</a:t>
            </a:r>
          </a:p>
          <a:p>
            <a:r>
              <a:rPr lang="en-US" sz="2000" b="0" dirty="0">
                <a:solidFill>
                  <a:schemeClr val="tx1"/>
                </a:solidFill>
              </a:rPr>
              <a:t>Metric description here</a:t>
            </a:r>
          </a:p>
        </p:txBody>
      </p:sp>
      <p:sp>
        <p:nvSpPr>
          <p:cNvPr id="8" name="TextBox 7">
            <a:extLst>
              <a:ext uri="{FF2B5EF4-FFF2-40B4-BE49-F238E27FC236}">
                <a16:creationId xmlns:a16="http://schemas.microsoft.com/office/drawing/2014/main" id="{B722F50C-9783-C2AC-F7F1-9EC79EE0D72F}"/>
              </a:ext>
            </a:extLst>
          </p:cNvPr>
          <p:cNvSpPr txBox="1"/>
          <p:nvPr userDrawn="1"/>
        </p:nvSpPr>
        <p:spPr>
          <a:xfrm>
            <a:off x="8215744" y="4128242"/>
            <a:ext cx="3138055" cy="1508105"/>
          </a:xfrm>
          <a:prstGeom prst="rect">
            <a:avLst/>
          </a:prstGeom>
          <a:noFill/>
        </p:spPr>
        <p:txBody>
          <a:bodyPr wrap="square" rtlCol="0">
            <a:spAutoFit/>
          </a:bodyPr>
          <a:lstStyle/>
          <a:p>
            <a:r>
              <a:rPr lang="en-US" sz="7200" b="1" dirty="0">
                <a:solidFill>
                  <a:schemeClr val="accent1"/>
                </a:solidFill>
              </a:rPr>
              <a:t>XX%</a:t>
            </a:r>
          </a:p>
          <a:p>
            <a:r>
              <a:rPr lang="en-US" sz="2000" b="0" dirty="0">
                <a:solidFill>
                  <a:schemeClr val="tx1"/>
                </a:solidFill>
              </a:rPr>
              <a:t>Metric description here</a:t>
            </a:r>
          </a:p>
        </p:txBody>
      </p:sp>
      <p:pic>
        <p:nvPicPr>
          <p:cNvPr id="9" name="Picture 8">
            <a:extLst>
              <a:ext uri="{FF2B5EF4-FFF2-40B4-BE49-F238E27FC236}">
                <a16:creationId xmlns:a16="http://schemas.microsoft.com/office/drawing/2014/main" id="{4F52FFB3-FBDD-74E7-11DE-4E4D815270FE}"/>
              </a:ext>
            </a:extLst>
          </p:cNvPr>
          <p:cNvPicPr>
            <a:picLocks noChangeAspect="1"/>
          </p:cNvPicPr>
          <p:nvPr userDrawn="1"/>
        </p:nvPicPr>
        <p:blipFill>
          <a:blip r:embed="rId4">
            <a:alphaModFix amt="35000"/>
          </a:blip>
          <a:stretch>
            <a:fillRect/>
          </a:stretch>
        </p:blipFill>
        <p:spPr>
          <a:xfrm>
            <a:off x="8748215" y="6537219"/>
            <a:ext cx="3220873" cy="127140"/>
          </a:xfrm>
          <a:prstGeom prst="rect">
            <a:avLst/>
          </a:prstGeom>
        </p:spPr>
      </p:pic>
      <p:sp>
        <p:nvSpPr>
          <p:cNvPr id="10" name="Text Placeholder 7">
            <a:extLst>
              <a:ext uri="{FF2B5EF4-FFF2-40B4-BE49-F238E27FC236}">
                <a16:creationId xmlns:a16="http://schemas.microsoft.com/office/drawing/2014/main" id="{338D84DD-990A-DC3B-7D1C-585B2A641B54}"/>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12" name="Slide Number Placeholder 5">
            <a:extLst>
              <a:ext uri="{FF2B5EF4-FFF2-40B4-BE49-F238E27FC236}">
                <a16:creationId xmlns:a16="http://schemas.microsoft.com/office/drawing/2014/main" id="{3A2D1A73-E83C-3A35-548A-E6BF55280221}"/>
              </a:ext>
            </a:extLst>
          </p:cNvPr>
          <p:cNvSpPr>
            <a:spLocks noGrp="1"/>
          </p:cNvSpPr>
          <p:nvPr>
            <p:ph type="sldNum" sz="quarter" idx="14"/>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spTree>
    <p:extLst>
      <p:ext uri="{BB962C8B-B14F-4D97-AF65-F5344CB8AC3E}">
        <p14:creationId xmlns:p14="http://schemas.microsoft.com/office/powerpoint/2010/main" val="4108643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ables">
    <p:spTree>
      <p:nvGrpSpPr>
        <p:cNvPr id="1" name=""/>
        <p:cNvGrpSpPr/>
        <p:nvPr/>
      </p:nvGrpSpPr>
      <p:grpSpPr>
        <a:xfrm>
          <a:off x="0" y="0"/>
          <a:ext cx="0" cy="0"/>
          <a:chOff x="0" y="0"/>
          <a:chExt cx="0" cy="0"/>
        </a:xfrm>
      </p:grpSpPr>
      <p:sp>
        <p:nvSpPr>
          <p:cNvPr id="2" name="Table Placeholder 11">
            <a:extLst>
              <a:ext uri="{FF2B5EF4-FFF2-40B4-BE49-F238E27FC236}">
                <a16:creationId xmlns:a16="http://schemas.microsoft.com/office/drawing/2014/main" id="{37020F62-B894-E379-21C8-B2F952502490}"/>
              </a:ext>
            </a:extLst>
          </p:cNvPr>
          <p:cNvSpPr>
            <a:spLocks noGrp="1"/>
          </p:cNvSpPr>
          <p:nvPr>
            <p:ph type="tbl" sz="quarter" idx="12"/>
          </p:nvPr>
        </p:nvSpPr>
        <p:spPr>
          <a:xfrm>
            <a:off x="838200" y="1835151"/>
            <a:ext cx="5257800" cy="4543423"/>
          </a:xfrm>
          <a:solidFill>
            <a:schemeClr val="bg2">
              <a:alpha val="50000"/>
            </a:schemeClr>
          </a:solidFill>
        </p:spPr>
        <p:txBody>
          <a:bodyPr/>
          <a:lstStyle>
            <a:lvl1pPr marL="0" indent="0">
              <a:buNone/>
              <a:defRPr>
                <a:solidFill>
                  <a:schemeClr val="bg1"/>
                </a:solidFill>
              </a:defRPr>
            </a:lvl1pPr>
          </a:lstStyle>
          <a:p>
            <a:r>
              <a:rPr lang="en-US"/>
              <a:t>Click icon to add table</a:t>
            </a:r>
          </a:p>
        </p:txBody>
      </p:sp>
      <p:sp>
        <p:nvSpPr>
          <p:cNvPr id="12" name="Table Placeholder 11">
            <a:extLst>
              <a:ext uri="{FF2B5EF4-FFF2-40B4-BE49-F238E27FC236}">
                <a16:creationId xmlns:a16="http://schemas.microsoft.com/office/drawing/2014/main" id="{C6D3099D-67F2-1697-692B-B4367ED2590D}"/>
              </a:ext>
            </a:extLst>
          </p:cNvPr>
          <p:cNvSpPr>
            <a:spLocks noGrp="1"/>
          </p:cNvSpPr>
          <p:nvPr>
            <p:ph type="tbl" sz="quarter" idx="11"/>
          </p:nvPr>
        </p:nvSpPr>
        <p:spPr>
          <a:xfrm>
            <a:off x="6489700" y="352425"/>
            <a:ext cx="5092700" cy="6026150"/>
          </a:xfrm>
          <a:solidFill>
            <a:schemeClr val="bg2">
              <a:alpha val="50000"/>
            </a:schemeClr>
          </a:solidFill>
        </p:spPr>
        <p:txBody>
          <a:bodyPr/>
          <a:lstStyle>
            <a:lvl1pPr marL="0" indent="0">
              <a:buNone/>
              <a:defRPr>
                <a:solidFill>
                  <a:schemeClr val="bg1"/>
                </a:solidFill>
              </a:defRPr>
            </a:lvl1pPr>
          </a:lstStyle>
          <a:p>
            <a:r>
              <a:rPr lang="en-US"/>
              <a:t>Click icon to add table</a:t>
            </a:r>
          </a:p>
        </p:txBody>
      </p:sp>
      <p:sp>
        <p:nvSpPr>
          <p:cNvPr id="6" name="Title 1">
            <a:extLst>
              <a:ext uri="{FF2B5EF4-FFF2-40B4-BE49-F238E27FC236}">
                <a16:creationId xmlns:a16="http://schemas.microsoft.com/office/drawing/2014/main" id="{3611012C-8656-BB88-01EE-C9ADB3AA3773}"/>
              </a:ext>
            </a:extLst>
          </p:cNvPr>
          <p:cNvSpPr>
            <a:spLocks noGrp="1"/>
          </p:cNvSpPr>
          <p:nvPr>
            <p:ph type="title" hasCustomPrompt="1"/>
          </p:nvPr>
        </p:nvSpPr>
        <p:spPr>
          <a:xfrm>
            <a:off x="838200" y="352425"/>
            <a:ext cx="52578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3" name="Text Placeholder 7">
            <a:extLst>
              <a:ext uri="{FF2B5EF4-FFF2-40B4-BE49-F238E27FC236}">
                <a16:creationId xmlns:a16="http://schemas.microsoft.com/office/drawing/2014/main" id="{ADFAD4FB-C339-2FB6-1E9A-4BB6EF8DF11A}"/>
              </a:ext>
            </a:extLst>
          </p:cNvPr>
          <p:cNvSpPr>
            <a:spLocks noGrp="1"/>
          </p:cNvSpPr>
          <p:nvPr>
            <p:ph type="body" sz="quarter" idx="13"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4" name="Slide Number Placeholder 5">
            <a:extLst>
              <a:ext uri="{FF2B5EF4-FFF2-40B4-BE49-F238E27FC236}">
                <a16:creationId xmlns:a16="http://schemas.microsoft.com/office/drawing/2014/main" id="{6CB6E697-4C7A-3F6E-B022-5D1841A4F22D}"/>
              </a:ext>
            </a:extLst>
          </p:cNvPr>
          <p:cNvSpPr>
            <a:spLocks noGrp="1"/>
          </p:cNvSpPr>
          <p:nvPr>
            <p:ph type="sldNum" sz="quarter" idx="14"/>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5" name="Picture 4">
            <a:extLst>
              <a:ext uri="{FF2B5EF4-FFF2-40B4-BE49-F238E27FC236}">
                <a16:creationId xmlns:a16="http://schemas.microsoft.com/office/drawing/2014/main" id="{47E2139D-2516-EDCA-C4BC-72A4177C6003}"/>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16123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E9E5-C0A3-25DA-DBDD-330BFFE72F29}"/>
              </a:ext>
            </a:extLst>
          </p:cNvPr>
          <p:cNvSpPr>
            <a:spLocks noGrp="1"/>
          </p:cNvSpPr>
          <p:nvPr>
            <p:ph type="title" hasCustomPrompt="1"/>
          </p:nvPr>
        </p:nvSpPr>
        <p:spPr>
          <a:xfrm>
            <a:off x="838200" y="365125"/>
            <a:ext cx="105156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9" name="Chart Placeholder 8">
            <a:extLst>
              <a:ext uri="{FF2B5EF4-FFF2-40B4-BE49-F238E27FC236}">
                <a16:creationId xmlns:a16="http://schemas.microsoft.com/office/drawing/2014/main" id="{12C11574-B905-C01B-F56B-CC89C4F7743C}"/>
              </a:ext>
            </a:extLst>
          </p:cNvPr>
          <p:cNvSpPr>
            <a:spLocks noGrp="1"/>
          </p:cNvSpPr>
          <p:nvPr>
            <p:ph type="chart" sz="quarter" idx="10"/>
          </p:nvPr>
        </p:nvSpPr>
        <p:spPr>
          <a:xfrm>
            <a:off x="838200" y="1866900"/>
            <a:ext cx="10515600" cy="4483100"/>
          </a:xfrm>
          <a:solidFill>
            <a:schemeClr val="bg2">
              <a:alpha val="50000"/>
            </a:schemeClr>
          </a:solidFill>
        </p:spPr>
        <p:txBody>
          <a:bodyPr/>
          <a:lstStyle>
            <a:lvl1pPr>
              <a:defRPr>
                <a:solidFill>
                  <a:schemeClr val="bg1"/>
                </a:solidFill>
              </a:defRPr>
            </a:lvl1pPr>
          </a:lstStyle>
          <a:p>
            <a:r>
              <a:rPr lang="en-US"/>
              <a:t>Click icon to add chart</a:t>
            </a:r>
          </a:p>
        </p:txBody>
      </p:sp>
      <p:sp>
        <p:nvSpPr>
          <p:cNvPr id="3" name="Text Placeholder 7">
            <a:extLst>
              <a:ext uri="{FF2B5EF4-FFF2-40B4-BE49-F238E27FC236}">
                <a16:creationId xmlns:a16="http://schemas.microsoft.com/office/drawing/2014/main" id="{B3BD1B54-80BF-1B95-B677-0C1D94F29F4F}"/>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4" name="Slide Number Placeholder 5">
            <a:extLst>
              <a:ext uri="{FF2B5EF4-FFF2-40B4-BE49-F238E27FC236}">
                <a16:creationId xmlns:a16="http://schemas.microsoft.com/office/drawing/2014/main" id="{9904C280-9CE2-1493-0B78-4C0193F454F1}"/>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5" name="Picture 4">
            <a:extLst>
              <a:ext uri="{FF2B5EF4-FFF2-40B4-BE49-F238E27FC236}">
                <a16:creationId xmlns:a16="http://schemas.microsoft.com/office/drawing/2014/main" id="{E75EE819-EDCE-DABA-CE4E-D63404E91B21}"/>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3426371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6D8F0C07-8D9F-9C0D-6654-ACE06901CB67}"/>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3" name="Slide Number Placeholder 5">
            <a:extLst>
              <a:ext uri="{FF2B5EF4-FFF2-40B4-BE49-F238E27FC236}">
                <a16:creationId xmlns:a16="http://schemas.microsoft.com/office/drawing/2014/main" id="{FDBF2883-05D0-9499-8C9F-119186497442}"/>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4" name="Picture 3">
            <a:extLst>
              <a:ext uri="{FF2B5EF4-FFF2-40B4-BE49-F238E27FC236}">
                <a16:creationId xmlns:a16="http://schemas.microsoft.com/office/drawing/2014/main" id="{70C4E978-E765-017E-F787-093CEA48A5AF}"/>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177469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19CFDE5-CE9E-8A94-E5EF-A967899AAF91}"/>
              </a:ext>
            </a:extLst>
          </p:cNvPr>
          <p:cNvPicPr>
            <a:picLocks noChangeAspect="1"/>
          </p:cNvPicPr>
          <p:nvPr/>
        </p:nvPicPr>
        <p:blipFill rotWithShape="1">
          <a:blip r:embed="rId2"/>
          <a:srcRect t="90698"/>
          <a:stretch/>
        </p:blipFill>
        <p:spPr>
          <a:xfrm>
            <a:off x="0" y="6220047"/>
            <a:ext cx="12192000" cy="637952"/>
          </a:xfrm>
          <a:prstGeom prst="rect">
            <a:avLst/>
          </a:prstGeom>
        </p:spPr>
      </p:pic>
      <p:sp>
        <p:nvSpPr>
          <p:cNvPr id="2" name="Title 1">
            <a:extLst>
              <a:ext uri="{FF2B5EF4-FFF2-40B4-BE49-F238E27FC236}">
                <a16:creationId xmlns:a16="http://schemas.microsoft.com/office/drawing/2014/main" id="{6064FF22-E12C-7E5B-CE9A-21F971DFF227}"/>
              </a:ext>
            </a:extLst>
          </p:cNvPr>
          <p:cNvSpPr>
            <a:spLocks noGrp="1"/>
          </p:cNvSpPr>
          <p:nvPr>
            <p:ph type="ctrTitle" hasCustomPrompt="1"/>
          </p:nvPr>
        </p:nvSpPr>
        <p:spPr>
          <a:xfrm>
            <a:off x="1524000" y="1326398"/>
            <a:ext cx="9144000" cy="2258956"/>
          </a:xfrm>
          <a:prstGeom prst="rect">
            <a:avLst/>
          </a:prstGeom>
        </p:spPr>
        <p:txBody>
          <a:bodyPr anchor="b">
            <a:normAutofit/>
          </a:bodyPr>
          <a:lstStyle>
            <a:lvl1pPr algn="l">
              <a:lnSpc>
                <a:spcPct val="100000"/>
              </a:lnSpc>
              <a:defRPr sz="7200" b="0" i="0" spc="0">
                <a:solidFill>
                  <a:schemeClr val="tx2"/>
                </a:solidFill>
                <a:latin typeface="+mj-lt"/>
                <a:cs typeface="Arial Narrow" panose="020B0604020202020204" pitchFamily="34" charset="0"/>
              </a:defRPr>
            </a:lvl1pPr>
          </a:lstStyle>
          <a:p>
            <a:r>
              <a:rPr lang="en-US"/>
              <a:t>Click to Add Title</a:t>
            </a:r>
          </a:p>
        </p:txBody>
      </p:sp>
      <p:sp>
        <p:nvSpPr>
          <p:cNvPr id="3" name="Subtitle 2">
            <a:extLst>
              <a:ext uri="{FF2B5EF4-FFF2-40B4-BE49-F238E27FC236}">
                <a16:creationId xmlns:a16="http://schemas.microsoft.com/office/drawing/2014/main" id="{09E82FF0-813E-EB2F-4E89-48263C2EBC25}"/>
              </a:ext>
            </a:extLst>
          </p:cNvPr>
          <p:cNvSpPr>
            <a:spLocks noGrp="1"/>
          </p:cNvSpPr>
          <p:nvPr>
            <p:ph type="subTitle" idx="1" hasCustomPrompt="1"/>
          </p:nvPr>
        </p:nvSpPr>
        <p:spPr>
          <a:xfrm>
            <a:off x="1524000" y="3677429"/>
            <a:ext cx="9144000" cy="1299403"/>
          </a:xfrm>
        </p:spPr>
        <p:txBody>
          <a:bodyPr>
            <a:normAutofit/>
          </a:bodyPr>
          <a:lstStyle>
            <a:lvl1pPr marL="0" indent="0" algn="l">
              <a:lnSpc>
                <a:spcPct val="100000"/>
              </a:lnSpc>
              <a:buNone/>
              <a:defRPr sz="32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Text Placeholder 7">
            <a:extLst>
              <a:ext uri="{FF2B5EF4-FFF2-40B4-BE49-F238E27FC236}">
                <a16:creationId xmlns:a16="http://schemas.microsoft.com/office/drawing/2014/main" id="{08C55407-B2AB-B015-9108-2BA39C6B01A8}"/>
              </a:ext>
            </a:extLst>
          </p:cNvPr>
          <p:cNvSpPr>
            <a:spLocks noGrp="1"/>
          </p:cNvSpPr>
          <p:nvPr>
            <p:ph type="body" sz="quarter" idx="12" hasCustomPrompt="1"/>
          </p:nvPr>
        </p:nvSpPr>
        <p:spPr>
          <a:xfrm>
            <a:off x="1524001" y="5206004"/>
            <a:ext cx="9144000" cy="176654"/>
          </a:xfrm>
          <a:noFill/>
        </p:spPr>
        <p:txBody>
          <a:bodyPr lIns="0" tIns="0" rIns="0" bIns="0" anchor="ctr">
            <a:normAutofit/>
          </a:bodyPr>
          <a:lstStyle>
            <a:lvl1pPr marL="0" indent="0">
              <a:buNone/>
              <a:defRPr sz="1600" i="0">
                <a:solidFill>
                  <a:schemeClr val="bg2">
                    <a:lumMod val="50000"/>
                  </a:schemeClr>
                </a:solidFill>
                <a:latin typeface="+mn-lt"/>
                <a:cs typeface="Times New Roman" panose="02020603050405020304" pitchFamily="18" charset="0"/>
              </a:defRPr>
            </a:lvl1pPr>
          </a:lstStyle>
          <a:p>
            <a:pPr lvl="0"/>
            <a:r>
              <a:rPr lang="en-US" dirty="0"/>
              <a:t>Presenter Name:</a:t>
            </a:r>
          </a:p>
        </p:txBody>
      </p:sp>
      <p:sp>
        <p:nvSpPr>
          <p:cNvPr id="19" name="Text Placeholder 7">
            <a:extLst>
              <a:ext uri="{FF2B5EF4-FFF2-40B4-BE49-F238E27FC236}">
                <a16:creationId xmlns:a16="http://schemas.microsoft.com/office/drawing/2014/main" id="{684C267B-F002-F043-981C-6C7C01751CFF}"/>
              </a:ext>
            </a:extLst>
          </p:cNvPr>
          <p:cNvSpPr>
            <a:spLocks noGrp="1"/>
          </p:cNvSpPr>
          <p:nvPr>
            <p:ph type="body" sz="quarter" idx="13" hasCustomPrompt="1"/>
          </p:nvPr>
        </p:nvSpPr>
        <p:spPr>
          <a:xfrm>
            <a:off x="1524001" y="5511302"/>
            <a:ext cx="9144000" cy="186810"/>
          </a:xfrm>
          <a:noFill/>
        </p:spPr>
        <p:txBody>
          <a:bodyPr lIns="0" tIns="0" rIns="0" bIns="0" anchor="ctr">
            <a:normAutofit/>
          </a:bodyPr>
          <a:lstStyle>
            <a:lvl1pPr marL="0" indent="0">
              <a:buNone/>
              <a:defRPr sz="1600" i="0">
                <a:solidFill>
                  <a:schemeClr val="bg2">
                    <a:lumMod val="50000"/>
                  </a:schemeClr>
                </a:solidFill>
                <a:latin typeface="+mn-lt"/>
                <a:cs typeface="Times New Roman" panose="02020603050405020304" pitchFamily="18" charset="0"/>
              </a:defRPr>
            </a:lvl1pPr>
          </a:lstStyle>
          <a:p>
            <a:pPr lvl="0"/>
            <a:r>
              <a:rPr lang="en-US" dirty="0"/>
              <a:t>Presentation Location:</a:t>
            </a:r>
          </a:p>
        </p:txBody>
      </p:sp>
      <p:sp>
        <p:nvSpPr>
          <p:cNvPr id="20" name="Text Placeholder 7">
            <a:extLst>
              <a:ext uri="{FF2B5EF4-FFF2-40B4-BE49-F238E27FC236}">
                <a16:creationId xmlns:a16="http://schemas.microsoft.com/office/drawing/2014/main" id="{EFDAF813-EE81-38B1-6924-F7EF6D907401}"/>
              </a:ext>
            </a:extLst>
          </p:cNvPr>
          <p:cNvSpPr>
            <a:spLocks noGrp="1"/>
          </p:cNvSpPr>
          <p:nvPr>
            <p:ph type="body" sz="quarter" idx="14" hasCustomPrompt="1"/>
          </p:nvPr>
        </p:nvSpPr>
        <p:spPr>
          <a:xfrm>
            <a:off x="1524001" y="5816600"/>
            <a:ext cx="9144000" cy="186810"/>
          </a:xfrm>
          <a:noFill/>
        </p:spPr>
        <p:txBody>
          <a:bodyPr lIns="0" tIns="0" rIns="0" bIns="0" anchor="ctr">
            <a:normAutofit/>
          </a:bodyPr>
          <a:lstStyle>
            <a:lvl1pPr marL="0" indent="0">
              <a:buNone/>
              <a:defRPr sz="1600" i="0">
                <a:solidFill>
                  <a:schemeClr val="bg2">
                    <a:lumMod val="50000"/>
                  </a:schemeClr>
                </a:solidFill>
                <a:latin typeface="+mn-lt"/>
                <a:cs typeface="Times New Roman" panose="02020603050405020304" pitchFamily="18" charset="0"/>
              </a:defRPr>
            </a:lvl1pPr>
          </a:lstStyle>
          <a:p>
            <a:pPr lvl="0"/>
            <a:r>
              <a:rPr lang="en-US" dirty="0"/>
              <a:t>Presentation Date:</a:t>
            </a:r>
          </a:p>
        </p:txBody>
      </p:sp>
      <p:pic>
        <p:nvPicPr>
          <p:cNvPr id="9" name="Picture 8" descr="A red and white sign&#10;&#10;Description automatically generated with low confidence">
            <a:extLst>
              <a:ext uri="{FF2B5EF4-FFF2-40B4-BE49-F238E27FC236}">
                <a16:creationId xmlns:a16="http://schemas.microsoft.com/office/drawing/2014/main" id="{A9495507-9B61-569A-EE61-C88B4593A0AF}"/>
              </a:ext>
            </a:extLst>
          </p:cNvPr>
          <p:cNvPicPr>
            <a:picLocks noChangeAspect="1"/>
          </p:cNvPicPr>
          <p:nvPr userDrawn="1"/>
        </p:nvPicPr>
        <p:blipFill>
          <a:blip r:embed="rId3"/>
          <a:stretch>
            <a:fillRect/>
          </a:stretch>
        </p:blipFill>
        <p:spPr>
          <a:xfrm>
            <a:off x="285846" y="269223"/>
            <a:ext cx="725656" cy="676383"/>
          </a:xfrm>
          <a:prstGeom prst="rect">
            <a:avLst/>
          </a:prstGeom>
        </p:spPr>
      </p:pic>
      <p:pic>
        <p:nvPicPr>
          <p:cNvPr id="11" name="Picture 10">
            <a:extLst>
              <a:ext uri="{FF2B5EF4-FFF2-40B4-BE49-F238E27FC236}">
                <a16:creationId xmlns:a16="http://schemas.microsoft.com/office/drawing/2014/main" id="{1A2D893D-C09F-AAC5-0EF9-D8A1441522CB}"/>
              </a:ext>
            </a:extLst>
          </p:cNvPr>
          <p:cNvPicPr>
            <a:picLocks noChangeAspect="1"/>
          </p:cNvPicPr>
          <p:nvPr userDrawn="1"/>
        </p:nvPicPr>
        <p:blipFill>
          <a:blip r:embed="rId4"/>
          <a:stretch>
            <a:fillRect/>
          </a:stretch>
        </p:blipFill>
        <p:spPr>
          <a:xfrm>
            <a:off x="10850850" y="409543"/>
            <a:ext cx="1055304" cy="395739"/>
          </a:xfrm>
          <a:prstGeom prst="rect">
            <a:avLst/>
          </a:prstGeom>
        </p:spPr>
      </p:pic>
      <p:sp>
        <p:nvSpPr>
          <p:cNvPr id="12" name="Rectangle 11">
            <a:extLst>
              <a:ext uri="{FF2B5EF4-FFF2-40B4-BE49-F238E27FC236}">
                <a16:creationId xmlns:a16="http://schemas.microsoft.com/office/drawing/2014/main" id="{F8D296F6-1ECC-9C1C-EF92-62533CDF971D}"/>
              </a:ext>
            </a:extLst>
          </p:cNvPr>
          <p:cNvSpPr/>
          <p:nvPr userDrawn="1"/>
        </p:nvSpPr>
        <p:spPr>
          <a:xfrm>
            <a:off x="0" y="1220505"/>
            <a:ext cx="12192000" cy="27432"/>
          </a:xfrm>
          <a:prstGeom prst="rect">
            <a:avLst/>
          </a:prstGeom>
          <a:solidFill>
            <a:srgbClr val="EBEB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346A39-75B0-0A20-05B5-193026D193FD}"/>
              </a:ext>
            </a:extLst>
          </p:cNvPr>
          <p:cNvPicPr>
            <a:picLocks noChangeAspect="1"/>
          </p:cNvPicPr>
          <p:nvPr userDrawn="1"/>
        </p:nvPicPr>
        <p:blipFill>
          <a:blip r:embed="rId5"/>
          <a:stretch>
            <a:fillRect/>
          </a:stretch>
        </p:blipFill>
        <p:spPr>
          <a:xfrm>
            <a:off x="1165327" y="488825"/>
            <a:ext cx="1851298" cy="241078"/>
          </a:xfrm>
          <a:prstGeom prst="rect">
            <a:avLst/>
          </a:prstGeom>
        </p:spPr>
      </p:pic>
    </p:spTree>
    <p:extLst>
      <p:ext uri="{BB962C8B-B14F-4D97-AF65-F5344CB8AC3E}">
        <p14:creationId xmlns:p14="http://schemas.microsoft.com/office/powerpoint/2010/main" val="101607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 Our Grit, Our Glor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FDF8F-3EFB-6375-01F6-8743E35C13D9}"/>
              </a:ext>
            </a:extLst>
          </p:cNvPr>
          <p:cNvPicPr>
            <a:picLocks noChangeAspect="1"/>
          </p:cNvPicPr>
          <p:nvPr/>
        </p:nvPicPr>
        <p:blipFill>
          <a:blip r:embed="rId2"/>
          <a:stretch>
            <a:fillRect/>
          </a:stretch>
        </p:blipFill>
        <p:spPr>
          <a:xfrm>
            <a:off x="2967990" y="1527660"/>
            <a:ext cx="6256020" cy="3802679"/>
          </a:xfrm>
          <a:prstGeom prst="rect">
            <a:avLst/>
          </a:prstGeom>
        </p:spPr>
      </p:pic>
      <p:sp>
        <p:nvSpPr>
          <p:cNvPr id="2" name="Text Placeholder 7">
            <a:extLst>
              <a:ext uri="{FF2B5EF4-FFF2-40B4-BE49-F238E27FC236}">
                <a16:creationId xmlns:a16="http://schemas.microsoft.com/office/drawing/2014/main" id="{75BDA3EC-0CC0-3883-1715-53623F415648}"/>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3" name="Slide Number Placeholder 5">
            <a:extLst>
              <a:ext uri="{FF2B5EF4-FFF2-40B4-BE49-F238E27FC236}">
                <a16:creationId xmlns:a16="http://schemas.microsoft.com/office/drawing/2014/main" id="{1137A415-3449-18D9-8B6A-8507620A1DBE}"/>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5" name="Picture 4">
            <a:extLst>
              <a:ext uri="{FF2B5EF4-FFF2-40B4-BE49-F238E27FC236}">
                <a16:creationId xmlns:a16="http://schemas.microsoft.com/office/drawing/2014/main" id="{8859FCF2-DB09-A2F7-A730-09B1A595977F}"/>
              </a:ext>
            </a:extLst>
          </p:cNvPr>
          <p:cNvPicPr>
            <a:picLocks noChangeAspect="1"/>
          </p:cNvPicPr>
          <p:nvPr userDrawn="1"/>
        </p:nvPicPr>
        <p:blipFill>
          <a:blip r:embed="rId3">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1951959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and Contact Info 2">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19CFDE5-CE9E-8A94-E5EF-A967899AAF91}"/>
              </a:ext>
            </a:extLst>
          </p:cNvPr>
          <p:cNvPicPr>
            <a:picLocks noChangeAspect="1"/>
          </p:cNvPicPr>
          <p:nvPr/>
        </p:nvPicPr>
        <p:blipFill rotWithShape="1">
          <a:blip r:embed="rId2"/>
          <a:srcRect t="90698"/>
          <a:stretch/>
        </p:blipFill>
        <p:spPr>
          <a:xfrm>
            <a:off x="0" y="6220047"/>
            <a:ext cx="12192000" cy="637952"/>
          </a:xfrm>
          <a:prstGeom prst="rect">
            <a:avLst/>
          </a:prstGeom>
        </p:spPr>
      </p:pic>
      <p:sp>
        <p:nvSpPr>
          <p:cNvPr id="4" name="Title 1">
            <a:extLst>
              <a:ext uri="{FF2B5EF4-FFF2-40B4-BE49-F238E27FC236}">
                <a16:creationId xmlns:a16="http://schemas.microsoft.com/office/drawing/2014/main" id="{FF5E67AE-30EA-29B7-3949-1415DBE3DDCF}"/>
              </a:ext>
            </a:extLst>
          </p:cNvPr>
          <p:cNvSpPr>
            <a:spLocks noGrp="1"/>
          </p:cNvSpPr>
          <p:nvPr>
            <p:ph type="ctrTitle" hasCustomPrompt="1"/>
          </p:nvPr>
        </p:nvSpPr>
        <p:spPr>
          <a:xfrm>
            <a:off x="1524000" y="1170044"/>
            <a:ext cx="9144000" cy="2258956"/>
          </a:xfrm>
          <a:prstGeom prst="rect">
            <a:avLst/>
          </a:prstGeom>
        </p:spPr>
        <p:txBody>
          <a:bodyPr anchor="b">
            <a:normAutofit/>
          </a:bodyPr>
          <a:lstStyle>
            <a:lvl1pPr algn="l">
              <a:lnSpc>
                <a:spcPct val="100000"/>
              </a:lnSpc>
              <a:defRPr sz="7200" b="0" i="0" spc="0">
                <a:solidFill>
                  <a:schemeClr val="tx2"/>
                </a:solidFill>
                <a:latin typeface="+mj-lt"/>
                <a:cs typeface="Arial Narrow" panose="020B0604020202020204" pitchFamily="34" charset="0"/>
              </a:defRPr>
            </a:lvl1pPr>
          </a:lstStyle>
          <a:p>
            <a:r>
              <a:rPr lang="en-US"/>
              <a:t>Click to Add Title</a:t>
            </a:r>
          </a:p>
        </p:txBody>
      </p:sp>
      <p:sp>
        <p:nvSpPr>
          <p:cNvPr id="6" name="Subtitle 2">
            <a:extLst>
              <a:ext uri="{FF2B5EF4-FFF2-40B4-BE49-F238E27FC236}">
                <a16:creationId xmlns:a16="http://schemas.microsoft.com/office/drawing/2014/main" id="{6CD46D1B-10B8-F5B0-D366-D916F6F268FE}"/>
              </a:ext>
            </a:extLst>
          </p:cNvPr>
          <p:cNvSpPr>
            <a:spLocks noGrp="1"/>
          </p:cNvSpPr>
          <p:nvPr>
            <p:ph type="subTitle" idx="1" hasCustomPrompt="1"/>
          </p:nvPr>
        </p:nvSpPr>
        <p:spPr>
          <a:xfrm>
            <a:off x="1524000" y="3521076"/>
            <a:ext cx="9144000" cy="993310"/>
          </a:xfrm>
        </p:spPr>
        <p:txBody>
          <a:bodyPr>
            <a:normAutofit/>
          </a:bodyPr>
          <a:lstStyle>
            <a:lvl1pPr marL="0" indent="0" algn="l">
              <a:lnSpc>
                <a:spcPct val="100000"/>
              </a:lnSpc>
              <a:buNone/>
              <a:defRPr sz="32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ext Placeholder 7">
            <a:extLst>
              <a:ext uri="{FF2B5EF4-FFF2-40B4-BE49-F238E27FC236}">
                <a16:creationId xmlns:a16="http://schemas.microsoft.com/office/drawing/2014/main" id="{9D4BD038-5F7A-2D26-55BA-DEDCAFBD515A}"/>
              </a:ext>
            </a:extLst>
          </p:cNvPr>
          <p:cNvSpPr>
            <a:spLocks noGrp="1"/>
          </p:cNvSpPr>
          <p:nvPr>
            <p:ph type="body" sz="quarter" idx="12" hasCustomPrompt="1"/>
          </p:nvPr>
        </p:nvSpPr>
        <p:spPr>
          <a:xfrm>
            <a:off x="1524000" y="4602056"/>
            <a:ext cx="9144000" cy="376252"/>
          </a:xfrm>
          <a:noFill/>
        </p:spPr>
        <p:txBody>
          <a:bodyPr lIns="0" tIns="0" rIns="0" bIns="0" anchor="ctr">
            <a:normAutofit/>
          </a:bodyPr>
          <a:lstStyle>
            <a:lvl1pPr marL="0" indent="0">
              <a:buNone/>
              <a:defRPr sz="1800" i="0">
                <a:solidFill>
                  <a:schemeClr val="bg2">
                    <a:lumMod val="50000"/>
                  </a:schemeClr>
                </a:solidFill>
                <a:latin typeface="+mn-lt"/>
                <a:cs typeface="Times New Roman" panose="02020603050405020304" pitchFamily="18" charset="0"/>
              </a:defRPr>
            </a:lvl1pPr>
          </a:lstStyle>
          <a:p>
            <a:pPr lvl="0"/>
            <a:r>
              <a:rPr lang="en-US"/>
              <a:t>Presenter Name:</a:t>
            </a:r>
          </a:p>
        </p:txBody>
      </p:sp>
      <p:sp>
        <p:nvSpPr>
          <p:cNvPr id="9" name="Text Placeholder 7">
            <a:extLst>
              <a:ext uri="{FF2B5EF4-FFF2-40B4-BE49-F238E27FC236}">
                <a16:creationId xmlns:a16="http://schemas.microsoft.com/office/drawing/2014/main" id="{0D802DCE-FD26-016F-BF04-06AFA6C0A98B}"/>
              </a:ext>
            </a:extLst>
          </p:cNvPr>
          <p:cNvSpPr>
            <a:spLocks noGrp="1"/>
          </p:cNvSpPr>
          <p:nvPr>
            <p:ph type="body" sz="quarter" idx="13" hasCustomPrompt="1"/>
          </p:nvPr>
        </p:nvSpPr>
        <p:spPr>
          <a:xfrm>
            <a:off x="1523999" y="5065834"/>
            <a:ext cx="9144000" cy="376252"/>
          </a:xfrm>
          <a:noFill/>
        </p:spPr>
        <p:txBody>
          <a:bodyPr lIns="0" tIns="0" rIns="0" bIns="0" anchor="ctr">
            <a:normAutofit/>
          </a:bodyPr>
          <a:lstStyle>
            <a:lvl1pPr marL="0" indent="0">
              <a:buNone/>
              <a:defRPr sz="1800" i="0">
                <a:solidFill>
                  <a:schemeClr val="bg2">
                    <a:lumMod val="50000"/>
                  </a:schemeClr>
                </a:solidFill>
                <a:latin typeface="+mn-lt"/>
                <a:cs typeface="Times New Roman" panose="02020603050405020304" pitchFamily="18" charset="0"/>
              </a:defRPr>
            </a:lvl1pPr>
          </a:lstStyle>
          <a:p>
            <a:pPr lvl="0"/>
            <a:r>
              <a:rPr lang="en-US"/>
              <a:t>Email:</a:t>
            </a:r>
          </a:p>
        </p:txBody>
      </p:sp>
      <p:sp>
        <p:nvSpPr>
          <p:cNvPr id="10" name="Text Placeholder 7">
            <a:extLst>
              <a:ext uri="{FF2B5EF4-FFF2-40B4-BE49-F238E27FC236}">
                <a16:creationId xmlns:a16="http://schemas.microsoft.com/office/drawing/2014/main" id="{AD6417C0-3C17-6B28-A087-9A62B446E96E}"/>
              </a:ext>
            </a:extLst>
          </p:cNvPr>
          <p:cNvSpPr>
            <a:spLocks noGrp="1"/>
          </p:cNvSpPr>
          <p:nvPr>
            <p:ph type="body" sz="quarter" idx="14" hasCustomPrompt="1"/>
          </p:nvPr>
        </p:nvSpPr>
        <p:spPr>
          <a:xfrm>
            <a:off x="1523999" y="5529612"/>
            <a:ext cx="9144000" cy="376252"/>
          </a:xfrm>
          <a:noFill/>
        </p:spPr>
        <p:txBody>
          <a:bodyPr lIns="0" tIns="0" rIns="0" bIns="0" anchor="ctr">
            <a:normAutofit/>
          </a:bodyPr>
          <a:lstStyle>
            <a:lvl1pPr marL="0" indent="0">
              <a:buNone/>
              <a:defRPr sz="1800" i="0">
                <a:solidFill>
                  <a:schemeClr val="bg2">
                    <a:lumMod val="50000"/>
                  </a:schemeClr>
                </a:solidFill>
                <a:latin typeface="+mn-lt"/>
                <a:cs typeface="Times New Roman" panose="02020603050405020304" pitchFamily="18" charset="0"/>
              </a:defRPr>
            </a:lvl1pPr>
          </a:lstStyle>
          <a:p>
            <a:pPr lvl="0"/>
            <a:r>
              <a:rPr lang="en-US"/>
              <a:t>Phone Number:</a:t>
            </a:r>
          </a:p>
        </p:txBody>
      </p:sp>
      <p:pic>
        <p:nvPicPr>
          <p:cNvPr id="2" name="Picture 1">
            <a:extLst>
              <a:ext uri="{FF2B5EF4-FFF2-40B4-BE49-F238E27FC236}">
                <a16:creationId xmlns:a16="http://schemas.microsoft.com/office/drawing/2014/main" id="{D31D03DA-A514-114D-182D-B58788DDFB1E}"/>
              </a:ext>
            </a:extLst>
          </p:cNvPr>
          <p:cNvPicPr>
            <a:picLocks noChangeAspect="1"/>
          </p:cNvPicPr>
          <p:nvPr userDrawn="1"/>
        </p:nvPicPr>
        <p:blipFill>
          <a:blip r:embed="rId3">
            <a:alphaModFix amt="85000"/>
          </a:blip>
          <a:stretch>
            <a:fillRect/>
          </a:stretch>
        </p:blipFill>
        <p:spPr>
          <a:xfrm>
            <a:off x="285847" y="279212"/>
            <a:ext cx="3644708" cy="143870"/>
          </a:xfrm>
          <a:prstGeom prst="rect">
            <a:avLst/>
          </a:prstGeom>
        </p:spPr>
      </p:pic>
    </p:spTree>
    <p:extLst>
      <p:ext uri="{BB962C8B-B14F-4D97-AF65-F5344CB8AC3E}">
        <p14:creationId xmlns:p14="http://schemas.microsoft.com/office/powerpoint/2010/main" val="3387912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and Contact Inf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8D8119-A1B4-C49C-D77E-E01CA26F466E}"/>
              </a:ext>
            </a:extLst>
          </p:cNvPr>
          <p:cNvPicPr>
            <a:picLocks noChangeAspect="1"/>
          </p:cNvPicPr>
          <p:nvPr userDrawn="1"/>
        </p:nvPicPr>
        <p:blipFill>
          <a:blip r:embed="rId2"/>
          <a:stretch>
            <a:fillRect/>
          </a:stretch>
        </p:blipFill>
        <p:spPr>
          <a:xfrm>
            <a:off x="1165327" y="488825"/>
            <a:ext cx="1851298" cy="24107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19CFDE5-CE9E-8A94-E5EF-A967899AAF91}"/>
              </a:ext>
            </a:extLst>
          </p:cNvPr>
          <p:cNvPicPr>
            <a:picLocks noChangeAspect="1"/>
          </p:cNvPicPr>
          <p:nvPr/>
        </p:nvPicPr>
        <p:blipFill rotWithShape="1">
          <a:blip r:embed="rId3"/>
          <a:srcRect t="90698"/>
          <a:stretch/>
        </p:blipFill>
        <p:spPr>
          <a:xfrm>
            <a:off x="0" y="6220047"/>
            <a:ext cx="12192000" cy="637952"/>
          </a:xfrm>
          <a:prstGeom prst="rect">
            <a:avLst/>
          </a:prstGeom>
        </p:spPr>
      </p:pic>
      <p:sp>
        <p:nvSpPr>
          <p:cNvPr id="2" name="Title 1">
            <a:extLst>
              <a:ext uri="{FF2B5EF4-FFF2-40B4-BE49-F238E27FC236}">
                <a16:creationId xmlns:a16="http://schemas.microsoft.com/office/drawing/2014/main" id="{6064FF22-E12C-7E5B-CE9A-21F971DFF227}"/>
              </a:ext>
            </a:extLst>
          </p:cNvPr>
          <p:cNvSpPr>
            <a:spLocks noGrp="1"/>
          </p:cNvSpPr>
          <p:nvPr>
            <p:ph type="ctrTitle" hasCustomPrompt="1"/>
          </p:nvPr>
        </p:nvSpPr>
        <p:spPr>
          <a:xfrm>
            <a:off x="1524000" y="1326398"/>
            <a:ext cx="9144000" cy="2258956"/>
          </a:xfrm>
          <a:prstGeom prst="rect">
            <a:avLst/>
          </a:prstGeom>
        </p:spPr>
        <p:txBody>
          <a:bodyPr anchor="b">
            <a:normAutofit/>
          </a:bodyPr>
          <a:lstStyle>
            <a:lvl1pPr algn="l">
              <a:lnSpc>
                <a:spcPct val="100000"/>
              </a:lnSpc>
              <a:defRPr sz="7200" b="0" i="0" spc="0">
                <a:solidFill>
                  <a:schemeClr val="tx2"/>
                </a:solidFill>
                <a:latin typeface="+mj-lt"/>
                <a:cs typeface="Arial Narrow" panose="020B0604020202020204" pitchFamily="34" charset="0"/>
              </a:defRPr>
            </a:lvl1pPr>
          </a:lstStyle>
          <a:p>
            <a:r>
              <a:rPr lang="en-US"/>
              <a:t>Click to Add Title</a:t>
            </a:r>
          </a:p>
        </p:txBody>
      </p:sp>
      <p:sp>
        <p:nvSpPr>
          <p:cNvPr id="3" name="Subtitle 2">
            <a:extLst>
              <a:ext uri="{FF2B5EF4-FFF2-40B4-BE49-F238E27FC236}">
                <a16:creationId xmlns:a16="http://schemas.microsoft.com/office/drawing/2014/main" id="{09E82FF0-813E-EB2F-4E89-48263C2EBC25}"/>
              </a:ext>
            </a:extLst>
          </p:cNvPr>
          <p:cNvSpPr>
            <a:spLocks noGrp="1"/>
          </p:cNvSpPr>
          <p:nvPr>
            <p:ph type="subTitle" idx="1" hasCustomPrompt="1"/>
          </p:nvPr>
        </p:nvSpPr>
        <p:spPr>
          <a:xfrm>
            <a:off x="1524000" y="3677430"/>
            <a:ext cx="9144000" cy="993310"/>
          </a:xfrm>
        </p:spPr>
        <p:txBody>
          <a:bodyPr>
            <a:normAutofit/>
          </a:bodyPr>
          <a:lstStyle>
            <a:lvl1pPr marL="0" indent="0" algn="l">
              <a:lnSpc>
                <a:spcPct val="100000"/>
              </a:lnSpc>
              <a:buNone/>
              <a:defRPr sz="32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8" name="Text Placeholder 7">
            <a:extLst>
              <a:ext uri="{FF2B5EF4-FFF2-40B4-BE49-F238E27FC236}">
                <a16:creationId xmlns:a16="http://schemas.microsoft.com/office/drawing/2014/main" id="{08C55407-B2AB-B015-9108-2BA39C6B01A8}"/>
              </a:ext>
            </a:extLst>
          </p:cNvPr>
          <p:cNvSpPr>
            <a:spLocks noGrp="1"/>
          </p:cNvSpPr>
          <p:nvPr>
            <p:ph type="body" sz="quarter" idx="12" hasCustomPrompt="1"/>
          </p:nvPr>
        </p:nvSpPr>
        <p:spPr>
          <a:xfrm>
            <a:off x="1524000" y="4758410"/>
            <a:ext cx="9144000" cy="376252"/>
          </a:xfrm>
          <a:noFill/>
        </p:spPr>
        <p:txBody>
          <a:bodyPr lIns="0" tIns="0" rIns="0" bIns="0" anchor="ctr">
            <a:normAutofit/>
          </a:bodyPr>
          <a:lstStyle>
            <a:lvl1pPr marL="0" indent="0">
              <a:buNone/>
              <a:defRPr sz="1800" i="0">
                <a:solidFill>
                  <a:schemeClr val="bg2">
                    <a:lumMod val="50000"/>
                  </a:schemeClr>
                </a:solidFill>
                <a:latin typeface="+mn-lt"/>
                <a:cs typeface="Times New Roman" panose="02020603050405020304" pitchFamily="18" charset="0"/>
              </a:defRPr>
            </a:lvl1pPr>
          </a:lstStyle>
          <a:p>
            <a:pPr lvl="0"/>
            <a:r>
              <a:rPr lang="en-US"/>
              <a:t>Presenter Name:</a:t>
            </a:r>
          </a:p>
        </p:txBody>
      </p:sp>
      <p:sp>
        <p:nvSpPr>
          <p:cNvPr id="19" name="Text Placeholder 7">
            <a:extLst>
              <a:ext uri="{FF2B5EF4-FFF2-40B4-BE49-F238E27FC236}">
                <a16:creationId xmlns:a16="http://schemas.microsoft.com/office/drawing/2014/main" id="{684C267B-F002-F043-981C-6C7C01751CFF}"/>
              </a:ext>
            </a:extLst>
          </p:cNvPr>
          <p:cNvSpPr>
            <a:spLocks noGrp="1"/>
          </p:cNvSpPr>
          <p:nvPr>
            <p:ph type="body" sz="quarter" idx="13" hasCustomPrompt="1"/>
          </p:nvPr>
        </p:nvSpPr>
        <p:spPr>
          <a:xfrm>
            <a:off x="1523999" y="5222188"/>
            <a:ext cx="9144000" cy="376252"/>
          </a:xfrm>
          <a:noFill/>
        </p:spPr>
        <p:txBody>
          <a:bodyPr lIns="0" tIns="0" rIns="0" bIns="0" anchor="ctr">
            <a:normAutofit/>
          </a:bodyPr>
          <a:lstStyle>
            <a:lvl1pPr marL="0" indent="0">
              <a:buNone/>
              <a:defRPr sz="1800" i="0">
                <a:solidFill>
                  <a:schemeClr val="bg2">
                    <a:lumMod val="50000"/>
                  </a:schemeClr>
                </a:solidFill>
                <a:latin typeface="+mn-lt"/>
                <a:cs typeface="Times New Roman" panose="02020603050405020304" pitchFamily="18" charset="0"/>
              </a:defRPr>
            </a:lvl1pPr>
          </a:lstStyle>
          <a:p>
            <a:pPr lvl="0"/>
            <a:r>
              <a:rPr lang="en-US"/>
              <a:t>Email:</a:t>
            </a:r>
          </a:p>
        </p:txBody>
      </p:sp>
      <p:sp>
        <p:nvSpPr>
          <p:cNvPr id="20" name="Text Placeholder 7">
            <a:extLst>
              <a:ext uri="{FF2B5EF4-FFF2-40B4-BE49-F238E27FC236}">
                <a16:creationId xmlns:a16="http://schemas.microsoft.com/office/drawing/2014/main" id="{EFDAF813-EE81-38B1-6924-F7EF6D907401}"/>
              </a:ext>
            </a:extLst>
          </p:cNvPr>
          <p:cNvSpPr>
            <a:spLocks noGrp="1"/>
          </p:cNvSpPr>
          <p:nvPr>
            <p:ph type="body" sz="quarter" idx="14" hasCustomPrompt="1"/>
          </p:nvPr>
        </p:nvSpPr>
        <p:spPr>
          <a:xfrm>
            <a:off x="1523999" y="5685966"/>
            <a:ext cx="9144000" cy="376252"/>
          </a:xfrm>
          <a:noFill/>
        </p:spPr>
        <p:txBody>
          <a:bodyPr lIns="0" tIns="0" rIns="0" bIns="0" anchor="ctr">
            <a:normAutofit/>
          </a:bodyPr>
          <a:lstStyle>
            <a:lvl1pPr marL="0" indent="0">
              <a:buNone/>
              <a:defRPr sz="1800" i="0">
                <a:solidFill>
                  <a:schemeClr val="bg2">
                    <a:lumMod val="50000"/>
                  </a:schemeClr>
                </a:solidFill>
                <a:latin typeface="+mn-lt"/>
                <a:cs typeface="Times New Roman" panose="02020603050405020304" pitchFamily="18" charset="0"/>
              </a:defRPr>
            </a:lvl1pPr>
          </a:lstStyle>
          <a:p>
            <a:pPr lvl="0"/>
            <a:r>
              <a:rPr lang="en-US"/>
              <a:t>Phone Number:</a:t>
            </a:r>
          </a:p>
        </p:txBody>
      </p:sp>
      <p:pic>
        <p:nvPicPr>
          <p:cNvPr id="9" name="Picture 8" descr="A red and white sign&#10;&#10;Description automatically generated with low confidence">
            <a:extLst>
              <a:ext uri="{FF2B5EF4-FFF2-40B4-BE49-F238E27FC236}">
                <a16:creationId xmlns:a16="http://schemas.microsoft.com/office/drawing/2014/main" id="{A9495507-9B61-569A-EE61-C88B4593A0AF}"/>
              </a:ext>
            </a:extLst>
          </p:cNvPr>
          <p:cNvPicPr>
            <a:picLocks noChangeAspect="1"/>
          </p:cNvPicPr>
          <p:nvPr userDrawn="1"/>
        </p:nvPicPr>
        <p:blipFill>
          <a:blip r:embed="rId4"/>
          <a:stretch>
            <a:fillRect/>
          </a:stretch>
        </p:blipFill>
        <p:spPr>
          <a:xfrm>
            <a:off x="285846" y="269223"/>
            <a:ext cx="725656" cy="676383"/>
          </a:xfrm>
          <a:prstGeom prst="rect">
            <a:avLst/>
          </a:prstGeom>
        </p:spPr>
      </p:pic>
      <p:pic>
        <p:nvPicPr>
          <p:cNvPr id="11" name="Picture 10">
            <a:extLst>
              <a:ext uri="{FF2B5EF4-FFF2-40B4-BE49-F238E27FC236}">
                <a16:creationId xmlns:a16="http://schemas.microsoft.com/office/drawing/2014/main" id="{1A2D893D-C09F-AAC5-0EF9-D8A1441522CB}"/>
              </a:ext>
            </a:extLst>
          </p:cNvPr>
          <p:cNvPicPr>
            <a:picLocks noChangeAspect="1"/>
          </p:cNvPicPr>
          <p:nvPr userDrawn="1"/>
        </p:nvPicPr>
        <p:blipFill>
          <a:blip r:embed="rId5"/>
          <a:stretch>
            <a:fillRect/>
          </a:stretch>
        </p:blipFill>
        <p:spPr>
          <a:xfrm>
            <a:off x="10850850" y="409543"/>
            <a:ext cx="1055304" cy="395739"/>
          </a:xfrm>
          <a:prstGeom prst="rect">
            <a:avLst/>
          </a:prstGeom>
        </p:spPr>
      </p:pic>
      <p:sp>
        <p:nvSpPr>
          <p:cNvPr id="12" name="Rectangle 11">
            <a:extLst>
              <a:ext uri="{FF2B5EF4-FFF2-40B4-BE49-F238E27FC236}">
                <a16:creationId xmlns:a16="http://schemas.microsoft.com/office/drawing/2014/main" id="{F8D296F6-1ECC-9C1C-EF92-62533CDF971D}"/>
              </a:ext>
            </a:extLst>
          </p:cNvPr>
          <p:cNvSpPr/>
          <p:nvPr userDrawn="1"/>
        </p:nvSpPr>
        <p:spPr>
          <a:xfrm>
            <a:off x="0" y="1220505"/>
            <a:ext cx="12192000" cy="27432"/>
          </a:xfrm>
          <a:prstGeom prst="rect">
            <a:avLst/>
          </a:prstGeom>
          <a:solidFill>
            <a:srgbClr val="EBEBE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878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utro">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7D2CBA-C5C1-887A-2C15-C6CE907DE41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E3DC7B8-BD85-782C-C34A-FF915ABEB0D9}"/>
              </a:ext>
            </a:extLst>
          </p:cNvPr>
          <p:cNvSpPr txBox="1"/>
          <p:nvPr/>
        </p:nvSpPr>
        <p:spPr>
          <a:xfrm>
            <a:off x="6191536" y="6349624"/>
            <a:ext cx="5825490" cy="338554"/>
          </a:xfrm>
          <a:prstGeom prst="rect">
            <a:avLst/>
          </a:prstGeom>
          <a:noFill/>
        </p:spPr>
        <p:txBody>
          <a:bodyPr wrap="square" rtlCol="0">
            <a:spAutoFit/>
          </a:bodyPr>
          <a:lstStyle/>
          <a:p>
            <a:pPr algn="r"/>
            <a:r>
              <a:rPr lang="en-US" sz="800">
                <a:solidFill>
                  <a:schemeClr val="bg1"/>
                </a:solidFill>
                <a:effectLst/>
              </a:rPr>
              <a:t>The University of Nebraska does not discriminate based upon any protected status. Please see </a:t>
            </a:r>
            <a:r>
              <a:rPr lang="en-US" sz="800" err="1">
                <a:solidFill>
                  <a:schemeClr val="bg1"/>
                </a:solidFill>
                <a:effectLst/>
              </a:rPr>
              <a:t>go.unl.edu</a:t>
            </a:r>
            <a:r>
              <a:rPr lang="en-US" sz="800">
                <a:solidFill>
                  <a:schemeClr val="bg1"/>
                </a:solidFill>
                <a:effectLst/>
              </a:rPr>
              <a:t>/nondiscrimination. </a:t>
            </a:r>
            <a:br>
              <a:rPr lang="en-US" sz="800">
                <a:solidFill>
                  <a:schemeClr val="bg1"/>
                </a:solidFill>
                <a:effectLst/>
              </a:rPr>
            </a:br>
            <a:r>
              <a:rPr lang="en-US" sz="800">
                <a:solidFill>
                  <a:schemeClr val="bg1"/>
                </a:solidFill>
                <a:effectLst/>
              </a:rPr>
              <a:t>©2023. The Board of Regents of the University of Nebraska. All rights reserved.</a:t>
            </a:r>
          </a:p>
        </p:txBody>
      </p:sp>
    </p:spTree>
    <p:extLst>
      <p:ext uri="{BB962C8B-B14F-4D97-AF65-F5344CB8AC3E}">
        <p14:creationId xmlns:p14="http://schemas.microsoft.com/office/powerpoint/2010/main" val="3091279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255535-F1EB-48F9-9613-36A2E0EA35E2}"/>
              </a:ext>
            </a:extLst>
          </p:cNvPr>
          <p:cNvSpPr>
            <a:spLocks noGrp="1"/>
          </p:cNvSpPr>
          <p:nvPr>
            <p:ph type="dt" sz="half" idx="10"/>
          </p:nvPr>
        </p:nvSpPr>
        <p:spPr/>
        <p:txBody>
          <a:bodyPr/>
          <a:lstStyle/>
          <a:p>
            <a:fld id="{F9EC9B63-E1AA-4977-AF55-7A2EC81F53D7}" type="datetime1">
              <a:rPr lang="en-US" smtClean="0"/>
              <a:t>7/30/2025</a:t>
            </a:fld>
            <a:endParaRPr lang="en-US"/>
          </a:p>
        </p:txBody>
      </p:sp>
      <p:sp>
        <p:nvSpPr>
          <p:cNvPr id="3" name="Footer Placeholder 2">
            <a:extLst>
              <a:ext uri="{FF2B5EF4-FFF2-40B4-BE49-F238E27FC236}">
                <a16:creationId xmlns:a16="http://schemas.microsoft.com/office/drawing/2014/main" id="{5FFCDB0C-462D-498C-9180-6DEC96F679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5D6B2F-B77C-48ED-9E57-F1002012546A}"/>
              </a:ext>
            </a:extLst>
          </p:cNvPr>
          <p:cNvSpPr>
            <a:spLocks noGrp="1"/>
          </p:cNvSpPr>
          <p:nvPr>
            <p:ph type="sldNum" sz="quarter" idx="12"/>
          </p:nvPr>
        </p:nvSpPr>
        <p:spPr/>
        <p:txBody>
          <a:bodyPr/>
          <a:lstStyle/>
          <a:p>
            <a:fld id="{A904F8AE-D90C-4D60-AF89-03933DE4E1A8}" type="slidenum">
              <a:rPr lang="en-US" smtClean="0"/>
              <a:t>‹#›</a:t>
            </a:fld>
            <a:endParaRPr lang="en-US"/>
          </a:p>
        </p:txBody>
      </p:sp>
    </p:spTree>
    <p:extLst>
      <p:ext uri="{BB962C8B-B14F-4D97-AF65-F5344CB8AC3E}">
        <p14:creationId xmlns:p14="http://schemas.microsoft.com/office/powerpoint/2010/main" val="323685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519CFDE5-CE9E-8A94-E5EF-A967899AAF91}"/>
              </a:ext>
            </a:extLst>
          </p:cNvPr>
          <p:cNvPicPr>
            <a:picLocks noChangeAspect="1"/>
          </p:cNvPicPr>
          <p:nvPr/>
        </p:nvPicPr>
        <p:blipFill rotWithShape="1">
          <a:blip r:embed="rId2"/>
          <a:srcRect t="90698"/>
          <a:stretch/>
        </p:blipFill>
        <p:spPr>
          <a:xfrm>
            <a:off x="0" y="6220047"/>
            <a:ext cx="12192000" cy="637952"/>
          </a:xfrm>
          <a:prstGeom prst="rect">
            <a:avLst/>
          </a:prstGeom>
        </p:spPr>
      </p:pic>
      <p:sp>
        <p:nvSpPr>
          <p:cNvPr id="2" name="Title 1">
            <a:extLst>
              <a:ext uri="{FF2B5EF4-FFF2-40B4-BE49-F238E27FC236}">
                <a16:creationId xmlns:a16="http://schemas.microsoft.com/office/drawing/2014/main" id="{6064FF22-E12C-7E5B-CE9A-21F971DFF227}"/>
              </a:ext>
            </a:extLst>
          </p:cNvPr>
          <p:cNvSpPr>
            <a:spLocks noGrp="1"/>
          </p:cNvSpPr>
          <p:nvPr>
            <p:ph type="ctrTitle" hasCustomPrompt="1"/>
          </p:nvPr>
        </p:nvSpPr>
        <p:spPr>
          <a:xfrm>
            <a:off x="1524000" y="1041400"/>
            <a:ext cx="9144000" cy="2387600"/>
          </a:xfrm>
          <a:prstGeom prst="rect">
            <a:avLst/>
          </a:prstGeom>
        </p:spPr>
        <p:txBody>
          <a:bodyPr anchor="b">
            <a:normAutofit/>
          </a:bodyPr>
          <a:lstStyle>
            <a:lvl1pPr algn="l">
              <a:lnSpc>
                <a:spcPct val="100000"/>
              </a:lnSpc>
              <a:defRPr sz="7200" b="0" i="0" spc="0">
                <a:solidFill>
                  <a:schemeClr val="tx2"/>
                </a:solidFill>
                <a:latin typeface="+mj-lt"/>
                <a:cs typeface="Arial Narrow" panose="020B0604020202020204" pitchFamily="34" charset="0"/>
              </a:defRPr>
            </a:lvl1pPr>
          </a:lstStyle>
          <a:p>
            <a:r>
              <a:rPr lang="en-US"/>
              <a:t>Click to Add Title</a:t>
            </a:r>
          </a:p>
        </p:txBody>
      </p:sp>
      <p:sp>
        <p:nvSpPr>
          <p:cNvPr id="3" name="Subtitle 2">
            <a:extLst>
              <a:ext uri="{FF2B5EF4-FFF2-40B4-BE49-F238E27FC236}">
                <a16:creationId xmlns:a16="http://schemas.microsoft.com/office/drawing/2014/main" id="{09E82FF0-813E-EB2F-4E89-48263C2EBC25}"/>
              </a:ext>
            </a:extLst>
          </p:cNvPr>
          <p:cNvSpPr>
            <a:spLocks noGrp="1"/>
          </p:cNvSpPr>
          <p:nvPr>
            <p:ph type="subTitle" idx="1" hasCustomPrompt="1"/>
          </p:nvPr>
        </p:nvSpPr>
        <p:spPr>
          <a:xfrm>
            <a:off x="1524000" y="3521075"/>
            <a:ext cx="9144000" cy="1299403"/>
          </a:xfrm>
        </p:spPr>
        <p:txBody>
          <a:bodyPr>
            <a:normAutofit/>
          </a:bodyPr>
          <a:lstStyle>
            <a:lvl1pPr marL="0" indent="0" algn="l">
              <a:lnSpc>
                <a:spcPct val="100000"/>
              </a:lnSpc>
              <a:buNone/>
              <a:defRPr sz="32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Text Placeholder 7">
            <a:extLst>
              <a:ext uri="{FF2B5EF4-FFF2-40B4-BE49-F238E27FC236}">
                <a16:creationId xmlns:a16="http://schemas.microsoft.com/office/drawing/2014/main" id="{08C55407-B2AB-B015-9108-2BA39C6B01A8}"/>
              </a:ext>
            </a:extLst>
          </p:cNvPr>
          <p:cNvSpPr>
            <a:spLocks noGrp="1"/>
          </p:cNvSpPr>
          <p:nvPr>
            <p:ph type="body" sz="quarter" idx="12" hasCustomPrompt="1"/>
          </p:nvPr>
        </p:nvSpPr>
        <p:spPr>
          <a:xfrm>
            <a:off x="1524001" y="5206004"/>
            <a:ext cx="9144000" cy="176654"/>
          </a:xfrm>
          <a:noFill/>
        </p:spPr>
        <p:txBody>
          <a:bodyPr lIns="0" tIns="0" rIns="0" bIns="0" anchor="ctr">
            <a:normAutofit/>
          </a:bodyPr>
          <a:lstStyle>
            <a:lvl1pPr marL="0" indent="0">
              <a:buNone/>
              <a:defRPr sz="1600" i="0">
                <a:solidFill>
                  <a:schemeClr val="bg2">
                    <a:lumMod val="50000"/>
                  </a:schemeClr>
                </a:solidFill>
                <a:latin typeface="+mn-lt"/>
                <a:cs typeface="Times New Roman" panose="02020603050405020304" pitchFamily="18" charset="0"/>
              </a:defRPr>
            </a:lvl1pPr>
          </a:lstStyle>
          <a:p>
            <a:pPr lvl="0"/>
            <a:r>
              <a:rPr lang="en-US" dirty="0"/>
              <a:t>Presenter Name:</a:t>
            </a:r>
          </a:p>
        </p:txBody>
      </p:sp>
      <p:sp>
        <p:nvSpPr>
          <p:cNvPr id="19" name="Text Placeholder 7">
            <a:extLst>
              <a:ext uri="{FF2B5EF4-FFF2-40B4-BE49-F238E27FC236}">
                <a16:creationId xmlns:a16="http://schemas.microsoft.com/office/drawing/2014/main" id="{684C267B-F002-F043-981C-6C7C01751CFF}"/>
              </a:ext>
            </a:extLst>
          </p:cNvPr>
          <p:cNvSpPr>
            <a:spLocks noGrp="1"/>
          </p:cNvSpPr>
          <p:nvPr>
            <p:ph type="body" sz="quarter" idx="13" hasCustomPrompt="1"/>
          </p:nvPr>
        </p:nvSpPr>
        <p:spPr>
          <a:xfrm>
            <a:off x="1524001" y="5511302"/>
            <a:ext cx="9144000" cy="176654"/>
          </a:xfrm>
          <a:noFill/>
        </p:spPr>
        <p:txBody>
          <a:bodyPr lIns="0" tIns="0" rIns="0" bIns="0" anchor="ctr">
            <a:normAutofit/>
          </a:bodyPr>
          <a:lstStyle>
            <a:lvl1pPr marL="0" indent="0">
              <a:buNone/>
              <a:defRPr sz="1600" i="0">
                <a:solidFill>
                  <a:schemeClr val="bg2">
                    <a:lumMod val="50000"/>
                  </a:schemeClr>
                </a:solidFill>
                <a:latin typeface="+mn-lt"/>
                <a:cs typeface="Times New Roman" panose="02020603050405020304" pitchFamily="18" charset="0"/>
              </a:defRPr>
            </a:lvl1pPr>
          </a:lstStyle>
          <a:p>
            <a:pPr lvl="0"/>
            <a:r>
              <a:rPr lang="en-US" dirty="0"/>
              <a:t>Presentation Location:</a:t>
            </a:r>
          </a:p>
        </p:txBody>
      </p:sp>
      <p:sp>
        <p:nvSpPr>
          <p:cNvPr id="20" name="Text Placeholder 7">
            <a:extLst>
              <a:ext uri="{FF2B5EF4-FFF2-40B4-BE49-F238E27FC236}">
                <a16:creationId xmlns:a16="http://schemas.microsoft.com/office/drawing/2014/main" id="{EFDAF813-EE81-38B1-6924-F7EF6D907401}"/>
              </a:ext>
            </a:extLst>
          </p:cNvPr>
          <p:cNvSpPr>
            <a:spLocks noGrp="1"/>
          </p:cNvSpPr>
          <p:nvPr>
            <p:ph type="body" sz="quarter" idx="14" hasCustomPrompt="1"/>
          </p:nvPr>
        </p:nvSpPr>
        <p:spPr>
          <a:xfrm>
            <a:off x="1524001" y="5816600"/>
            <a:ext cx="9144000" cy="176654"/>
          </a:xfrm>
          <a:noFill/>
        </p:spPr>
        <p:txBody>
          <a:bodyPr lIns="0" tIns="0" rIns="0" bIns="0" anchor="ctr">
            <a:normAutofit/>
          </a:bodyPr>
          <a:lstStyle>
            <a:lvl1pPr marL="0" indent="0">
              <a:buNone/>
              <a:defRPr sz="1600" i="0">
                <a:solidFill>
                  <a:schemeClr val="bg2">
                    <a:lumMod val="50000"/>
                  </a:schemeClr>
                </a:solidFill>
                <a:latin typeface="+mn-lt"/>
                <a:cs typeface="Times New Roman" panose="02020603050405020304" pitchFamily="18" charset="0"/>
              </a:defRPr>
            </a:lvl1pPr>
          </a:lstStyle>
          <a:p>
            <a:pPr lvl="0"/>
            <a:r>
              <a:rPr lang="en-US" dirty="0"/>
              <a:t>Presentation Date:</a:t>
            </a:r>
          </a:p>
        </p:txBody>
      </p:sp>
      <p:pic>
        <p:nvPicPr>
          <p:cNvPr id="6" name="Picture 5">
            <a:extLst>
              <a:ext uri="{FF2B5EF4-FFF2-40B4-BE49-F238E27FC236}">
                <a16:creationId xmlns:a16="http://schemas.microsoft.com/office/drawing/2014/main" id="{4C8EC8F7-C54C-CCFD-CD0F-5100D8610C22}"/>
              </a:ext>
            </a:extLst>
          </p:cNvPr>
          <p:cNvPicPr>
            <a:picLocks noChangeAspect="1"/>
          </p:cNvPicPr>
          <p:nvPr userDrawn="1"/>
        </p:nvPicPr>
        <p:blipFill>
          <a:blip r:embed="rId3">
            <a:alphaModFix amt="85000"/>
          </a:blip>
          <a:stretch>
            <a:fillRect/>
          </a:stretch>
        </p:blipFill>
        <p:spPr>
          <a:xfrm>
            <a:off x="285847" y="279212"/>
            <a:ext cx="3644708" cy="143870"/>
          </a:xfrm>
          <a:prstGeom prst="rect">
            <a:avLst/>
          </a:prstGeom>
        </p:spPr>
      </p:pic>
    </p:spTree>
    <p:extLst>
      <p:ext uri="{BB962C8B-B14F-4D97-AF65-F5344CB8AC3E}">
        <p14:creationId xmlns:p14="http://schemas.microsoft.com/office/powerpoint/2010/main" val="340976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6841DAB0-4625-9F7D-3B84-F94D44DA02E0}"/>
              </a:ext>
            </a:extLst>
          </p:cNvPr>
          <p:cNvPicPr>
            <a:picLocks noChangeAspect="1"/>
          </p:cNvPicPr>
          <p:nvPr/>
        </p:nvPicPr>
        <p:blipFill rotWithShape="1">
          <a:blip r:embed="rId2"/>
          <a:srcRect t="90698"/>
          <a:stretch/>
        </p:blipFill>
        <p:spPr>
          <a:xfrm>
            <a:off x="0" y="6220047"/>
            <a:ext cx="12192000" cy="637953"/>
          </a:xfrm>
          <a:prstGeom prst="rect">
            <a:avLst/>
          </a:prstGeom>
        </p:spPr>
      </p:pic>
      <p:sp>
        <p:nvSpPr>
          <p:cNvPr id="6" name="Title 1">
            <a:extLst>
              <a:ext uri="{FF2B5EF4-FFF2-40B4-BE49-F238E27FC236}">
                <a16:creationId xmlns:a16="http://schemas.microsoft.com/office/drawing/2014/main" id="{727617EE-2FF8-6A9E-76D0-2270E1DEFE60}"/>
              </a:ext>
            </a:extLst>
          </p:cNvPr>
          <p:cNvSpPr>
            <a:spLocks noGrp="1"/>
          </p:cNvSpPr>
          <p:nvPr>
            <p:ph type="ctrTitle" hasCustomPrompt="1"/>
          </p:nvPr>
        </p:nvSpPr>
        <p:spPr>
          <a:xfrm>
            <a:off x="1524000" y="1041400"/>
            <a:ext cx="9144000" cy="2387600"/>
          </a:xfrm>
          <a:prstGeom prst="rect">
            <a:avLst/>
          </a:prstGeom>
        </p:spPr>
        <p:txBody>
          <a:bodyPr anchor="b"/>
          <a:lstStyle>
            <a:lvl1pPr algn="l">
              <a:lnSpc>
                <a:spcPct val="100000"/>
              </a:lnSpc>
              <a:defRPr sz="6000" b="0" i="0" spc="0">
                <a:solidFill>
                  <a:schemeClr val="tx2"/>
                </a:solidFill>
                <a:latin typeface="+mj-lt"/>
                <a:cs typeface="Arial Narrow" panose="020B0604020202020204" pitchFamily="34" charset="0"/>
              </a:defRPr>
            </a:lvl1pPr>
          </a:lstStyle>
          <a:p>
            <a:r>
              <a:rPr lang="en-US"/>
              <a:t>Click to Add Section Title</a:t>
            </a:r>
          </a:p>
        </p:txBody>
      </p:sp>
      <p:sp>
        <p:nvSpPr>
          <p:cNvPr id="7" name="Subtitle 2">
            <a:extLst>
              <a:ext uri="{FF2B5EF4-FFF2-40B4-BE49-F238E27FC236}">
                <a16:creationId xmlns:a16="http://schemas.microsoft.com/office/drawing/2014/main" id="{A6CD8306-DE0D-D08A-91E3-C3A3E88221A5}"/>
              </a:ext>
            </a:extLst>
          </p:cNvPr>
          <p:cNvSpPr>
            <a:spLocks noGrp="1"/>
          </p:cNvSpPr>
          <p:nvPr>
            <p:ph type="subTitle" idx="1" hasCustomPrompt="1"/>
          </p:nvPr>
        </p:nvSpPr>
        <p:spPr>
          <a:xfrm>
            <a:off x="1524000" y="3521075"/>
            <a:ext cx="9144000" cy="1655762"/>
          </a:xfrm>
        </p:spPr>
        <p:txBody>
          <a:bodyPr/>
          <a:lstStyle>
            <a:lvl1pPr marL="0" indent="0" algn="l">
              <a:lnSpc>
                <a:spcPct val="100000"/>
              </a:lnSpc>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Do Not Use this Slide for the Main Title.</a:t>
            </a:r>
          </a:p>
        </p:txBody>
      </p:sp>
      <p:pic>
        <p:nvPicPr>
          <p:cNvPr id="2" name="Picture 1">
            <a:extLst>
              <a:ext uri="{FF2B5EF4-FFF2-40B4-BE49-F238E27FC236}">
                <a16:creationId xmlns:a16="http://schemas.microsoft.com/office/drawing/2014/main" id="{746891A7-2C97-C21F-6958-4164DFFD8404}"/>
              </a:ext>
            </a:extLst>
          </p:cNvPr>
          <p:cNvPicPr>
            <a:picLocks noChangeAspect="1"/>
          </p:cNvPicPr>
          <p:nvPr userDrawn="1"/>
        </p:nvPicPr>
        <p:blipFill>
          <a:blip r:embed="rId3">
            <a:alphaModFix amt="85000"/>
          </a:blip>
          <a:stretch>
            <a:fillRect/>
          </a:stretch>
        </p:blipFill>
        <p:spPr>
          <a:xfrm>
            <a:off x="285847" y="279212"/>
            <a:ext cx="3644708" cy="143870"/>
          </a:xfrm>
          <a:prstGeom prst="rect">
            <a:avLst/>
          </a:prstGeom>
        </p:spPr>
      </p:pic>
    </p:spTree>
    <p:extLst>
      <p:ext uri="{BB962C8B-B14F-4D97-AF65-F5344CB8AC3E}">
        <p14:creationId xmlns:p14="http://schemas.microsoft.com/office/powerpoint/2010/main" val="234103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6F14-E1FC-740A-524E-0E9BFB7E7FE4}"/>
              </a:ext>
            </a:extLst>
          </p:cNvPr>
          <p:cNvSpPr>
            <a:spLocks noGrp="1"/>
          </p:cNvSpPr>
          <p:nvPr>
            <p:ph type="title" hasCustomPrompt="1"/>
          </p:nvPr>
        </p:nvSpPr>
        <p:spPr>
          <a:xfrm>
            <a:off x="838200" y="365125"/>
            <a:ext cx="10515600" cy="1325563"/>
          </a:xfrm>
          <a:prstGeom prst="rect">
            <a:avLst/>
          </a:prstGeom>
        </p:spPr>
        <p:txBody>
          <a:bodyPr anchor="b">
            <a:noAutofit/>
          </a:bodyPr>
          <a:lstStyle>
            <a:lvl1pPr>
              <a:lnSpc>
                <a:spcPct val="100000"/>
              </a:lnSpc>
              <a:defRPr>
                <a:solidFill>
                  <a:schemeClr val="tx2"/>
                </a:solidFill>
              </a:defRPr>
            </a:lvl1pPr>
          </a:lstStyle>
          <a:p>
            <a:r>
              <a:rPr lang="en-US" dirty="0"/>
              <a:t>Click to Add Title</a:t>
            </a:r>
          </a:p>
        </p:txBody>
      </p:sp>
      <p:sp>
        <p:nvSpPr>
          <p:cNvPr id="3" name="Content Placeholder 2">
            <a:extLst>
              <a:ext uri="{FF2B5EF4-FFF2-40B4-BE49-F238E27FC236}">
                <a16:creationId xmlns:a16="http://schemas.microsoft.com/office/drawing/2014/main" id="{F57888FA-56D6-8A21-E771-FDA878812126}"/>
              </a:ext>
            </a:extLst>
          </p:cNvPr>
          <p:cNvSpPr>
            <a:spLocks noGrp="1"/>
          </p:cNvSpPr>
          <p:nvPr>
            <p:ph idx="1" hasCustomPrompt="1"/>
          </p:nvPr>
        </p:nvSpPr>
        <p:spPr/>
        <p:txBody>
          <a:bodyPr>
            <a:noAutofit/>
          </a:bodyPr>
          <a:lstStyle>
            <a:lvl1pPr marL="457200" indent="-457200">
              <a:lnSpc>
                <a:spcPct val="120000"/>
              </a:lnSpc>
              <a:buClr>
                <a:schemeClr val="tx1"/>
              </a:buClr>
              <a:buFont typeface="Arial" panose="020B0604020202020204" pitchFamily="34" charset="0"/>
              <a:buChar char="•"/>
              <a:defRPr/>
            </a:lvl1pPr>
            <a:lvl2pPr>
              <a:lnSpc>
                <a:spcPct val="120000"/>
              </a:lnSpc>
              <a:buClr>
                <a:schemeClr val="tx1"/>
              </a:buClr>
              <a:defRPr/>
            </a:lvl2pPr>
            <a:lvl3pPr>
              <a:lnSpc>
                <a:spcPct val="120000"/>
              </a:lnSpc>
              <a:buClr>
                <a:schemeClr val="tx1"/>
              </a:buClr>
              <a:defRPr/>
            </a:lvl3pPr>
            <a:lvl4pPr>
              <a:lnSpc>
                <a:spcPct val="120000"/>
              </a:lnSpc>
              <a:buClr>
                <a:schemeClr val="tx1"/>
              </a:buClr>
              <a:defRPr/>
            </a:lvl4pPr>
            <a:lvl5pPr marL="2114550" indent="-285750">
              <a:lnSpc>
                <a:spcPct val="120000"/>
              </a:lnSpc>
              <a:buClr>
                <a:schemeClr val="tx1"/>
              </a:buClr>
              <a:buFont typeface="Arial" panose="020B0604020202020204" pitchFamily="34" charset="0"/>
              <a:buChar char="•"/>
              <a:defRPr/>
            </a:lvl5pPr>
          </a:lstStyle>
          <a:p>
            <a:pPr lvl="0"/>
            <a:r>
              <a:rPr lang="en-US" dirty="0"/>
              <a:t>Click to Add Text</a:t>
            </a:r>
          </a:p>
          <a:p>
            <a:pPr lvl="1"/>
            <a:r>
              <a:rPr lang="en-US" dirty="0"/>
              <a:t>Bullet Level Two</a:t>
            </a:r>
          </a:p>
          <a:p>
            <a:pPr lvl="2"/>
            <a:r>
              <a:rPr lang="en-US" dirty="0"/>
              <a:t>Bullet Level Three</a:t>
            </a:r>
          </a:p>
          <a:p>
            <a:pPr lvl="3"/>
            <a:r>
              <a:rPr lang="en-US" dirty="0"/>
              <a:t>Bullet Level Four</a:t>
            </a:r>
          </a:p>
          <a:p>
            <a:pPr lvl="4"/>
            <a:r>
              <a:rPr lang="en-US" dirty="0"/>
              <a:t>Bullet Level Five</a:t>
            </a:r>
          </a:p>
        </p:txBody>
      </p:sp>
      <p:sp>
        <p:nvSpPr>
          <p:cNvPr id="5" name="Text Placeholder 7">
            <a:extLst>
              <a:ext uri="{FF2B5EF4-FFF2-40B4-BE49-F238E27FC236}">
                <a16:creationId xmlns:a16="http://schemas.microsoft.com/office/drawing/2014/main" id="{874A5EC2-A649-29F4-04EF-D6B22028F25B}"/>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6" name="Slide Number Placeholder 5">
            <a:extLst>
              <a:ext uri="{FF2B5EF4-FFF2-40B4-BE49-F238E27FC236}">
                <a16:creationId xmlns:a16="http://schemas.microsoft.com/office/drawing/2014/main" id="{F4348BD5-326E-2AC1-0127-DD2DC3A6FCC1}"/>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4" name="Picture 3">
            <a:extLst>
              <a:ext uri="{FF2B5EF4-FFF2-40B4-BE49-F238E27FC236}">
                <a16:creationId xmlns:a16="http://schemas.microsoft.com/office/drawing/2014/main" id="{D0718113-18E6-5DC4-A0DB-3316CBF1E511}"/>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265577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4A88-2BD7-CF22-2033-FE298AE5ADE8}"/>
              </a:ext>
            </a:extLst>
          </p:cNvPr>
          <p:cNvSpPr>
            <a:spLocks noGrp="1"/>
          </p:cNvSpPr>
          <p:nvPr>
            <p:ph type="title" hasCustomPrompt="1"/>
          </p:nvPr>
        </p:nvSpPr>
        <p:spPr>
          <a:xfrm>
            <a:off x="838200" y="365125"/>
            <a:ext cx="105156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3" name="Content Placeholder 2">
            <a:extLst>
              <a:ext uri="{FF2B5EF4-FFF2-40B4-BE49-F238E27FC236}">
                <a16:creationId xmlns:a16="http://schemas.microsoft.com/office/drawing/2014/main" id="{C6772F1E-C087-4E7D-9697-2D6216AB3C6E}"/>
              </a:ext>
            </a:extLst>
          </p:cNvPr>
          <p:cNvSpPr>
            <a:spLocks noGrp="1"/>
          </p:cNvSpPr>
          <p:nvPr>
            <p:ph sz="half" idx="1" hasCustomPrompt="1"/>
          </p:nvPr>
        </p:nvSpPr>
        <p:spPr>
          <a:xfrm>
            <a:off x="838200" y="1825625"/>
            <a:ext cx="5181600" cy="4351338"/>
          </a:xfrm>
        </p:spPr>
        <p:txBody>
          <a:bodyPr>
            <a:noAutofit/>
          </a:bodyPr>
          <a:lstStyle>
            <a:lvl1pPr marL="457200" indent="-457200">
              <a:lnSpc>
                <a:spcPct val="120000"/>
              </a:lnSpc>
              <a:buFont typeface="Arial" panose="020B0604020202020204" pitchFamily="34" charset="0"/>
              <a:buChar char="•"/>
              <a:defRPr/>
            </a:lvl1pPr>
            <a:lvl2pPr marL="800100" indent="-342900">
              <a:lnSpc>
                <a:spcPct val="120000"/>
              </a:lnSpc>
              <a:buClr>
                <a:schemeClr val="tx1"/>
              </a:buClr>
              <a:buFont typeface="Arial" panose="020B0604020202020204" pitchFamily="34" charset="0"/>
              <a:buChar char="•"/>
              <a:defRPr/>
            </a:lvl2pPr>
            <a:lvl3pPr marL="1257300" indent="-342900">
              <a:lnSpc>
                <a:spcPct val="120000"/>
              </a:lnSpc>
              <a:buClr>
                <a:schemeClr val="bg2">
                  <a:lumMod val="50000"/>
                </a:schemeClr>
              </a:buClr>
              <a:buFont typeface="Arial" panose="020B0604020202020204" pitchFamily="34" charset="0"/>
              <a:buChar char="•"/>
              <a:defRPr/>
            </a:lvl3pPr>
            <a:lvl4pPr marL="1657350" indent="-285750">
              <a:lnSpc>
                <a:spcPct val="120000"/>
              </a:lnSpc>
              <a:buClr>
                <a:schemeClr val="bg2">
                  <a:lumMod val="50000"/>
                </a:schemeClr>
              </a:buClr>
              <a:buFont typeface="Arial" panose="020B0604020202020204" pitchFamily="34" charset="0"/>
              <a:buChar char="•"/>
              <a:defRPr/>
            </a:lvl4pPr>
            <a:lvl5pPr marL="2114550" indent="-285750">
              <a:lnSpc>
                <a:spcPct val="120000"/>
              </a:lnSpc>
              <a:buClr>
                <a:schemeClr val="bg2">
                  <a:lumMod val="50000"/>
                </a:schemeClr>
              </a:buClr>
              <a:buFont typeface="Arial" panose="020B0604020202020204" pitchFamily="34" charset="0"/>
              <a:buChar cha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p:txBody>
      </p:sp>
      <p:sp>
        <p:nvSpPr>
          <p:cNvPr id="4" name="Content Placeholder 3">
            <a:extLst>
              <a:ext uri="{FF2B5EF4-FFF2-40B4-BE49-F238E27FC236}">
                <a16:creationId xmlns:a16="http://schemas.microsoft.com/office/drawing/2014/main" id="{919E4936-25A1-5E56-9BBD-D715D13E1B53}"/>
              </a:ext>
            </a:extLst>
          </p:cNvPr>
          <p:cNvSpPr>
            <a:spLocks noGrp="1"/>
          </p:cNvSpPr>
          <p:nvPr>
            <p:ph sz="half" idx="2" hasCustomPrompt="1"/>
          </p:nvPr>
        </p:nvSpPr>
        <p:spPr>
          <a:xfrm>
            <a:off x="6172200" y="1825625"/>
            <a:ext cx="5181600" cy="4351338"/>
          </a:xfrm>
        </p:spPr>
        <p:txBody>
          <a:bodyPr>
            <a:noAutofit/>
          </a:bodyPr>
          <a:lstStyle>
            <a:lvl1pPr marL="457200" indent="-457200">
              <a:lnSpc>
                <a:spcPct val="120000"/>
              </a:lnSpc>
              <a:buFont typeface="Arial" panose="020B0604020202020204" pitchFamily="34" charset="0"/>
              <a:buChar char="•"/>
              <a:defRPr/>
            </a:lvl1pPr>
            <a:lvl2pPr marL="800100" indent="-342900">
              <a:lnSpc>
                <a:spcPct val="120000"/>
              </a:lnSpc>
              <a:buClr>
                <a:schemeClr val="tx1"/>
              </a:buClr>
              <a:buFont typeface="Arial" panose="020B0604020202020204" pitchFamily="34" charset="0"/>
              <a:buChar char="•"/>
              <a:defRPr/>
            </a:lvl2pPr>
            <a:lvl3pPr marL="1257300" indent="-342900">
              <a:lnSpc>
                <a:spcPct val="120000"/>
              </a:lnSpc>
              <a:buClr>
                <a:schemeClr val="bg2">
                  <a:lumMod val="50000"/>
                </a:schemeClr>
              </a:buClr>
              <a:buFont typeface="Arial" panose="020B0604020202020204" pitchFamily="34" charset="0"/>
              <a:buChar char="•"/>
              <a:defRPr/>
            </a:lvl3pPr>
            <a:lvl4pPr marL="1657350" indent="-285750">
              <a:lnSpc>
                <a:spcPct val="120000"/>
              </a:lnSpc>
              <a:buClr>
                <a:schemeClr val="bg2">
                  <a:lumMod val="50000"/>
                </a:schemeClr>
              </a:buClr>
              <a:buFont typeface="Arial" panose="020B0604020202020204" pitchFamily="34" charset="0"/>
              <a:buChar char="•"/>
              <a:defRPr/>
            </a:lvl4pPr>
            <a:lvl5pPr marL="2114550" indent="-285750">
              <a:lnSpc>
                <a:spcPct val="120000"/>
              </a:lnSpc>
              <a:buClr>
                <a:schemeClr val="bg2">
                  <a:lumMod val="50000"/>
                </a:schemeClr>
              </a:buClr>
              <a:buFont typeface="Arial" panose="020B0604020202020204" pitchFamily="34" charset="0"/>
              <a:buChar cha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p:txBody>
      </p:sp>
      <p:sp>
        <p:nvSpPr>
          <p:cNvPr id="5" name="Text Placeholder 7">
            <a:extLst>
              <a:ext uri="{FF2B5EF4-FFF2-40B4-BE49-F238E27FC236}">
                <a16:creationId xmlns:a16="http://schemas.microsoft.com/office/drawing/2014/main" id="{96E81969-76C6-EEBB-8EF2-AF934C523B8B}"/>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6" name="Slide Number Placeholder 5">
            <a:extLst>
              <a:ext uri="{FF2B5EF4-FFF2-40B4-BE49-F238E27FC236}">
                <a16:creationId xmlns:a16="http://schemas.microsoft.com/office/drawing/2014/main" id="{C7D60435-E389-5567-5F66-5EDED4EC8E21}"/>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7" name="Picture 6">
            <a:extLst>
              <a:ext uri="{FF2B5EF4-FFF2-40B4-BE49-F238E27FC236}">
                <a16:creationId xmlns:a16="http://schemas.microsoft.com/office/drawing/2014/main" id="{CB9BE892-409C-7F26-0B87-E85E72A05055}"/>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380816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373B7-3B92-83AE-9052-5359925F3C4D}"/>
              </a:ext>
            </a:extLst>
          </p:cNvPr>
          <p:cNvSpPr>
            <a:spLocks noGrp="1"/>
          </p:cNvSpPr>
          <p:nvPr>
            <p:ph type="title" hasCustomPrompt="1"/>
          </p:nvPr>
        </p:nvSpPr>
        <p:spPr>
          <a:xfrm>
            <a:off x="839788" y="365125"/>
            <a:ext cx="105156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3" name="Text Placeholder 2">
            <a:extLst>
              <a:ext uri="{FF2B5EF4-FFF2-40B4-BE49-F238E27FC236}">
                <a16:creationId xmlns:a16="http://schemas.microsoft.com/office/drawing/2014/main" id="{DD26D3ED-33F4-4F0A-8EED-70D526A3C789}"/>
              </a:ext>
            </a:extLst>
          </p:cNvPr>
          <p:cNvSpPr>
            <a:spLocks noGrp="1"/>
          </p:cNvSpPr>
          <p:nvPr>
            <p:ph type="body" idx="1"/>
          </p:nvPr>
        </p:nvSpPr>
        <p:spPr>
          <a:xfrm>
            <a:off x="839788" y="1690688"/>
            <a:ext cx="5157787" cy="782487"/>
          </a:xfrm>
        </p:spPr>
        <p:txBody>
          <a:bodyPr anchor="b">
            <a:noAutofit/>
          </a:bodyPr>
          <a:lstStyle>
            <a:lvl1pPr marL="0" indent="0">
              <a:lnSpc>
                <a:spcPct val="120000"/>
              </a:lnSpc>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08A0FD-3EEF-D305-6A92-0250CBC03855}"/>
              </a:ext>
            </a:extLst>
          </p:cNvPr>
          <p:cNvSpPr>
            <a:spLocks noGrp="1"/>
          </p:cNvSpPr>
          <p:nvPr>
            <p:ph sz="half" idx="2" hasCustomPrompt="1"/>
          </p:nvPr>
        </p:nvSpPr>
        <p:spPr>
          <a:xfrm>
            <a:off x="839788" y="2505075"/>
            <a:ext cx="5157787" cy="3684588"/>
          </a:xfrm>
        </p:spPr>
        <p:txBody>
          <a:bodyPr>
            <a:noAutofit/>
          </a:bodyPr>
          <a:lstStyle>
            <a:lvl1pPr marL="457200" indent="-457200">
              <a:lnSpc>
                <a:spcPct val="120000"/>
              </a:lnSpc>
              <a:buClr>
                <a:schemeClr val="tx1"/>
              </a:buClr>
              <a:buFont typeface="Arial" panose="020B0604020202020204" pitchFamily="34" charset="0"/>
              <a:buChar char="•"/>
              <a:defRPr sz="2600"/>
            </a:lvl1pPr>
            <a:lvl2pPr marL="800100" indent="-342900">
              <a:lnSpc>
                <a:spcPct val="120000"/>
              </a:lnSpc>
              <a:buClr>
                <a:schemeClr val="tx1"/>
              </a:buClr>
              <a:buFont typeface="Arial" panose="020B0604020202020204" pitchFamily="34" charset="0"/>
              <a:buChar char="•"/>
              <a:defRPr sz="2200"/>
            </a:lvl2pPr>
            <a:lvl3pPr>
              <a:lnSpc>
                <a:spcPct val="120000"/>
              </a:lnSpc>
              <a:buClr>
                <a:schemeClr val="tx1"/>
              </a:buClr>
              <a:defRPr/>
            </a:lvl3pPr>
            <a:lvl4pPr>
              <a:lnSpc>
                <a:spcPct val="120000"/>
              </a:lnSpc>
              <a:buClr>
                <a:schemeClr val="tx1"/>
              </a:buClr>
              <a:defRPr/>
            </a:lvl4pPr>
            <a:lvl5pPr>
              <a:lnSpc>
                <a:spcPct val="120000"/>
              </a:lnSpc>
              <a:buClr>
                <a:schemeClr val="tx1"/>
              </a:buCl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a:p>
            <a:pPr lvl="4"/>
            <a:endParaRPr lang="en-US"/>
          </a:p>
        </p:txBody>
      </p:sp>
      <p:sp>
        <p:nvSpPr>
          <p:cNvPr id="5" name="Text Placeholder 4">
            <a:extLst>
              <a:ext uri="{FF2B5EF4-FFF2-40B4-BE49-F238E27FC236}">
                <a16:creationId xmlns:a16="http://schemas.microsoft.com/office/drawing/2014/main" id="{C777BA25-3F6E-1EF7-4DF1-24AE401C6FA5}"/>
              </a:ext>
            </a:extLst>
          </p:cNvPr>
          <p:cNvSpPr>
            <a:spLocks noGrp="1"/>
          </p:cNvSpPr>
          <p:nvPr>
            <p:ph type="body" sz="quarter" idx="3"/>
          </p:nvPr>
        </p:nvSpPr>
        <p:spPr>
          <a:xfrm>
            <a:off x="6172200" y="1690688"/>
            <a:ext cx="5183188" cy="782487"/>
          </a:xfrm>
        </p:spPr>
        <p:txBody>
          <a:bodyPr anchor="b">
            <a:noAutofit/>
          </a:bodyPr>
          <a:lstStyle>
            <a:lvl1pPr marL="0" indent="0">
              <a:lnSpc>
                <a:spcPct val="120000"/>
              </a:lnSpc>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a:extLst>
              <a:ext uri="{FF2B5EF4-FFF2-40B4-BE49-F238E27FC236}">
                <a16:creationId xmlns:a16="http://schemas.microsoft.com/office/drawing/2014/main" id="{AE7BEBB2-BD2E-DDDA-CFF0-50F25C947455}"/>
              </a:ext>
            </a:extLst>
          </p:cNvPr>
          <p:cNvSpPr>
            <a:spLocks noGrp="1"/>
          </p:cNvSpPr>
          <p:nvPr>
            <p:ph sz="half" idx="14" hasCustomPrompt="1"/>
          </p:nvPr>
        </p:nvSpPr>
        <p:spPr>
          <a:xfrm>
            <a:off x="6169027" y="2505075"/>
            <a:ext cx="5183187" cy="3684588"/>
          </a:xfrm>
        </p:spPr>
        <p:txBody>
          <a:bodyPr>
            <a:noAutofit/>
          </a:bodyPr>
          <a:lstStyle>
            <a:lvl1pPr marL="457200" indent="-457200">
              <a:lnSpc>
                <a:spcPct val="120000"/>
              </a:lnSpc>
              <a:buClr>
                <a:schemeClr val="tx1"/>
              </a:buClr>
              <a:buFont typeface="Arial" panose="020B0604020202020204" pitchFamily="34" charset="0"/>
              <a:buChar char="•"/>
              <a:defRPr sz="2600"/>
            </a:lvl1pPr>
            <a:lvl2pPr marL="800100" indent="-342900">
              <a:lnSpc>
                <a:spcPct val="120000"/>
              </a:lnSpc>
              <a:buClr>
                <a:schemeClr val="tx1"/>
              </a:buClr>
              <a:buFont typeface="Arial" panose="020B0604020202020204" pitchFamily="34" charset="0"/>
              <a:buChar char="•"/>
              <a:defRPr sz="2200"/>
            </a:lvl2pPr>
            <a:lvl3pPr>
              <a:lnSpc>
                <a:spcPct val="120000"/>
              </a:lnSpc>
              <a:buClr>
                <a:schemeClr val="tx1"/>
              </a:buClr>
              <a:defRPr/>
            </a:lvl3pPr>
            <a:lvl4pPr>
              <a:lnSpc>
                <a:spcPct val="120000"/>
              </a:lnSpc>
              <a:buClr>
                <a:schemeClr val="tx1"/>
              </a:buClr>
              <a:defRPr/>
            </a:lvl4pPr>
            <a:lvl5pPr>
              <a:lnSpc>
                <a:spcPct val="120000"/>
              </a:lnSpc>
              <a:buClr>
                <a:schemeClr val="tx1"/>
              </a:buCl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a:p>
            <a:pPr lvl="4"/>
            <a:endParaRPr lang="en-US"/>
          </a:p>
        </p:txBody>
      </p:sp>
      <p:sp>
        <p:nvSpPr>
          <p:cNvPr id="6" name="Text Placeholder 7">
            <a:extLst>
              <a:ext uri="{FF2B5EF4-FFF2-40B4-BE49-F238E27FC236}">
                <a16:creationId xmlns:a16="http://schemas.microsoft.com/office/drawing/2014/main" id="{2DA3832B-5F1F-9D68-A6BE-99B6AD6216FD}"/>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8" name="Slide Number Placeholder 5">
            <a:extLst>
              <a:ext uri="{FF2B5EF4-FFF2-40B4-BE49-F238E27FC236}">
                <a16:creationId xmlns:a16="http://schemas.microsoft.com/office/drawing/2014/main" id="{109F899A-7C6B-8F0B-8013-5A25158B4F39}"/>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9" name="Picture 8">
            <a:extLst>
              <a:ext uri="{FF2B5EF4-FFF2-40B4-BE49-F238E27FC236}">
                <a16:creationId xmlns:a16="http://schemas.microsoft.com/office/drawing/2014/main" id="{8E7A9688-D6CD-875A-57DE-8A3E8F1A050D}"/>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187948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5AFEF0A-97D1-2595-0C46-A6A53FE1E8C4}"/>
              </a:ext>
            </a:extLst>
          </p:cNvPr>
          <p:cNvSpPr>
            <a:spLocks noGrp="1"/>
          </p:cNvSpPr>
          <p:nvPr>
            <p:ph type="pic" sz="quarter" idx="10"/>
          </p:nvPr>
        </p:nvSpPr>
        <p:spPr>
          <a:xfrm>
            <a:off x="6741042" y="0"/>
            <a:ext cx="5450958" cy="6858000"/>
          </a:xfrm>
          <a:solidFill>
            <a:schemeClr val="bg2">
              <a:alpha val="50247"/>
            </a:schemeClr>
          </a:solidFill>
        </p:spPr>
        <p:txBody>
          <a:bodyPr/>
          <a:lstStyle>
            <a:lvl1pPr marL="0" indent="0">
              <a:buNone/>
              <a:defRPr>
                <a:solidFill>
                  <a:schemeClr val="bg1"/>
                </a:solidFill>
              </a:defRPr>
            </a:lvl1pPr>
          </a:lstStyle>
          <a:p>
            <a:r>
              <a:rPr lang="en-US"/>
              <a:t>Click icon to add picture</a:t>
            </a:r>
          </a:p>
        </p:txBody>
      </p:sp>
      <p:sp>
        <p:nvSpPr>
          <p:cNvPr id="14" name="Title 1">
            <a:extLst>
              <a:ext uri="{FF2B5EF4-FFF2-40B4-BE49-F238E27FC236}">
                <a16:creationId xmlns:a16="http://schemas.microsoft.com/office/drawing/2014/main" id="{3774B8AA-53F7-8B80-C456-54E01C14E074}"/>
              </a:ext>
            </a:extLst>
          </p:cNvPr>
          <p:cNvSpPr>
            <a:spLocks noGrp="1"/>
          </p:cNvSpPr>
          <p:nvPr>
            <p:ph type="title" hasCustomPrompt="1"/>
          </p:nvPr>
        </p:nvSpPr>
        <p:spPr>
          <a:xfrm>
            <a:off x="838200" y="352425"/>
            <a:ext cx="52578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8" name="Content Placeholder 2">
            <a:extLst>
              <a:ext uri="{FF2B5EF4-FFF2-40B4-BE49-F238E27FC236}">
                <a16:creationId xmlns:a16="http://schemas.microsoft.com/office/drawing/2014/main" id="{B42A00CB-4DB1-4119-5E78-0383406C56D5}"/>
              </a:ext>
            </a:extLst>
          </p:cNvPr>
          <p:cNvSpPr>
            <a:spLocks noGrp="1"/>
          </p:cNvSpPr>
          <p:nvPr>
            <p:ph sz="half" idx="11" hasCustomPrompt="1"/>
          </p:nvPr>
        </p:nvSpPr>
        <p:spPr>
          <a:xfrm>
            <a:off x="838200" y="1825625"/>
            <a:ext cx="5257800" cy="4351338"/>
          </a:xfrm>
        </p:spPr>
        <p:txBody>
          <a:bodyPr>
            <a:noAutofit/>
          </a:bodyPr>
          <a:lstStyle>
            <a:lvl1pPr marL="457200" indent="-457200">
              <a:lnSpc>
                <a:spcPct val="120000"/>
              </a:lnSpc>
              <a:buFont typeface="Arial" panose="020B0604020202020204" pitchFamily="34" charset="0"/>
              <a:buChar char="•"/>
              <a:defRPr/>
            </a:lvl1pPr>
            <a:lvl2pPr marL="800100" indent="-342900">
              <a:lnSpc>
                <a:spcPct val="120000"/>
              </a:lnSpc>
              <a:buClr>
                <a:schemeClr val="tx1"/>
              </a:buClr>
              <a:buFont typeface="Arial" panose="020B0604020202020204" pitchFamily="34" charset="0"/>
              <a:buChar char="•"/>
              <a:defRPr/>
            </a:lvl2pPr>
            <a:lvl3pPr marL="1257300" indent="-342900">
              <a:lnSpc>
                <a:spcPct val="120000"/>
              </a:lnSpc>
              <a:buClr>
                <a:schemeClr val="bg2">
                  <a:lumMod val="50000"/>
                </a:schemeClr>
              </a:buClr>
              <a:buFont typeface="Arial" panose="020B0604020202020204" pitchFamily="34" charset="0"/>
              <a:buChar char="•"/>
              <a:defRPr/>
            </a:lvl3pPr>
            <a:lvl4pPr marL="1657350" indent="-285750">
              <a:lnSpc>
                <a:spcPct val="120000"/>
              </a:lnSpc>
              <a:buClr>
                <a:schemeClr val="bg2">
                  <a:lumMod val="50000"/>
                </a:schemeClr>
              </a:buClr>
              <a:buFont typeface="Arial" panose="020B0604020202020204" pitchFamily="34" charset="0"/>
              <a:buChar char="•"/>
              <a:defRPr/>
            </a:lvl4pPr>
            <a:lvl5pPr marL="2114550" indent="-285750">
              <a:lnSpc>
                <a:spcPct val="120000"/>
              </a:lnSpc>
              <a:buClr>
                <a:schemeClr val="bg2">
                  <a:lumMod val="50000"/>
                </a:schemeClr>
              </a:buClr>
              <a:buFont typeface="Arial" panose="020B0604020202020204" pitchFamily="34" charset="0"/>
              <a:buChar cha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p:txBody>
      </p:sp>
      <p:sp>
        <p:nvSpPr>
          <p:cNvPr id="2" name="Text Placeholder 7">
            <a:extLst>
              <a:ext uri="{FF2B5EF4-FFF2-40B4-BE49-F238E27FC236}">
                <a16:creationId xmlns:a16="http://schemas.microsoft.com/office/drawing/2014/main" id="{D4C0F373-3A7E-2F76-FC39-D411F27766FD}"/>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3" name="Slide Number Placeholder 5">
            <a:extLst>
              <a:ext uri="{FF2B5EF4-FFF2-40B4-BE49-F238E27FC236}">
                <a16:creationId xmlns:a16="http://schemas.microsoft.com/office/drawing/2014/main" id="{66959D99-5AAA-7EE6-9EDE-05BFF83BC2D3}"/>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4" name="Picture 3">
            <a:extLst>
              <a:ext uri="{FF2B5EF4-FFF2-40B4-BE49-F238E27FC236}">
                <a16:creationId xmlns:a16="http://schemas.microsoft.com/office/drawing/2014/main" id="{74B2075A-CB55-1FC3-B0F0-065D637F0312}"/>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2834475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Image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5AFEF0A-97D1-2595-0C46-A6A53FE1E8C4}"/>
              </a:ext>
            </a:extLst>
          </p:cNvPr>
          <p:cNvSpPr>
            <a:spLocks noGrp="1"/>
          </p:cNvSpPr>
          <p:nvPr>
            <p:ph type="pic" sz="quarter" idx="10"/>
          </p:nvPr>
        </p:nvSpPr>
        <p:spPr>
          <a:xfrm>
            <a:off x="6741042" y="3520440"/>
            <a:ext cx="5450958" cy="3337560"/>
          </a:xfrm>
          <a:solidFill>
            <a:schemeClr val="bg2">
              <a:alpha val="50247"/>
            </a:schemeClr>
          </a:solidFill>
        </p:spPr>
        <p:txBody>
          <a:bodyPr/>
          <a:lstStyle>
            <a:lvl1pPr marL="0" indent="0">
              <a:buNone/>
              <a:defRPr>
                <a:solidFill>
                  <a:schemeClr val="bg1"/>
                </a:solidFill>
              </a:defRPr>
            </a:lvl1pPr>
          </a:lstStyle>
          <a:p>
            <a:r>
              <a:rPr lang="en-US"/>
              <a:t>Click icon to add picture</a:t>
            </a:r>
          </a:p>
        </p:txBody>
      </p:sp>
      <p:sp>
        <p:nvSpPr>
          <p:cNvPr id="4" name="Picture Placeholder 11">
            <a:extLst>
              <a:ext uri="{FF2B5EF4-FFF2-40B4-BE49-F238E27FC236}">
                <a16:creationId xmlns:a16="http://schemas.microsoft.com/office/drawing/2014/main" id="{48E264C0-10FE-435C-223E-E4E9D31CB9C4}"/>
              </a:ext>
            </a:extLst>
          </p:cNvPr>
          <p:cNvSpPr>
            <a:spLocks noGrp="1"/>
          </p:cNvSpPr>
          <p:nvPr>
            <p:ph type="pic" sz="quarter" idx="11"/>
          </p:nvPr>
        </p:nvSpPr>
        <p:spPr>
          <a:xfrm>
            <a:off x="6741042" y="0"/>
            <a:ext cx="5450958" cy="3337560"/>
          </a:xfrm>
          <a:solidFill>
            <a:schemeClr val="bg2">
              <a:alpha val="50247"/>
            </a:schemeClr>
          </a:solidFill>
        </p:spPr>
        <p:txBody>
          <a:bodyPr/>
          <a:lstStyle>
            <a:lvl1pPr marL="0" indent="0">
              <a:buNone/>
              <a:defRPr>
                <a:solidFill>
                  <a:schemeClr val="bg1"/>
                </a:solidFill>
              </a:defRPr>
            </a:lvl1pPr>
          </a:lstStyle>
          <a:p>
            <a:r>
              <a:rPr lang="en-US"/>
              <a:t>Click icon to add picture</a:t>
            </a:r>
          </a:p>
        </p:txBody>
      </p:sp>
      <p:sp>
        <p:nvSpPr>
          <p:cNvPr id="9" name="Title 1">
            <a:extLst>
              <a:ext uri="{FF2B5EF4-FFF2-40B4-BE49-F238E27FC236}">
                <a16:creationId xmlns:a16="http://schemas.microsoft.com/office/drawing/2014/main" id="{03B63A91-2A49-36FB-3EA9-4EB3524B6747}"/>
              </a:ext>
            </a:extLst>
          </p:cNvPr>
          <p:cNvSpPr>
            <a:spLocks noGrp="1"/>
          </p:cNvSpPr>
          <p:nvPr>
            <p:ph type="title" hasCustomPrompt="1"/>
          </p:nvPr>
        </p:nvSpPr>
        <p:spPr>
          <a:xfrm>
            <a:off x="838200" y="352425"/>
            <a:ext cx="5257800" cy="1325563"/>
          </a:xfrm>
          <a:prstGeom prst="rect">
            <a:avLst/>
          </a:prstGeom>
        </p:spPr>
        <p:txBody>
          <a:bodyPr anchor="b">
            <a:noAutofit/>
          </a:bodyPr>
          <a:lstStyle>
            <a:lvl1pPr>
              <a:lnSpc>
                <a:spcPct val="100000"/>
              </a:lnSpc>
              <a:defRPr>
                <a:solidFill>
                  <a:schemeClr val="tx2"/>
                </a:solidFill>
              </a:defRPr>
            </a:lvl1pPr>
          </a:lstStyle>
          <a:p>
            <a:r>
              <a:rPr lang="en-US"/>
              <a:t>Click to Add Title</a:t>
            </a:r>
          </a:p>
        </p:txBody>
      </p:sp>
      <p:sp>
        <p:nvSpPr>
          <p:cNvPr id="11" name="Content Placeholder 2">
            <a:extLst>
              <a:ext uri="{FF2B5EF4-FFF2-40B4-BE49-F238E27FC236}">
                <a16:creationId xmlns:a16="http://schemas.microsoft.com/office/drawing/2014/main" id="{EF253BD2-2A10-40DD-76B2-3554310CFCC5}"/>
              </a:ext>
            </a:extLst>
          </p:cNvPr>
          <p:cNvSpPr>
            <a:spLocks noGrp="1"/>
          </p:cNvSpPr>
          <p:nvPr>
            <p:ph sz="half" idx="1" hasCustomPrompt="1"/>
          </p:nvPr>
        </p:nvSpPr>
        <p:spPr>
          <a:xfrm>
            <a:off x="838200" y="1825625"/>
            <a:ext cx="5257800" cy="4351338"/>
          </a:xfrm>
        </p:spPr>
        <p:txBody>
          <a:bodyPr>
            <a:noAutofit/>
          </a:bodyPr>
          <a:lstStyle>
            <a:lvl1pPr marL="457200" indent="-457200">
              <a:lnSpc>
                <a:spcPct val="120000"/>
              </a:lnSpc>
              <a:buFont typeface="Arial" panose="020B0604020202020204" pitchFamily="34" charset="0"/>
              <a:buChar char="•"/>
              <a:defRPr/>
            </a:lvl1pPr>
            <a:lvl2pPr marL="800100" indent="-342900">
              <a:lnSpc>
                <a:spcPct val="120000"/>
              </a:lnSpc>
              <a:buClr>
                <a:schemeClr val="tx1"/>
              </a:buClr>
              <a:buFont typeface="Arial" panose="020B0604020202020204" pitchFamily="34" charset="0"/>
              <a:buChar char="•"/>
              <a:defRPr/>
            </a:lvl2pPr>
            <a:lvl3pPr marL="1257300" indent="-342900">
              <a:lnSpc>
                <a:spcPct val="120000"/>
              </a:lnSpc>
              <a:buClr>
                <a:schemeClr val="bg2">
                  <a:lumMod val="50000"/>
                </a:schemeClr>
              </a:buClr>
              <a:buFont typeface="Arial" panose="020B0604020202020204" pitchFamily="34" charset="0"/>
              <a:buChar char="•"/>
              <a:defRPr/>
            </a:lvl3pPr>
            <a:lvl4pPr marL="1657350" indent="-285750">
              <a:lnSpc>
                <a:spcPct val="120000"/>
              </a:lnSpc>
              <a:buClr>
                <a:schemeClr val="bg2">
                  <a:lumMod val="50000"/>
                </a:schemeClr>
              </a:buClr>
              <a:buFont typeface="Arial" panose="020B0604020202020204" pitchFamily="34" charset="0"/>
              <a:buChar char="•"/>
              <a:defRPr/>
            </a:lvl4pPr>
            <a:lvl5pPr marL="2114550" indent="-285750">
              <a:lnSpc>
                <a:spcPct val="120000"/>
              </a:lnSpc>
              <a:buClr>
                <a:schemeClr val="bg2">
                  <a:lumMod val="50000"/>
                </a:schemeClr>
              </a:buClr>
              <a:buFont typeface="Arial" panose="020B0604020202020204" pitchFamily="34" charset="0"/>
              <a:buChar char="•"/>
              <a:defRPr/>
            </a:lvl5pPr>
          </a:lstStyle>
          <a:p>
            <a:pPr lvl="0"/>
            <a:r>
              <a:rPr lang="en-US"/>
              <a:t>Click to Add Text</a:t>
            </a:r>
          </a:p>
          <a:p>
            <a:pPr lvl="1"/>
            <a:r>
              <a:rPr lang="en-US"/>
              <a:t>Bullet Level Two</a:t>
            </a:r>
          </a:p>
          <a:p>
            <a:pPr lvl="2"/>
            <a:r>
              <a:rPr lang="en-US"/>
              <a:t>Bullet Level Three</a:t>
            </a:r>
          </a:p>
          <a:p>
            <a:pPr lvl="3"/>
            <a:r>
              <a:rPr lang="en-US"/>
              <a:t>Bullet Level Four</a:t>
            </a:r>
          </a:p>
          <a:p>
            <a:pPr lvl="4"/>
            <a:r>
              <a:rPr lang="en-US"/>
              <a:t>Bullet Level Five</a:t>
            </a:r>
          </a:p>
          <a:p>
            <a:pPr lvl="4"/>
            <a:endParaRPr lang="en-US"/>
          </a:p>
        </p:txBody>
      </p:sp>
      <p:sp>
        <p:nvSpPr>
          <p:cNvPr id="2" name="Text Placeholder 7">
            <a:extLst>
              <a:ext uri="{FF2B5EF4-FFF2-40B4-BE49-F238E27FC236}">
                <a16:creationId xmlns:a16="http://schemas.microsoft.com/office/drawing/2014/main" id="{6EFFC1DE-63A5-1707-D02A-E5F5CC433CB0}"/>
              </a:ext>
            </a:extLst>
          </p:cNvPr>
          <p:cNvSpPr>
            <a:spLocks noGrp="1"/>
          </p:cNvSpPr>
          <p:nvPr>
            <p:ph type="body" sz="quarter" idx="12" hasCustomPrompt="1"/>
          </p:nvPr>
        </p:nvSpPr>
        <p:spPr>
          <a:xfrm>
            <a:off x="838200" y="6376338"/>
            <a:ext cx="7818780" cy="365125"/>
          </a:xfrm>
          <a:noFill/>
        </p:spPr>
        <p:txBody>
          <a:bodyPr anchor="ctr">
            <a:normAutofit/>
          </a:bodyPr>
          <a:lstStyle>
            <a:lvl1pPr marL="0" indent="0">
              <a:buNone/>
              <a:defRPr sz="1200" i="0">
                <a:solidFill>
                  <a:schemeClr val="tx1">
                    <a:lumMod val="50000"/>
                    <a:lumOff val="50000"/>
                  </a:schemeClr>
                </a:solidFill>
                <a:latin typeface="+mn-lt"/>
                <a:cs typeface="Times New Roman" panose="02020603050405020304" pitchFamily="18" charset="0"/>
              </a:defRPr>
            </a:lvl1pPr>
          </a:lstStyle>
          <a:p>
            <a:pPr lvl="0"/>
            <a:r>
              <a:rPr lang="en-US"/>
              <a:t>Optional Section Indicator</a:t>
            </a:r>
          </a:p>
        </p:txBody>
      </p:sp>
      <p:sp>
        <p:nvSpPr>
          <p:cNvPr id="3" name="Slide Number Placeholder 5">
            <a:extLst>
              <a:ext uri="{FF2B5EF4-FFF2-40B4-BE49-F238E27FC236}">
                <a16:creationId xmlns:a16="http://schemas.microsoft.com/office/drawing/2014/main" id="{032A3599-A902-2F8B-672F-2071C3E3C7A2}"/>
              </a:ext>
            </a:extLst>
          </p:cNvPr>
          <p:cNvSpPr>
            <a:spLocks noGrp="1"/>
          </p:cNvSpPr>
          <p:nvPr>
            <p:ph type="sldNum" sz="quarter" idx="13"/>
          </p:nvPr>
        </p:nvSpPr>
        <p:spPr>
          <a:xfrm>
            <a:off x="112544" y="6376338"/>
            <a:ext cx="725656" cy="365125"/>
          </a:xfrm>
        </p:spPr>
        <p:txBody>
          <a:bodyPr/>
          <a:lstStyle>
            <a:lvl1pPr algn="l">
              <a:defRPr>
                <a:solidFill>
                  <a:schemeClr val="tx1">
                    <a:lumMod val="50000"/>
                    <a:lumOff val="50000"/>
                  </a:schemeClr>
                </a:solidFill>
              </a:defRPr>
            </a:lvl1pPr>
          </a:lstStyle>
          <a:p>
            <a:fld id="{A76D1718-43F4-B94E-88B3-915AE71D28DB}" type="slidenum">
              <a:rPr lang="en-US" smtClean="0"/>
              <a:pPr/>
              <a:t>‹#›</a:t>
            </a:fld>
            <a:endParaRPr lang="en-US"/>
          </a:p>
        </p:txBody>
      </p:sp>
      <p:pic>
        <p:nvPicPr>
          <p:cNvPr id="5" name="Picture 4">
            <a:extLst>
              <a:ext uri="{FF2B5EF4-FFF2-40B4-BE49-F238E27FC236}">
                <a16:creationId xmlns:a16="http://schemas.microsoft.com/office/drawing/2014/main" id="{6C1A79B5-5C01-1139-1F3A-9C611ECDF76E}"/>
              </a:ext>
            </a:extLst>
          </p:cNvPr>
          <p:cNvPicPr>
            <a:picLocks noChangeAspect="1"/>
          </p:cNvPicPr>
          <p:nvPr userDrawn="1"/>
        </p:nvPicPr>
        <p:blipFill>
          <a:blip r:embed="rId2">
            <a:alphaModFix amt="35000"/>
          </a:blip>
          <a:stretch>
            <a:fillRect/>
          </a:stretch>
        </p:blipFill>
        <p:spPr>
          <a:xfrm>
            <a:off x="8748215" y="6537219"/>
            <a:ext cx="3220873" cy="127140"/>
          </a:xfrm>
          <a:prstGeom prst="rect">
            <a:avLst/>
          </a:prstGeom>
        </p:spPr>
      </p:pic>
    </p:spTree>
    <p:extLst>
      <p:ext uri="{BB962C8B-B14F-4D97-AF65-F5344CB8AC3E}">
        <p14:creationId xmlns:p14="http://schemas.microsoft.com/office/powerpoint/2010/main" val="47746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F58CEE-410D-A0D2-8EAF-B8CBFB7F9D9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B0427-A9BC-8BEC-9079-4C39DF473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D1CC79-1CE9-9BCB-EEEA-CA8D20BEF5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1718-43F4-B94E-88B3-915AE71D28DB}" type="slidenum">
              <a:rPr lang="en-US" smtClean="0"/>
              <a:t>‹#›</a:t>
            </a:fld>
            <a:endParaRPr lang="en-US"/>
          </a:p>
        </p:txBody>
      </p:sp>
      <p:sp>
        <p:nvSpPr>
          <p:cNvPr id="11" name="Title Placeholder 10">
            <a:extLst>
              <a:ext uri="{FF2B5EF4-FFF2-40B4-BE49-F238E27FC236}">
                <a16:creationId xmlns:a16="http://schemas.microsoft.com/office/drawing/2014/main" id="{DFC69254-A89A-F882-2B37-11BC63D156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60520423"/>
      </p:ext>
    </p:extLst>
  </p:cSld>
  <p:clrMap bg1="lt1" tx1="dk1" bg2="lt2" tx2="dk2" accent1="accent1" accent2="accent2" accent3="accent3" accent4="accent4" accent5="accent5" accent6="accent6" hlink="hlink" folHlink="folHlink"/>
  <p:sldLayoutIdLst>
    <p:sldLayoutId id="2147483660" r:id="rId1"/>
    <p:sldLayoutId id="2147483671" r:id="rId2"/>
    <p:sldLayoutId id="2147483649" r:id="rId3"/>
    <p:sldLayoutId id="2147483654" r:id="rId4"/>
    <p:sldLayoutId id="2147483650" r:id="rId5"/>
    <p:sldLayoutId id="2147483652" r:id="rId6"/>
    <p:sldLayoutId id="2147483653" r:id="rId7"/>
    <p:sldLayoutId id="2147483656" r:id="rId8"/>
    <p:sldLayoutId id="2147483662" r:id="rId9"/>
    <p:sldLayoutId id="2147483651" r:id="rId10"/>
    <p:sldLayoutId id="2147483663" r:id="rId11"/>
    <p:sldLayoutId id="2147483667" r:id="rId12"/>
    <p:sldLayoutId id="2147483669" r:id="rId13"/>
    <p:sldLayoutId id="2147483668" r:id="rId14"/>
    <p:sldLayoutId id="2147483657" r:id="rId15"/>
    <p:sldLayoutId id="2147483673" r:id="rId16"/>
    <p:sldLayoutId id="2147483664" r:id="rId17"/>
    <p:sldLayoutId id="2147483665" r:id="rId18"/>
    <p:sldLayoutId id="2147483655" r:id="rId19"/>
    <p:sldLayoutId id="2147483666" r:id="rId20"/>
    <p:sldLayoutId id="2147483670" r:id="rId21"/>
    <p:sldLayoutId id="2147483672" r:id="rId22"/>
    <p:sldLayoutId id="2147483661" r:id="rId23"/>
    <p:sldLayoutId id="2147483674" r:id="rId24"/>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8.xml"/><Relationship Id="rId7" Type="http://schemas.openxmlformats.org/officeDocument/2006/relationships/image" Target="../media/image38.e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40.emf"/><Relationship Id="rId5" Type="http://schemas.openxmlformats.org/officeDocument/2006/relationships/image" Target="../media/image37.e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39.emf"/></Relationships>
</file>

<file path=ppt/slides/_rels/slide11.xml.rels><?xml version="1.0" encoding="UTF-8" standalone="yes"?>
<Relationships xmlns="http://schemas.openxmlformats.org/package/2006/relationships"><Relationship Id="rId117" Type="http://schemas.openxmlformats.org/officeDocument/2006/relationships/customXml" Target="../ink/ink53.xml"/><Relationship Id="rId21" Type="http://schemas.openxmlformats.org/officeDocument/2006/relationships/image" Target="../media/image97.png"/><Relationship Id="rId42" Type="http://schemas.openxmlformats.org/officeDocument/2006/relationships/customXml" Target="../ink/ink18.xml"/><Relationship Id="rId47" Type="http://schemas.openxmlformats.org/officeDocument/2006/relationships/image" Target="../media/image109.png"/><Relationship Id="rId63" Type="http://schemas.openxmlformats.org/officeDocument/2006/relationships/image" Target="../media/image117.png"/><Relationship Id="rId68" Type="http://schemas.openxmlformats.org/officeDocument/2006/relationships/customXml" Target="../ink/ink31.xml"/><Relationship Id="rId84" Type="http://schemas.openxmlformats.org/officeDocument/2006/relationships/customXml" Target="../ink/ink39.xml"/><Relationship Id="rId89" Type="http://schemas.openxmlformats.org/officeDocument/2006/relationships/image" Target="../media/image129.png"/><Relationship Id="rId112" Type="http://schemas.openxmlformats.org/officeDocument/2006/relationships/image" Target="../media/image49.png"/><Relationship Id="rId16" Type="http://schemas.openxmlformats.org/officeDocument/2006/relationships/customXml" Target="../ink/ink5.xml"/><Relationship Id="rId107" Type="http://schemas.openxmlformats.org/officeDocument/2006/relationships/image" Target="../media/image46.svg"/><Relationship Id="rId11" Type="http://schemas.openxmlformats.org/officeDocument/2006/relationships/image" Target="../media/image92.png"/><Relationship Id="rId32" Type="http://schemas.openxmlformats.org/officeDocument/2006/relationships/customXml" Target="../ink/ink13.xml"/><Relationship Id="rId37" Type="http://schemas.openxmlformats.org/officeDocument/2006/relationships/image" Target="../media/image104.png"/><Relationship Id="rId53" Type="http://schemas.openxmlformats.org/officeDocument/2006/relationships/image" Target="../media/image112.png"/><Relationship Id="rId58" Type="http://schemas.openxmlformats.org/officeDocument/2006/relationships/customXml" Target="../ink/ink26.xml"/><Relationship Id="rId74" Type="http://schemas.openxmlformats.org/officeDocument/2006/relationships/customXml" Target="../ink/ink34.xml"/><Relationship Id="rId79" Type="http://schemas.openxmlformats.org/officeDocument/2006/relationships/image" Target="../media/image124.png"/><Relationship Id="rId102" Type="http://schemas.openxmlformats.org/officeDocument/2006/relationships/customXml" Target="../ink/ink48.xml"/><Relationship Id="rId123" Type="http://schemas.openxmlformats.org/officeDocument/2006/relationships/customXml" Target="../ink/ink56.xml"/><Relationship Id="rId128" Type="http://schemas.openxmlformats.org/officeDocument/2006/relationships/image" Target="../media/image57.png"/><Relationship Id="rId5" Type="http://schemas.openxmlformats.org/officeDocument/2006/relationships/image" Target="../media/image41.emf"/><Relationship Id="rId90" Type="http://schemas.openxmlformats.org/officeDocument/2006/relationships/customXml" Target="../ink/ink42.xml"/><Relationship Id="rId95" Type="http://schemas.openxmlformats.org/officeDocument/2006/relationships/image" Target="../media/image132.png"/><Relationship Id="rId22" Type="http://schemas.openxmlformats.org/officeDocument/2006/relationships/customXml" Target="../ink/ink8.xml"/><Relationship Id="rId27" Type="http://schemas.openxmlformats.org/officeDocument/2006/relationships/image" Target="../media/image99.png"/><Relationship Id="rId43" Type="http://schemas.openxmlformats.org/officeDocument/2006/relationships/image" Target="../media/image107.png"/><Relationship Id="rId48" Type="http://schemas.openxmlformats.org/officeDocument/2006/relationships/customXml" Target="../ink/ink21.xml"/><Relationship Id="rId64" Type="http://schemas.openxmlformats.org/officeDocument/2006/relationships/customXml" Target="../ink/ink29.xml"/><Relationship Id="rId69" Type="http://schemas.openxmlformats.org/officeDocument/2006/relationships/image" Target="../media/image69.png"/><Relationship Id="rId113" Type="http://schemas.openxmlformats.org/officeDocument/2006/relationships/customXml" Target="../ink/ink51.xml"/><Relationship Id="rId118" Type="http://schemas.openxmlformats.org/officeDocument/2006/relationships/image" Target="../media/image52.png"/><Relationship Id="rId80" Type="http://schemas.openxmlformats.org/officeDocument/2006/relationships/customXml" Target="../ink/ink37.xml"/><Relationship Id="rId85" Type="http://schemas.openxmlformats.org/officeDocument/2006/relationships/image" Target="../media/image127.png"/><Relationship Id="rId12" Type="http://schemas.openxmlformats.org/officeDocument/2006/relationships/customXml" Target="../ink/ink3.xml"/><Relationship Id="rId17" Type="http://schemas.openxmlformats.org/officeDocument/2006/relationships/image" Target="../media/image95.png"/><Relationship Id="rId33" Type="http://schemas.openxmlformats.org/officeDocument/2006/relationships/image" Target="../media/image102.png"/><Relationship Id="rId38" Type="http://schemas.openxmlformats.org/officeDocument/2006/relationships/customXml" Target="../ink/ink16.xml"/><Relationship Id="rId59" Type="http://schemas.openxmlformats.org/officeDocument/2006/relationships/image" Target="../media/image115.png"/><Relationship Id="rId103" Type="http://schemas.openxmlformats.org/officeDocument/2006/relationships/image" Target="../media/image136.png"/><Relationship Id="rId108" Type="http://schemas.openxmlformats.org/officeDocument/2006/relationships/image" Target="../media/image47.png"/><Relationship Id="rId124" Type="http://schemas.openxmlformats.org/officeDocument/2006/relationships/image" Target="../media/image55.png"/><Relationship Id="rId129" Type="http://schemas.openxmlformats.org/officeDocument/2006/relationships/customXml" Target="../ink/ink59.xml"/><Relationship Id="rId54" Type="http://schemas.openxmlformats.org/officeDocument/2006/relationships/customXml" Target="../ink/ink24.xml"/><Relationship Id="rId70" Type="http://schemas.openxmlformats.org/officeDocument/2006/relationships/customXml" Target="../ink/ink32.xml"/><Relationship Id="rId75" Type="http://schemas.openxmlformats.org/officeDocument/2006/relationships/image" Target="../media/image122.png"/><Relationship Id="rId91" Type="http://schemas.openxmlformats.org/officeDocument/2006/relationships/image" Target="../media/image130.png"/><Relationship Id="rId96" Type="http://schemas.openxmlformats.org/officeDocument/2006/relationships/customXml" Target="../ink/ink45.xml"/><Relationship Id="rId1" Type="http://schemas.openxmlformats.org/officeDocument/2006/relationships/vmlDrawing" Target="../drawings/vmlDrawing6.vml"/><Relationship Id="rId6" Type="http://schemas.openxmlformats.org/officeDocument/2006/relationships/oleObject" Target="../embeddings/oleObject16.bin"/><Relationship Id="rId23" Type="http://schemas.openxmlformats.org/officeDocument/2006/relationships/image" Target="../media/image46.png"/><Relationship Id="rId28" Type="http://schemas.openxmlformats.org/officeDocument/2006/relationships/customXml" Target="../ink/ink11.xml"/><Relationship Id="rId49" Type="http://schemas.openxmlformats.org/officeDocument/2006/relationships/image" Target="../media/image110.png"/><Relationship Id="rId114" Type="http://schemas.openxmlformats.org/officeDocument/2006/relationships/image" Target="../media/image50.png"/><Relationship Id="rId119" Type="http://schemas.openxmlformats.org/officeDocument/2006/relationships/customXml" Target="../ink/ink54.xml"/><Relationship Id="rId44" Type="http://schemas.openxmlformats.org/officeDocument/2006/relationships/customXml" Target="../ink/ink19.xml"/><Relationship Id="rId60" Type="http://schemas.openxmlformats.org/officeDocument/2006/relationships/customXml" Target="../ink/ink27.xml"/><Relationship Id="rId65" Type="http://schemas.openxmlformats.org/officeDocument/2006/relationships/image" Target="../media/image118.png"/><Relationship Id="rId81" Type="http://schemas.openxmlformats.org/officeDocument/2006/relationships/image" Target="../media/image125.png"/><Relationship Id="rId86" Type="http://schemas.openxmlformats.org/officeDocument/2006/relationships/customXml" Target="../ink/ink40.xml"/><Relationship Id="rId130" Type="http://schemas.openxmlformats.org/officeDocument/2006/relationships/image" Target="../media/image58.png"/><Relationship Id="rId13" Type="http://schemas.openxmlformats.org/officeDocument/2006/relationships/image" Target="../media/image93.png"/><Relationship Id="rId18" Type="http://schemas.openxmlformats.org/officeDocument/2006/relationships/customXml" Target="../ink/ink6.xml"/><Relationship Id="rId39" Type="http://schemas.openxmlformats.org/officeDocument/2006/relationships/image" Target="../media/image105.png"/><Relationship Id="rId109" Type="http://schemas.openxmlformats.org/officeDocument/2006/relationships/customXml" Target="../ink/ink49.xml"/><Relationship Id="rId34" Type="http://schemas.openxmlformats.org/officeDocument/2006/relationships/customXml" Target="../ink/ink14.xml"/><Relationship Id="rId50" Type="http://schemas.openxmlformats.org/officeDocument/2006/relationships/customXml" Target="../ink/ink22.xml"/><Relationship Id="rId55" Type="http://schemas.openxmlformats.org/officeDocument/2006/relationships/image" Target="../media/image113.png"/><Relationship Id="rId76" Type="http://schemas.openxmlformats.org/officeDocument/2006/relationships/customXml" Target="../ink/ink35.xml"/><Relationship Id="rId97" Type="http://schemas.openxmlformats.org/officeDocument/2006/relationships/image" Target="../media/image133.png"/><Relationship Id="rId104" Type="http://schemas.openxmlformats.org/officeDocument/2006/relationships/image" Target="../media/image43.png"/><Relationship Id="rId120" Type="http://schemas.openxmlformats.org/officeDocument/2006/relationships/image" Target="../media/image53.png"/><Relationship Id="rId125" Type="http://schemas.openxmlformats.org/officeDocument/2006/relationships/customXml" Target="../ink/ink57.xml"/><Relationship Id="rId7" Type="http://schemas.openxmlformats.org/officeDocument/2006/relationships/image" Target="../media/image42.emf"/><Relationship Id="rId71" Type="http://schemas.openxmlformats.org/officeDocument/2006/relationships/image" Target="../media/image120.png"/><Relationship Id="rId92" Type="http://schemas.openxmlformats.org/officeDocument/2006/relationships/customXml" Target="../ink/ink43.xml"/><Relationship Id="rId2" Type="http://schemas.openxmlformats.org/officeDocument/2006/relationships/slideLayout" Target="../slideLayouts/slideLayout5.xml"/><Relationship Id="rId29" Type="http://schemas.openxmlformats.org/officeDocument/2006/relationships/image" Target="../media/image100.png"/><Relationship Id="rId24" Type="http://schemas.openxmlformats.org/officeDocument/2006/relationships/customXml" Target="../ink/ink9.xml"/><Relationship Id="rId40" Type="http://schemas.openxmlformats.org/officeDocument/2006/relationships/customXml" Target="../ink/ink17.xml"/><Relationship Id="rId45" Type="http://schemas.openxmlformats.org/officeDocument/2006/relationships/image" Target="../media/image108.png"/><Relationship Id="rId66" Type="http://schemas.openxmlformats.org/officeDocument/2006/relationships/customXml" Target="../ink/ink30.xml"/><Relationship Id="rId87" Type="http://schemas.openxmlformats.org/officeDocument/2006/relationships/image" Target="../media/image128.png"/><Relationship Id="rId110" Type="http://schemas.openxmlformats.org/officeDocument/2006/relationships/image" Target="../media/image48.png"/><Relationship Id="rId115" Type="http://schemas.openxmlformats.org/officeDocument/2006/relationships/customXml" Target="../ink/ink52.xml"/><Relationship Id="rId131" Type="http://schemas.openxmlformats.org/officeDocument/2006/relationships/customXml" Target="../ink/ink60.xml"/><Relationship Id="rId61" Type="http://schemas.openxmlformats.org/officeDocument/2006/relationships/image" Target="../media/image116.png"/><Relationship Id="rId82" Type="http://schemas.openxmlformats.org/officeDocument/2006/relationships/customXml" Target="../ink/ink38.xml"/><Relationship Id="rId19" Type="http://schemas.openxmlformats.org/officeDocument/2006/relationships/image" Target="../media/image96.png"/><Relationship Id="rId14" Type="http://schemas.openxmlformats.org/officeDocument/2006/relationships/customXml" Target="../ink/ink4.xml"/><Relationship Id="rId30" Type="http://schemas.openxmlformats.org/officeDocument/2006/relationships/customXml" Target="../ink/ink12.xml"/><Relationship Id="rId35" Type="http://schemas.openxmlformats.org/officeDocument/2006/relationships/image" Target="../media/image103.png"/><Relationship Id="rId56" Type="http://schemas.openxmlformats.org/officeDocument/2006/relationships/customXml" Target="../ink/ink25.xml"/><Relationship Id="rId77" Type="http://schemas.openxmlformats.org/officeDocument/2006/relationships/image" Target="../media/image123.png"/><Relationship Id="rId100" Type="http://schemas.openxmlformats.org/officeDocument/2006/relationships/customXml" Target="../ink/ink47.xml"/><Relationship Id="rId105" Type="http://schemas.openxmlformats.org/officeDocument/2006/relationships/image" Target="../media/image44.svg"/><Relationship Id="rId126" Type="http://schemas.openxmlformats.org/officeDocument/2006/relationships/image" Target="../media/image56.png"/><Relationship Id="rId8" Type="http://schemas.openxmlformats.org/officeDocument/2006/relationships/customXml" Target="../ink/ink1.xml"/><Relationship Id="rId51" Type="http://schemas.openxmlformats.org/officeDocument/2006/relationships/image" Target="../media/image111.png"/><Relationship Id="rId72" Type="http://schemas.openxmlformats.org/officeDocument/2006/relationships/customXml" Target="../ink/ink33.xml"/><Relationship Id="rId93" Type="http://schemas.openxmlformats.org/officeDocument/2006/relationships/image" Target="../media/image131.png"/><Relationship Id="rId98" Type="http://schemas.openxmlformats.org/officeDocument/2006/relationships/customXml" Target="../ink/ink46.xml"/><Relationship Id="rId121" Type="http://schemas.openxmlformats.org/officeDocument/2006/relationships/customXml" Target="../ink/ink55.xml"/><Relationship Id="rId3" Type="http://schemas.openxmlformats.org/officeDocument/2006/relationships/notesSlide" Target="../notesSlides/notesSlide9.xml"/><Relationship Id="rId25" Type="http://schemas.openxmlformats.org/officeDocument/2006/relationships/image" Target="../media/image98.png"/><Relationship Id="rId46" Type="http://schemas.openxmlformats.org/officeDocument/2006/relationships/customXml" Target="../ink/ink20.xml"/><Relationship Id="rId67" Type="http://schemas.openxmlformats.org/officeDocument/2006/relationships/image" Target="../media/image119.png"/><Relationship Id="rId116" Type="http://schemas.openxmlformats.org/officeDocument/2006/relationships/image" Target="../media/image51.png"/><Relationship Id="rId20" Type="http://schemas.openxmlformats.org/officeDocument/2006/relationships/customXml" Target="../ink/ink7.xml"/><Relationship Id="rId41" Type="http://schemas.openxmlformats.org/officeDocument/2006/relationships/image" Target="../media/image106.png"/><Relationship Id="rId62" Type="http://schemas.openxmlformats.org/officeDocument/2006/relationships/customXml" Target="../ink/ink28.xml"/><Relationship Id="rId83" Type="http://schemas.openxmlformats.org/officeDocument/2006/relationships/image" Target="../media/image126.png"/><Relationship Id="rId88" Type="http://schemas.openxmlformats.org/officeDocument/2006/relationships/customXml" Target="../ink/ink41.xml"/><Relationship Id="rId111" Type="http://schemas.openxmlformats.org/officeDocument/2006/relationships/customXml" Target="../ink/ink50.xml"/><Relationship Id="rId132" Type="http://schemas.openxmlformats.org/officeDocument/2006/relationships/image" Target="../media/image59.png"/><Relationship Id="rId15" Type="http://schemas.openxmlformats.org/officeDocument/2006/relationships/image" Target="../media/image94.png"/><Relationship Id="rId36" Type="http://schemas.openxmlformats.org/officeDocument/2006/relationships/customXml" Target="../ink/ink15.xml"/><Relationship Id="rId57" Type="http://schemas.openxmlformats.org/officeDocument/2006/relationships/image" Target="../media/image114.png"/><Relationship Id="rId106" Type="http://schemas.openxmlformats.org/officeDocument/2006/relationships/image" Target="../media/image45.png"/><Relationship Id="rId127" Type="http://schemas.openxmlformats.org/officeDocument/2006/relationships/customXml" Target="../ink/ink58.xml"/><Relationship Id="rId10" Type="http://schemas.openxmlformats.org/officeDocument/2006/relationships/customXml" Target="../ink/ink2.xml"/><Relationship Id="rId31" Type="http://schemas.openxmlformats.org/officeDocument/2006/relationships/image" Target="../media/image101.png"/><Relationship Id="rId52" Type="http://schemas.openxmlformats.org/officeDocument/2006/relationships/customXml" Target="../ink/ink23.xml"/><Relationship Id="rId73" Type="http://schemas.openxmlformats.org/officeDocument/2006/relationships/image" Target="../media/image121.png"/><Relationship Id="rId78" Type="http://schemas.openxmlformats.org/officeDocument/2006/relationships/customXml" Target="../ink/ink36.xml"/><Relationship Id="rId94" Type="http://schemas.openxmlformats.org/officeDocument/2006/relationships/customXml" Target="../ink/ink44.xml"/><Relationship Id="rId99" Type="http://schemas.openxmlformats.org/officeDocument/2006/relationships/image" Target="../media/image134.png"/><Relationship Id="rId101" Type="http://schemas.openxmlformats.org/officeDocument/2006/relationships/image" Target="../media/image135.png"/><Relationship Id="rId122" Type="http://schemas.openxmlformats.org/officeDocument/2006/relationships/image" Target="../media/image54.png"/><Relationship Id="rId4" Type="http://schemas.openxmlformats.org/officeDocument/2006/relationships/oleObject" Target="../embeddings/oleObject15.bin"/><Relationship Id="rId9" Type="http://schemas.openxmlformats.org/officeDocument/2006/relationships/image" Target="../media/image91.png"/><Relationship Id="rId26" Type="http://schemas.openxmlformats.org/officeDocument/2006/relationships/customXml" Target="../ink/ink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4.xml"/><Relationship Id="rId5" Type="http://schemas.openxmlformats.org/officeDocument/2006/relationships/image" Target="../media/image51.jp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26" Type="http://schemas.openxmlformats.org/officeDocument/2006/relationships/customXml" Target="../ink/ink70.xml"/><Relationship Id="rId21" Type="http://schemas.openxmlformats.org/officeDocument/2006/relationships/image" Target="../media/image450.png"/><Relationship Id="rId42" Type="http://schemas.openxmlformats.org/officeDocument/2006/relationships/customXml" Target="../ink/ink78.xml"/><Relationship Id="rId47" Type="http://schemas.openxmlformats.org/officeDocument/2006/relationships/image" Target="../media/image580.png"/><Relationship Id="rId63" Type="http://schemas.openxmlformats.org/officeDocument/2006/relationships/image" Target="../media/image66.png"/><Relationship Id="rId68" Type="http://schemas.openxmlformats.org/officeDocument/2006/relationships/customXml" Target="../ink/ink91.xml"/><Relationship Id="rId84" Type="http://schemas.openxmlformats.org/officeDocument/2006/relationships/customXml" Target="../ink/ink99.xml"/><Relationship Id="rId89" Type="http://schemas.openxmlformats.org/officeDocument/2006/relationships/image" Target="../media/image79.png"/><Relationship Id="rId16" Type="http://schemas.openxmlformats.org/officeDocument/2006/relationships/customXml" Target="../ink/ink65.xml"/><Relationship Id="rId107" Type="http://schemas.openxmlformats.org/officeDocument/2006/relationships/image" Target="../media/image46.svg"/><Relationship Id="rId11" Type="http://schemas.openxmlformats.org/officeDocument/2006/relationships/image" Target="../media/image40.png"/><Relationship Id="rId32" Type="http://schemas.openxmlformats.org/officeDocument/2006/relationships/customXml" Target="../ink/ink73.xml"/><Relationship Id="rId37" Type="http://schemas.openxmlformats.org/officeDocument/2006/relationships/image" Target="../media/image530.png"/><Relationship Id="rId53" Type="http://schemas.openxmlformats.org/officeDocument/2006/relationships/image" Target="../media/image61.png"/><Relationship Id="rId58" Type="http://schemas.openxmlformats.org/officeDocument/2006/relationships/customXml" Target="../ink/ink86.xml"/><Relationship Id="rId74" Type="http://schemas.openxmlformats.org/officeDocument/2006/relationships/customXml" Target="../ink/ink94.xml"/><Relationship Id="rId79" Type="http://schemas.openxmlformats.org/officeDocument/2006/relationships/image" Target="../media/image74.png"/><Relationship Id="rId102" Type="http://schemas.openxmlformats.org/officeDocument/2006/relationships/customXml" Target="../ink/ink108.xml"/><Relationship Id="rId5" Type="http://schemas.openxmlformats.org/officeDocument/2006/relationships/image" Target="../media/image52.emf"/><Relationship Id="rId90" Type="http://schemas.openxmlformats.org/officeDocument/2006/relationships/customXml" Target="../ink/ink102.xml"/><Relationship Id="rId95" Type="http://schemas.openxmlformats.org/officeDocument/2006/relationships/image" Target="../media/image82.png"/><Relationship Id="rId22" Type="http://schemas.openxmlformats.org/officeDocument/2006/relationships/customXml" Target="../ink/ink68.xml"/><Relationship Id="rId27" Type="http://schemas.openxmlformats.org/officeDocument/2006/relationships/image" Target="../media/image480.png"/><Relationship Id="rId43" Type="http://schemas.openxmlformats.org/officeDocument/2006/relationships/image" Target="../media/image560.png"/><Relationship Id="rId48" Type="http://schemas.openxmlformats.org/officeDocument/2006/relationships/customXml" Target="../ink/ink81.xml"/><Relationship Id="rId64" Type="http://schemas.openxmlformats.org/officeDocument/2006/relationships/customXml" Target="../ink/ink89.xml"/><Relationship Id="rId69" Type="http://schemas.openxmlformats.org/officeDocument/2006/relationships/image" Target="../media/image69.png"/><Relationship Id="rId80" Type="http://schemas.openxmlformats.org/officeDocument/2006/relationships/customXml" Target="../ink/ink97.xml"/><Relationship Id="rId85" Type="http://schemas.openxmlformats.org/officeDocument/2006/relationships/image" Target="../media/image77.png"/><Relationship Id="rId12" Type="http://schemas.openxmlformats.org/officeDocument/2006/relationships/customXml" Target="../ink/ink63.xml"/><Relationship Id="rId17" Type="http://schemas.openxmlformats.org/officeDocument/2006/relationships/image" Target="../media/image430.png"/><Relationship Id="rId33" Type="http://schemas.openxmlformats.org/officeDocument/2006/relationships/image" Target="../media/image510.png"/><Relationship Id="rId38" Type="http://schemas.openxmlformats.org/officeDocument/2006/relationships/customXml" Target="../ink/ink76.xml"/><Relationship Id="rId59" Type="http://schemas.openxmlformats.org/officeDocument/2006/relationships/image" Target="../media/image64.png"/><Relationship Id="rId103" Type="http://schemas.openxmlformats.org/officeDocument/2006/relationships/image" Target="../media/image86.png"/><Relationship Id="rId20" Type="http://schemas.openxmlformats.org/officeDocument/2006/relationships/customXml" Target="../ink/ink67.xml"/><Relationship Id="rId41" Type="http://schemas.openxmlformats.org/officeDocument/2006/relationships/image" Target="../media/image550.png"/><Relationship Id="rId54" Type="http://schemas.openxmlformats.org/officeDocument/2006/relationships/customXml" Target="../ink/ink84.xml"/><Relationship Id="rId62" Type="http://schemas.openxmlformats.org/officeDocument/2006/relationships/customXml" Target="../ink/ink88.xml"/><Relationship Id="rId70" Type="http://schemas.openxmlformats.org/officeDocument/2006/relationships/customXml" Target="../ink/ink92.xml"/><Relationship Id="rId75" Type="http://schemas.openxmlformats.org/officeDocument/2006/relationships/image" Target="../media/image72.png"/><Relationship Id="rId83" Type="http://schemas.openxmlformats.org/officeDocument/2006/relationships/image" Target="../media/image76.png"/><Relationship Id="rId88" Type="http://schemas.openxmlformats.org/officeDocument/2006/relationships/customXml" Target="../ink/ink101.xml"/><Relationship Id="rId91" Type="http://schemas.openxmlformats.org/officeDocument/2006/relationships/image" Target="../media/image80.png"/><Relationship Id="rId96" Type="http://schemas.openxmlformats.org/officeDocument/2006/relationships/customXml" Target="../ink/ink105.xml"/><Relationship Id="rId1" Type="http://schemas.openxmlformats.org/officeDocument/2006/relationships/vmlDrawing" Target="../drawings/vmlDrawing7.vml"/><Relationship Id="rId6" Type="http://schemas.openxmlformats.org/officeDocument/2006/relationships/oleObject" Target="../embeddings/oleObject18.bin"/><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customXml" Target="../ink/ink71.xml"/><Relationship Id="rId36" Type="http://schemas.openxmlformats.org/officeDocument/2006/relationships/customXml" Target="../ink/ink75.xml"/><Relationship Id="rId49" Type="http://schemas.openxmlformats.org/officeDocument/2006/relationships/image" Target="../media/image590.png"/><Relationship Id="rId57" Type="http://schemas.openxmlformats.org/officeDocument/2006/relationships/image" Target="../media/image63.png"/><Relationship Id="rId106" Type="http://schemas.openxmlformats.org/officeDocument/2006/relationships/image" Target="../media/image45.png"/><Relationship Id="rId10" Type="http://schemas.openxmlformats.org/officeDocument/2006/relationships/customXml" Target="../ink/ink62.xml"/><Relationship Id="rId31" Type="http://schemas.openxmlformats.org/officeDocument/2006/relationships/image" Target="../media/image500.png"/><Relationship Id="rId44" Type="http://schemas.openxmlformats.org/officeDocument/2006/relationships/customXml" Target="../ink/ink79.xml"/><Relationship Id="rId52" Type="http://schemas.openxmlformats.org/officeDocument/2006/relationships/customXml" Target="../ink/ink83.xml"/><Relationship Id="rId60" Type="http://schemas.openxmlformats.org/officeDocument/2006/relationships/customXml" Target="../ink/ink87.xml"/><Relationship Id="rId65" Type="http://schemas.openxmlformats.org/officeDocument/2006/relationships/image" Target="../media/image67.png"/><Relationship Id="rId73" Type="http://schemas.openxmlformats.org/officeDocument/2006/relationships/image" Target="../media/image71.png"/><Relationship Id="rId78" Type="http://schemas.openxmlformats.org/officeDocument/2006/relationships/customXml" Target="../ink/ink96.xml"/><Relationship Id="rId81" Type="http://schemas.openxmlformats.org/officeDocument/2006/relationships/image" Target="../media/image75.png"/><Relationship Id="rId86" Type="http://schemas.openxmlformats.org/officeDocument/2006/relationships/customXml" Target="../ink/ink100.xml"/><Relationship Id="rId94" Type="http://schemas.openxmlformats.org/officeDocument/2006/relationships/customXml" Target="../ink/ink104.xml"/><Relationship Id="rId99" Type="http://schemas.openxmlformats.org/officeDocument/2006/relationships/image" Target="../media/image84.png"/><Relationship Id="rId101" Type="http://schemas.openxmlformats.org/officeDocument/2006/relationships/image" Target="../media/image85.png"/><Relationship Id="rId4" Type="http://schemas.openxmlformats.org/officeDocument/2006/relationships/oleObject" Target="../embeddings/oleObject17.bin"/><Relationship Id="rId9" Type="http://schemas.openxmlformats.org/officeDocument/2006/relationships/image" Target="../media/image390.png"/><Relationship Id="rId13" Type="http://schemas.openxmlformats.org/officeDocument/2006/relationships/image" Target="../media/image410.png"/><Relationship Id="rId18" Type="http://schemas.openxmlformats.org/officeDocument/2006/relationships/customXml" Target="../ink/ink66.xml"/><Relationship Id="rId39" Type="http://schemas.openxmlformats.org/officeDocument/2006/relationships/image" Target="../media/image540.png"/><Relationship Id="rId34" Type="http://schemas.openxmlformats.org/officeDocument/2006/relationships/customXml" Target="../ink/ink74.xml"/><Relationship Id="rId50" Type="http://schemas.openxmlformats.org/officeDocument/2006/relationships/customXml" Target="../ink/ink82.xml"/><Relationship Id="rId55" Type="http://schemas.openxmlformats.org/officeDocument/2006/relationships/image" Target="../media/image62.png"/><Relationship Id="rId76" Type="http://schemas.openxmlformats.org/officeDocument/2006/relationships/customXml" Target="../ink/ink95.xml"/><Relationship Id="rId97" Type="http://schemas.openxmlformats.org/officeDocument/2006/relationships/image" Target="../media/image83.png"/><Relationship Id="rId104" Type="http://schemas.openxmlformats.org/officeDocument/2006/relationships/image" Target="../media/image43.png"/><Relationship Id="rId7" Type="http://schemas.openxmlformats.org/officeDocument/2006/relationships/image" Target="../media/image53.emf"/><Relationship Id="rId71" Type="http://schemas.openxmlformats.org/officeDocument/2006/relationships/image" Target="../media/image70.png"/><Relationship Id="rId92" Type="http://schemas.openxmlformats.org/officeDocument/2006/relationships/customXml" Target="../ink/ink103.xml"/><Relationship Id="rId2" Type="http://schemas.openxmlformats.org/officeDocument/2006/relationships/slideLayout" Target="../slideLayouts/slideLayout5.xml"/><Relationship Id="rId29" Type="http://schemas.openxmlformats.org/officeDocument/2006/relationships/image" Target="../media/image490.png"/><Relationship Id="rId24" Type="http://schemas.openxmlformats.org/officeDocument/2006/relationships/customXml" Target="../ink/ink69.xml"/><Relationship Id="rId40" Type="http://schemas.openxmlformats.org/officeDocument/2006/relationships/customXml" Target="../ink/ink77.xml"/><Relationship Id="rId45" Type="http://schemas.openxmlformats.org/officeDocument/2006/relationships/image" Target="../media/image570.png"/><Relationship Id="rId66" Type="http://schemas.openxmlformats.org/officeDocument/2006/relationships/customXml" Target="../ink/ink90.xml"/><Relationship Id="rId87" Type="http://schemas.openxmlformats.org/officeDocument/2006/relationships/image" Target="../media/image78.png"/><Relationship Id="rId61" Type="http://schemas.openxmlformats.org/officeDocument/2006/relationships/image" Target="../media/image65.png"/><Relationship Id="rId82" Type="http://schemas.openxmlformats.org/officeDocument/2006/relationships/customXml" Target="../ink/ink98.xml"/><Relationship Id="rId19" Type="http://schemas.openxmlformats.org/officeDocument/2006/relationships/image" Target="../media/image44.png"/><Relationship Id="rId14" Type="http://schemas.openxmlformats.org/officeDocument/2006/relationships/customXml" Target="../ink/ink64.xml"/><Relationship Id="rId30" Type="http://schemas.openxmlformats.org/officeDocument/2006/relationships/customXml" Target="../ink/ink72.xml"/><Relationship Id="rId35" Type="http://schemas.openxmlformats.org/officeDocument/2006/relationships/image" Target="../media/image520.png"/><Relationship Id="rId56" Type="http://schemas.openxmlformats.org/officeDocument/2006/relationships/customXml" Target="../ink/ink85.xml"/><Relationship Id="rId77" Type="http://schemas.openxmlformats.org/officeDocument/2006/relationships/image" Target="../media/image73.png"/><Relationship Id="rId100" Type="http://schemas.openxmlformats.org/officeDocument/2006/relationships/customXml" Target="../ink/ink107.xml"/><Relationship Id="rId105" Type="http://schemas.openxmlformats.org/officeDocument/2006/relationships/image" Target="../media/image44.svg"/><Relationship Id="rId8" Type="http://schemas.openxmlformats.org/officeDocument/2006/relationships/customXml" Target="../ink/ink61.xml"/><Relationship Id="rId51" Type="http://schemas.openxmlformats.org/officeDocument/2006/relationships/image" Target="../media/image60.png"/><Relationship Id="rId72" Type="http://schemas.openxmlformats.org/officeDocument/2006/relationships/customXml" Target="../ink/ink93.xml"/><Relationship Id="rId93" Type="http://schemas.openxmlformats.org/officeDocument/2006/relationships/image" Target="../media/image81.png"/><Relationship Id="rId98" Type="http://schemas.openxmlformats.org/officeDocument/2006/relationships/customXml" Target="../ink/ink106.xml"/><Relationship Id="rId3" Type="http://schemas.openxmlformats.org/officeDocument/2006/relationships/notesSlide" Target="../notesSlides/notesSlide11.xml"/><Relationship Id="rId25" Type="http://schemas.openxmlformats.org/officeDocument/2006/relationships/image" Target="../media/image470.png"/><Relationship Id="rId46" Type="http://schemas.openxmlformats.org/officeDocument/2006/relationships/customXml" Target="../ink/ink80.xml"/><Relationship Id="rId67"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3.emf"/><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image" Target="../media/image52.emf"/><Relationship Id="rId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3.xml"/><Relationship Id="rId7" Type="http://schemas.openxmlformats.org/officeDocument/2006/relationships/image" Target="../media/image88.png"/><Relationship Id="rId2" Type="http://schemas.openxmlformats.org/officeDocument/2006/relationships/slideLayout" Target="../slideLayouts/slideLayout24.xml"/><Relationship Id="rId1" Type="http://schemas.openxmlformats.org/officeDocument/2006/relationships/vmlDrawing" Target="../drawings/vmlDrawing9.vml"/><Relationship Id="rId6" Type="http://schemas.openxmlformats.org/officeDocument/2006/relationships/image" Target="../media/image87.png"/><Relationship Id="rId11" Type="http://schemas.openxmlformats.org/officeDocument/2006/relationships/image" Target="../media/image17.png"/><Relationship Id="rId5" Type="http://schemas.openxmlformats.org/officeDocument/2006/relationships/image" Target="../media/image55.tiff"/><Relationship Id="rId10" Type="http://schemas.openxmlformats.org/officeDocument/2006/relationships/image" Target="../media/image89.png"/><Relationship Id="rId4" Type="http://schemas.openxmlformats.org/officeDocument/2006/relationships/image" Target="../media/image54.emf"/><Relationship Id="rId9"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4.xml"/><Relationship Id="rId1" Type="http://schemas.openxmlformats.org/officeDocument/2006/relationships/vmlDrawing" Target="../drawings/vmlDrawing10.vml"/><Relationship Id="rId5" Type="http://schemas.openxmlformats.org/officeDocument/2006/relationships/image" Target="../media/image19.emf"/><Relationship Id="rId4" Type="http://schemas.openxmlformats.org/officeDocument/2006/relationships/image" Target="../media/image90.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3.emf"/><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oleObject" Target="../embeddings/oleObject18.bin"/><Relationship Id="rId5" Type="http://schemas.openxmlformats.org/officeDocument/2006/relationships/image" Target="../media/image52.emf"/><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4.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92.emf"/><Relationship Id="rId5" Type="http://schemas.openxmlformats.org/officeDocument/2006/relationships/oleObject" Target="../embeddings/oleObject21.bin"/><Relationship Id="rId10" Type="http://schemas.openxmlformats.org/officeDocument/2006/relationships/image" Target="../media/image35.emf"/><Relationship Id="rId4" Type="http://schemas.openxmlformats.org/officeDocument/2006/relationships/image" Target="../media/image91.emf"/><Relationship Id="rId9"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openxmlformats.org/officeDocument/2006/relationships/image" Target="../media/image92.emf"/><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oleObject" Target="../embeddings/oleObject21.bin"/><Relationship Id="rId5" Type="http://schemas.openxmlformats.org/officeDocument/2006/relationships/image" Target="../media/image91.emf"/><Relationship Id="rId4" Type="http://schemas.openxmlformats.org/officeDocument/2006/relationships/oleObject" Target="../embeddings/oleObject20.bin"/></Relationships>
</file>

<file path=ppt/slides/_rels/slide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39.png"/><Relationship Id="rId4" Type="http://schemas.openxmlformats.org/officeDocument/2006/relationships/image" Target="../media/image138.sv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vmlDrawing" Target="../drawings/vmlDrawing14.vml"/><Relationship Id="rId4" Type="http://schemas.openxmlformats.org/officeDocument/2006/relationships/image" Target="../media/image140.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oleObject" Target="../embeddings/oleObject9.bin"/><Relationship Id="rId3" Type="http://schemas.openxmlformats.org/officeDocument/2006/relationships/notesSlide" Target="../notesSlides/notesSlide7.xml"/><Relationship Id="rId7" Type="http://schemas.openxmlformats.org/officeDocument/2006/relationships/image" Target="../media/image31.emf"/><Relationship Id="rId12" Type="http://schemas.openxmlformats.org/officeDocument/2006/relationships/image" Target="../media/image33.emf"/><Relationship Id="rId2" Type="http://schemas.openxmlformats.org/officeDocument/2006/relationships/slideLayout" Target="../slideLayouts/slideLayout5.xml"/><Relationship Id="rId16" Type="http://schemas.openxmlformats.org/officeDocument/2006/relationships/image" Target="../media/image35.emf"/><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oleObject" Target="../embeddings/oleObject8.bin"/><Relationship Id="rId5" Type="http://schemas.openxmlformats.org/officeDocument/2006/relationships/image" Target="../media/image30.emf"/><Relationship Id="rId15" Type="http://schemas.openxmlformats.org/officeDocument/2006/relationships/oleObject" Target="../embeddings/oleObject10.bin"/><Relationship Id="rId10" Type="http://schemas.openxmlformats.org/officeDocument/2006/relationships/image" Target="../media/image32.emf"/><Relationship Id="rId4" Type="http://schemas.openxmlformats.org/officeDocument/2006/relationships/oleObject" Target="../embeddings/oleObject5.bin"/><Relationship Id="rId9" Type="http://schemas.openxmlformats.org/officeDocument/2006/relationships/oleObject" Target="../embeddings/oleObject7.bin"/><Relationship Id="rId1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773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87AB1F-EA35-25D0-6956-0B4AE17EBC73}"/>
              </a:ext>
            </a:extLst>
          </p:cNvPr>
          <p:cNvGrpSpPr/>
          <p:nvPr/>
        </p:nvGrpSpPr>
        <p:grpSpPr>
          <a:xfrm>
            <a:off x="1621596" y="598067"/>
            <a:ext cx="8948809" cy="6136117"/>
            <a:chOff x="1553475" y="115316"/>
            <a:chExt cx="9085050" cy="6229536"/>
          </a:xfrm>
        </p:grpSpPr>
        <p:graphicFrame>
          <p:nvGraphicFramePr>
            <p:cNvPr id="2" name="Object 1" descr="Project Path: C:\Users\Offic\OneDrive\Desktop\Ian EIS data.opju&#10;PE Folder: /Ian EIS data/Folder1/&#10;Short Name: Graph1">
              <a:extLst>
                <a:ext uri="{FF2B5EF4-FFF2-40B4-BE49-F238E27FC236}">
                  <a16:creationId xmlns:a16="http://schemas.microsoft.com/office/drawing/2014/main" id="{1F2088EE-A27D-AD00-DE45-57DFFC944163}"/>
                </a:ext>
              </a:extLst>
            </p:cNvPr>
            <p:cNvGraphicFramePr>
              <a:graphicFrameLocks noChangeAspect="1"/>
            </p:cNvGraphicFramePr>
            <p:nvPr>
              <p:extLst>
                <p:ext uri="{D42A27DB-BD31-4B8C-83A1-F6EECF244321}">
                  <p14:modId xmlns:p14="http://schemas.microsoft.com/office/powerpoint/2010/main" val="2926552064"/>
                </p:ext>
              </p:extLst>
            </p:nvPr>
          </p:nvGraphicFramePr>
          <p:xfrm>
            <a:off x="1553888" y="115316"/>
            <a:ext cx="4283597" cy="3280829"/>
          </p:xfrm>
          <a:graphic>
            <a:graphicData uri="http://schemas.openxmlformats.org/presentationml/2006/ole">
              <mc:AlternateContent xmlns:mc="http://schemas.openxmlformats.org/markup-compatibility/2006">
                <mc:Choice xmlns:v="urn:schemas-microsoft-com:vml" Requires="v">
                  <p:oleObj spid="_x0000_s5122" name="Graph" r:id="rId4" imgW="9802368" imgH="7502333" progId="Origin95.Graph">
                    <p:embed/>
                  </p:oleObj>
                </mc:Choice>
                <mc:Fallback>
                  <p:oleObj name="Graph" r:id="rId4" imgW="9802368" imgH="7502333" progId="Origin95.Graph">
                    <p:embed/>
                    <p:pic>
                      <p:nvPicPr>
                        <p:cNvPr id="2" name="Object 1" descr="Project Path: C:\Users\Offic\OneDrive\Desktop\Ian EIS data.opju&#10;PE Folder: /Ian EIS data/Folder1/&#10;Short Name: Graph1">
                          <a:extLst>
                            <a:ext uri="{FF2B5EF4-FFF2-40B4-BE49-F238E27FC236}">
                              <a16:creationId xmlns:a16="http://schemas.microsoft.com/office/drawing/2014/main" id="{1F2088EE-A27D-AD00-DE45-57DFFC944163}"/>
                            </a:ext>
                          </a:extLst>
                        </p:cNvPr>
                        <p:cNvPicPr/>
                        <p:nvPr/>
                      </p:nvPicPr>
                      <p:blipFill>
                        <a:blip r:embed="rId5"/>
                        <a:stretch>
                          <a:fillRect/>
                        </a:stretch>
                      </p:blipFill>
                      <p:spPr>
                        <a:xfrm>
                          <a:off x="1553888" y="115316"/>
                          <a:ext cx="4283597" cy="3280829"/>
                        </a:xfrm>
                        <a:prstGeom prst="rect">
                          <a:avLst/>
                        </a:prstGeom>
                      </p:spPr>
                    </p:pic>
                  </p:oleObj>
                </mc:Fallback>
              </mc:AlternateContent>
            </a:graphicData>
          </a:graphic>
        </p:graphicFrame>
        <p:graphicFrame>
          <p:nvGraphicFramePr>
            <p:cNvPr id="3" name="Object 2" descr="Project Path: C:\Users\Offic\OneDrive\Desktop\Ian EIS data.opju&#10;PE Folder: /Ian EIS data/Folder1/&#10;Short Name: Graph2">
              <a:extLst>
                <a:ext uri="{FF2B5EF4-FFF2-40B4-BE49-F238E27FC236}">
                  <a16:creationId xmlns:a16="http://schemas.microsoft.com/office/drawing/2014/main" id="{78E08C7B-4D83-20EA-09B5-09B7EE3D0F02}"/>
                </a:ext>
              </a:extLst>
            </p:cNvPr>
            <p:cNvGraphicFramePr>
              <a:graphicFrameLocks noChangeAspect="1"/>
            </p:cNvGraphicFramePr>
            <p:nvPr>
              <p:extLst>
                <p:ext uri="{D42A27DB-BD31-4B8C-83A1-F6EECF244321}">
                  <p14:modId xmlns:p14="http://schemas.microsoft.com/office/powerpoint/2010/main" val="1497147314"/>
                </p:ext>
              </p:extLst>
            </p:nvPr>
          </p:nvGraphicFramePr>
          <p:xfrm>
            <a:off x="6354721" y="115316"/>
            <a:ext cx="4283597" cy="3281983"/>
          </p:xfrm>
          <a:graphic>
            <a:graphicData uri="http://schemas.openxmlformats.org/presentationml/2006/ole">
              <mc:AlternateContent xmlns:mc="http://schemas.openxmlformats.org/markup-compatibility/2006">
                <mc:Choice xmlns:v="urn:schemas-microsoft-com:vml" Requires="v">
                  <p:oleObj spid="_x0000_s5123" name="Graph" r:id="rId6" imgW="9802368" imgH="7502333" progId="Origin95.Graph">
                    <p:embed/>
                  </p:oleObj>
                </mc:Choice>
                <mc:Fallback>
                  <p:oleObj name="Graph" r:id="rId6" imgW="9802368" imgH="7502333" progId="Origin95.Graph">
                    <p:embed/>
                    <p:pic>
                      <p:nvPicPr>
                        <p:cNvPr id="3" name="Object 2" descr="Project Path: C:\Users\Offic\OneDrive\Desktop\Ian EIS data.opju&#10;PE Folder: /Ian EIS data/Folder1/&#10;Short Name: Graph2">
                          <a:extLst>
                            <a:ext uri="{FF2B5EF4-FFF2-40B4-BE49-F238E27FC236}">
                              <a16:creationId xmlns:a16="http://schemas.microsoft.com/office/drawing/2014/main" id="{78E08C7B-4D83-20EA-09B5-09B7EE3D0F02}"/>
                            </a:ext>
                          </a:extLst>
                        </p:cNvPr>
                        <p:cNvPicPr/>
                        <p:nvPr/>
                      </p:nvPicPr>
                      <p:blipFill>
                        <a:blip r:embed="rId7"/>
                        <a:stretch>
                          <a:fillRect/>
                        </a:stretch>
                      </p:blipFill>
                      <p:spPr>
                        <a:xfrm>
                          <a:off x="6354721" y="115316"/>
                          <a:ext cx="4283597" cy="3281983"/>
                        </a:xfrm>
                        <a:prstGeom prst="rect">
                          <a:avLst/>
                        </a:prstGeom>
                      </p:spPr>
                    </p:pic>
                  </p:oleObj>
                </mc:Fallback>
              </mc:AlternateContent>
            </a:graphicData>
          </a:graphic>
        </p:graphicFrame>
        <p:graphicFrame>
          <p:nvGraphicFramePr>
            <p:cNvPr id="13" name="Object 12" descr="Project Path: C:\Users\Offic\OneDrive\Desktop\Ian EIS data 2.opju&#10;PE Folder: /Ian EIS data 2/Folder1/&#10;Short Name: Graph3">
              <a:extLst>
                <a:ext uri="{FF2B5EF4-FFF2-40B4-BE49-F238E27FC236}">
                  <a16:creationId xmlns:a16="http://schemas.microsoft.com/office/drawing/2014/main" id="{7542DF40-60C2-5C86-140E-631F28711BD1}"/>
                </a:ext>
              </a:extLst>
            </p:cNvPr>
            <p:cNvGraphicFramePr>
              <a:graphicFrameLocks noChangeAspect="1"/>
            </p:cNvGraphicFramePr>
            <p:nvPr>
              <p:extLst>
                <p:ext uri="{D42A27DB-BD31-4B8C-83A1-F6EECF244321}">
                  <p14:modId xmlns:p14="http://schemas.microsoft.com/office/powerpoint/2010/main" val="4053607099"/>
                </p:ext>
              </p:extLst>
            </p:nvPr>
          </p:nvGraphicFramePr>
          <p:xfrm>
            <a:off x="1553475" y="3066108"/>
            <a:ext cx="4283598" cy="3278744"/>
          </p:xfrm>
          <a:graphic>
            <a:graphicData uri="http://schemas.openxmlformats.org/presentationml/2006/ole">
              <mc:AlternateContent xmlns:mc="http://schemas.openxmlformats.org/markup-compatibility/2006">
                <mc:Choice xmlns:v="urn:schemas-microsoft-com:vml" Requires="v">
                  <p:oleObj spid="_x0000_s5124" name="Graph" r:id="rId8" imgW="9802368" imgH="7502333" progId="Origin95.Graph">
                    <p:embed/>
                  </p:oleObj>
                </mc:Choice>
                <mc:Fallback>
                  <p:oleObj name="Graph" r:id="rId8" imgW="9802368" imgH="7502333" progId="Origin95.Graph">
                    <p:embed/>
                    <p:pic>
                      <p:nvPicPr>
                        <p:cNvPr id="13" name="Object 12" descr="Project Path: C:\Users\Offic\OneDrive\Desktop\Ian EIS data 2.opju&#10;PE Folder: /Ian EIS data 2/Folder1/&#10;Short Name: Graph3">
                          <a:extLst>
                            <a:ext uri="{FF2B5EF4-FFF2-40B4-BE49-F238E27FC236}">
                              <a16:creationId xmlns:a16="http://schemas.microsoft.com/office/drawing/2014/main" id="{7542DF40-60C2-5C86-140E-631F28711BD1}"/>
                            </a:ext>
                          </a:extLst>
                        </p:cNvPr>
                        <p:cNvPicPr/>
                        <p:nvPr/>
                      </p:nvPicPr>
                      <p:blipFill>
                        <a:blip r:embed="rId9"/>
                        <a:stretch>
                          <a:fillRect/>
                        </a:stretch>
                      </p:blipFill>
                      <p:spPr>
                        <a:xfrm>
                          <a:off x="1553475" y="3066108"/>
                          <a:ext cx="4283598" cy="3278744"/>
                        </a:xfrm>
                        <a:prstGeom prst="rect">
                          <a:avLst/>
                        </a:prstGeom>
                      </p:spPr>
                    </p:pic>
                  </p:oleObj>
                </mc:Fallback>
              </mc:AlternateContent>
            </a:graphicData>
          </a:graphic>
        </p:graphicFrame>
        <p:graphicFrame>
          <p:nvGraphicFramePr>
            <p:cNvPr id="14" name="Object 13" descr="Project Path: C:\Users\ianja\Documents\.opju&#10;PE Folder: //&#10;Short Name: Graph2">
              <a:extLst>
                <a:ext uri="{FF2B5EF4-FFF2-40B4-BE49-F238E27FC236}">
                  <a16:creationId xmlns:a16="http://schemas.microsoft.com/office/drawing/2014/main" id="{7671D296-F3C6-6CB7-30C2-F77B90731207}"/>
                </a:ext>
              </a:extLst>
            </p:cNvPr>
            <p:cNvGraphicFramePr>
              <a:graphicFrameLocks noChangeAspect="1"/>
            </p:cNvGraphicFramePr>
            <p:nvPr>
              <p:extLst>
                <p:ext uri="{D42A27DB-BD31-4B8C-83A1-F6EECF244321}">
                  <p14:modId xmlns:p14="http://schemas.microsoft.com/office/powerpoint/2010/main" val="2967308750"/>
                </p:ext>
              </p:extLst>
            </p:nvPr>
          </p:nvGraphicFramePr>
          <p:xfrm>
            <a:off x="6354513" y="3066109"/>
            <a:ext cx="4284012" cy="3278743"/>
          </p:xfrm>
          <a:graphic>
            <a:graphicData uri="http://schemas.openxmlformats.org/presentationml/2006/ole">
              <mc:AlternateContent xmlns:mc="http://schemas.openxmlformats.org/markup-compatibility/2006">
                <mc:Choice xmlns:v="urn:schemas-microsoft-com:vml" Requires="v">
                  <p:oleObj spid="_x0000_s5125" name="Graph" r:id="rId10" imgW="9802368" imgH="7502333" progId="Origin95.Graph">
                    <p:embed/>
                  </p:oleObj>
                </mc:Choice>
                <mc:Fallback>
                  <p:oleObj name="Graph" r:id="rId10" imgW="9802368" imgH="7502333" progId="Origin95.Graph">
                    <p:embed/>
                    <p:pic>
                      <p:nvPicPr>
                        <p:cNvPr id="14" name="Object 13" descr="Project Path: C:\Users\ianja\Documents\.opju&#10;PE Folder: //&#10;Short Name: Graph2">
                          <a:extLst>
                            <a:ext uri="{FF2B5EF4-FFF2-40B4-BE49-F238E27FC236}">
                              <a16:creationId xmlns:a16="http://schemas.microsoft.com/office/drawing/2014/main" id="{7671D296-F3C6-6CB7-30C2-F77B90731207}"/>
                            </a:ext>
                          </a:extLst>
                        </p:cNvPr>
                        <p:cNvPicPr/>
                        <p:nvPr/>
                      </p:nvPicPr>
                      <p:blipFill>
                        <a:blip r:embed="rId11"/>
                        <a:stretch>
                          <a:fillRect/>
                        </a:stretch>
                      </p:blipFill>
                      <p:spPr>
                        <a:xfrm>
                          <a:off x="6354513" y="3066109"/>
                          <a:ext cx="4284012" cy="3278743"/>
                        </a:xfrm>
                        <a:prstGeom prst="rect">
                          <a:avLst/>
                        </a:prstGeom>
                      </p:spPr>
                    </p:pic>
                  </p:oleObj>
                </mc:Fallback>
              </mc:AlternateContent>
            </a:graphicData>
          </a:graphic>
        </p:graphicFrame>
      </p:grpSp>
      <p:sp>
        <p:nvSpPr>
          <p:cNvPr id="10" name="Title 9">
            <a:extLst>
              <a:ext uri="{FF2B5EF4-FFF2-40B4-BE49-F238E27FC236}">
                <a16:creationId xmlns:a16="http://schemas.microsoft.com/office/drawing/2014/main" id="{2B50DF70-D534-BB57-08D7-25E777619856}"/>
              </a:ext>
            </a:extLst>
          </p:cNvPr>
          <p:cNvSpPr>
            <a:spLocks noGrp="1"/>
          </p:cNvSpPr>
          <p:nvPr>
            <p:ph type="title"/>
          </p:nvPr>
        </p:nvSpPr>
        <p:spPr>
          <a:xfrm>
            <a:off x="1032164" y="-1690890"/>
            <a:ext cx="10515600" cy="1325563"/>
          </a:xfrm>
        </p:spPr>
        <p:txBody>
          <a:bodyPr/>
          <a:lstStyle/>
          <a:p>
            <a:r>
              <a:rPr lang="en-US" dirty="0"/>
              <a:t>Conductivity and Nyquist Plots</a:t>
            </a:r>
          </a:p>
        </p:txBody>
      </p:sp>
      <p:sp>
        <p:nvSpPr>
          <p:cNvPr id="7" name="Slide Number Placeholder 6">
            <a:extLst>
              <a:ext uri="{FF2B5EF4-FFF2-40B4-BE49-F238E27FC236}">
                <a16:creationId xmlns:a16="http://schemas.microsoft.com/office/drawing/2014/main" id="{36465B0F-1256-64DF-1B23-58320BA50636}"/>
              </a:ext>
            </a:extLst>
          </p:cNvPr>
          <p:cNvSpPr>
            <a:spLocks noGrp="1"/>
          </p:cNvSpPr>
          <p:nvPr>
            <p:ph type="sldNum" sz="quarter" idx="13"/>
          </p:nvPr>
        </p:nvSpPr>
        <p:spPr/>
        <p:txBody>
          <a:bodyPr/>
          <a:lstStyle/>
          <a:p>
            <a:fld id="{A76D1718-43F4-B94E-88B3-915AE71D28DB}" type="slidenum">
              <a:rPr lang="en-US" smtClean="0"/>
              <a:pPr/>
              <a:t>10</a:t>
            </a:fld>
            <a:endParaRPr lang="en-US"/>
          </a:p>
        </p:txBody>
      </p:sp>
      <p:sp>
        <p:nvSpPr>
          <p:cNvPr id="17" name="Oval 16">
            <a:extLst>
              <a:ext uri="{FF2B5EF4-FFF2-40B4-BE49-F238E27FC236}">
                <a16:creationId xmlns:a16="http://schemas.microsoft.com/office/drawing/2014/main" id="{5C9F6546-571A-C39A-C406-EBABCA614EB5}"/>
              </a:ext>
            </a:extLst>
          </p:cNvPr>
          <p:cNvSpPr/>
          <p:nvPr/>
        </p:nvSpPr>
        <p:spPr>
          <a:xfrm>
            <a:off x="8672282" y="3813560"/>
            <a:ext cx="818804" cy="369332"/>
          </a:xfrm>
          <a:prstGeom prst="ellipse">
            <a:avLst/>
          </a:prstGeom>
          <a:noFill/>
          <a:ln w="28575">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DD229EA-838D-A70F-C89A-790C40900F8A}"/>
              </a:ext>
            </a:extLst>
          </p:cNvPr>
          <p:cNvSpPr/>
          <p:nvPr/>
        </p:nvSpPr>
        <p:spPr>
          <a:xfrm>
            <a:off x="9253306" y="5509617"/>
            <a:ext cx="818804" cy="369332"/>
          </a:xfrm>
          <a:prstGeom prst="ellipse">
            <a:avLst/>
          </a:prstGeom>
          <a:noFill/>
          <a:ln w="28575">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1861C38-0E31-E6B3-74E5-EEB232931B85}"/>
              </a:ext>
            </a:extLst>
          </p:cNvPr>
          <p:cNvSpPr txBox="1">
            <a:spLocks/>
          </p:cNvSpPr>
          <p:nvPr/>
        </p:nvSpPr>
        <p:spPr>
          <a:xfrm>
            <a:off x="838199" y="-185964"/>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gn="ctr"/>
            <a:r>
              <a:rPr lang="en-US" sz="3200" dirty="0"/>
              <a:t>Performance of </a:t>
            </a:r>
            <a:r>
              <a:rPr lang="en-US" sz="3200" dirty="0" err="1"/>
              <a:t>SPSf</a:t>
            </a:r>
            <a:r>
              <a:rPr lang="en-US" sz="3200" dirty="0"/>
              <a:t>-LS Composite Compared to </a:t>
            </a:r>
            <a:r>
              <a:rPr lang="en-US" sz="3200" dirty="0" err="1"/>
              <a:t>Nafion</a:t>
            </a:r>
            <a:endParaRPr lang="en-US" sz="3200" dirty="0"/>
          </a:p>
        </p:txBody>
      </p:sp>
      <p:cxnSp>
        <p:nvCxnSpPr>
          <p:cNvPr id="15" name="Straight Connector 14">
            <a:extLst>
              <a:ext uri="{FF2B5EF4-FFF2-40B4-BE49-F238E27FC236}">
                <a16:creationId xmlns:a16="http://schemas.microsoft.com/office/drawing/2014/main" id="{2EA2B117-D094-22F9-48C4-A8028DDFEBAD}"/>
              </a:ext>
            </a:extLst>
          </p:cNvPr>
          <p:cNvCxnSpPr/>
          <p:nvPr/>
        </p:nvCxnSpPr>
        <p:spPr>
          <a:xfrm>
            <a:off x="943836" y="804813"/>
            <a:ext cx="10304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0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DDA9-39EB-D7A1-04BC-920D807D6AB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2E04FAA-C625-2A95-C5DF-1DC193999983}"/>
              </a:ext>
            </a:extLst>
          </p:cNvPr>
          <p:cNvSpPr>
            <a:spLocks noGrp="1"/>
          </p:cNvSpPr>
          <p:nvPr>
            <p:ph type="title"/>
          </p:nvPr>
        </p:nvSpPr>
        <p:spPr>
          <a:xfrm>
            <a:off x="838200" y="365125"/>
            <a:ext cx="10515600" cy="1325563"/>
          </a:xfrm>
        </p:spPr>
        <p:txBody>
          <a:bodyPr anchor="t"/>
          <a:lstStyle/>
          <a:p>
            <a:pPr algn="ctr"/>
            <a:r>
              <a:rPr lang="en-US" sz="3200" dirty="0"/>
              <a:t>LS Changes the Ionomer Chain Orientation in Thin Films</a:t>
            </a:r>
          </a:p>
        </p:txBody>
      </p:sp>
      <p:sp>
        <p:nvSpPr>
          <p:cNvPr id="14" name="Text Placeholder 13">
            <a:extLst>
              <a:ext uri="{FF2B5EF4-FFF2-40B4-BE49-F238E27FC236}">
                <a16:creationId xmlns:a16="http://schemas.microsoft.com/office/drawing/2014/main" id="{30AB051E-A37A-6281-EE28-B4A71D9F5714}"/>
              </a:ext>
            </a:extLst>
          </p:cNvPr>
          <p:cNvSpPr>
            <a:spLocks noGrp="1"/>
          </p:cNvSpPr>
          <p:nvPr>
            <p:ph type="body" sz="quarter" idx="12"/>
          </p:nvPr>
        </p:nvSpPr>
        <p:spPr/>
        <p:txBody>
          <a:bodyPr/>
          <a:lstStyle/>
          <a:p>
            <a:endParaRPr lang="en-US"/>
          </a:p>
        </p:txBody>
      </p:sp>
      <p:sp>
        <p:nvSpPr>
          <p:cNvPr id="3" name="Slide Number Placeholder 2">
            <a:extLst>
              <a:ext uri="{FF2B5EF4-FFF2-40B4-BE49-F238E27FC236}">
                <a16:creationId xmlns:a16="http://schemas.microsoft.com/office/drawing/2014/main" id="{641BA772-B535-D8D9-CE8F-77A2BDE4B6F1}"/>
              </a:ext>
            </a:extLst>
          </p:cNvPr>
          <p:cNvSpPr>
            <a:spLocks noGrp="1"/>
          </p:cNvSpPr>
          <p:nvPr>
            <p:ph type="sldNum" sz="quarter" idx="13"/>
          </p:nvPr>
        </p:nvSpPr>
        <p:spPr/>
        <p:txBody>
          <a:bodyPr/>
          <a:lstStyle/>
          <a:p>
            <a:fld id="{A76D1718-43F4-B94E-88B3-915AE71D28DB}" type="slidenum">
              <a:rPr lang="en-US" smtClean="0"/>
              <a:pPr/>
              <a:t>11</a:t>
            </a:fld>
            <a:endParaRPr lang="en-US"/>
          </a:p>
        </p:txBody>
      </p:sp>
      <p:grpSp>
        <p:nvGrpSpPr>
          <p:cNvPr id="5" name="Group 4">
            <a:extLst>
              <a:ext uri="{FF2B5EF4-FFF2-40B4-BE49-F238E27FC236}">
                <a16:creationId xmlns:a16="http://schemas.microsoft.com/office/drawing/2014/main" id="{2CB6CD67-BA53-13BD-D81C-2BA449C7E3DE}"/>
              </a:ext>
            </a:extLst>
          </p:cNvPr>
          <p:cNvGrpSpPr/>
          <p:nvPr/>
        </p:nvGrpSpPr>
        <p:grpSpPr>
          <a:xfrm>
            <a:off x="838200" y="1476163"/>
            <a:ext cx="3256019" cy="4756484"/>
            <a:chOff x="1155020" y="1083049"/>
            <a:chExt cx="4516438" cy="6597739"/>
          </a:xfrm>
        </p:grpSpPr>
        <p:graphicFrame>
          <p:nvGraphicFramePr>
            <p:cNvPr id="6" name="Object 5" descr="Project Path: C:\Users\Offic\OneDrive\Desktop\Ian EIS data 2.opju&#10;PE Folder: /Ian EIS data 2/Folder1/&#10;Short Name: Graph5">
              <a:extLst>
                <a:ext uri="{FF2B5EF4-FFF2-40B4-BE49-F238E27FC236}">
                  <a16:creationId xmlns:a16="http://schemas.microsoft.com/office/drawing/2014/main" id="{7245F152-0F06-7178-32C2-B8952533B27C}"/>
                </a:ext>
              </a:extLst>
            </p:cNvPr>
            <p:cNvGraphicFramePr>
              <a:graphicFrameLocks noChangeAspect="1"/>
            </p:cNvGraphicFramePr>
            <p:nvPr>
              <p:extLst>
                <p:ext uri="{D42A27DB-BD31-4B8C-83A1-F6EECF244321}">
                  <p14:modId xmlns:p14="http://schemas.microsoft.com/office/powerpoint/2010/main" val="1301477494"/>
                </p:ext>
              </p:extLst>
            </p:nvPr>
          </p:nvGraphicFramePr>
          <p:xfrm>
            <a:off x="1155020" y="4220038"/>
            <a:ext cx="4516438" cy="3460750"/>
          </p:xfrm>
          <a:graphic>
            <a:graphicData uri="http://schemas.openxmlformats.org/presentationml/2006/ole">
              <mc:AlternateContent xmlns:mc="http://schemas.openxmlformats.org/markup-compatibility/2006">
                <mc:Choice xmlns:v="urn:schemas-microsoft-com:vml" Requires="v">
                  <p:oleObj spid="_x0000_s6146" name="Graph" r:id="rId4" imgW="9802368" imgH="7502333" progId="Origin95.Graph">
                    <p:embed/>
                  </p:oleObj>
                </mc:Choice>
                <mc:Fallback>
                  <p:oleObj name="Graph" r:id="rId4" imgW="9802368" imgH="7502333" progId="Origin95.Graph">
                    <p:embed/>
                    <p:pic>
                      <p:nvPicPr>
                        <p:cNvPr id="6" name="Object 5" descr="Project Path: C:\Users\Offic\OneDrive\Desktop\Ian EIS data 2.opju&#10;PE Folder: /Ian EIS data 2/Folder1/&#10;Short Name: Graph5">
                          <a:extLst>
                            <a:ext uri="{FF2B5EF4-FFF2-40B4-BE49-F238E27FC236}">
                              <a16:creationId xmlns:a16="http://schemas.microsoft.com/office/drawing/2014/main" id="{7245F152-0F06-7178-32C2-B8952533B27C}"/>
                            </a:ext>
                          </a:extLst>
                        </p:cNvPr>
                        <p:cNvPicPr/>
                        <p:nvPr/>
                      </p:nvPicPr>
                      <p:blipFill>
                        <a:blip r:embed="rId5"/>
                        <a:stretch>
                          <a:fillRect/>
                        </a:stretch>
                      </p:blipFill>
                      <p:spPr>
                        <a:xfrm>
                          <a:off x="1155020" y="4220038"/>
                          <a:ext cx="4516438" cy="3460750"/>
                        </a:xfrm>
                        <a:prstGeom prst="rect">
                          <a:avLst/>
                        </a:prstGeom>
                      </p:spPr>
                    </p:pic>
                  </p:oleObj>
                </mc:Fallback>
              </mc:AlternateContent>
            </a:graphicData>
          </a:graphic>
        </p:graphicFrame>
        <p:graphicFrame>
          <p:nvGraphicFramePr>
            <p:cNvPr id="7" name="Object 6" descr="Project Path: C:\Users\Offic\OneDrive\Desktop\Ian EIS data 2.opju&#10;PE Folder: /Ian EIS data 2/Folder1/&#10;Short Name: Graph6">
              <a:extLst>
                <a:ext uri="{FF2B5EF4-FFF2-40B4-BE49-F238E27FC236}">
                  <a16:creationId xmlns:a16="http://schemas.microsoft.com/office/drawing/2014/main" id="{5ADC90BC-CA43-C586-7BDD-6E2D52FDD733}"/>
                </a:ext>
              </a:extLst>
            </p:cNvPr>
            <p:cNvGraphicFramePr>
              <a:graphicFrameLocks noChangeAspect="1"/>
            </p:cNvGraphicFramePr>
            <p:nvPr>
              <p:extLst>
                <p:ext uri="{D42A27DB-BD31-4B8C-83A1-F6EECF244321}">
                  <p14:modId xmlns:p14="http://schemas.microsoft.com/office/powerpoint/2010/main" val="1436370468"/>
                </p:ext>
              </p:extLst>
            </p:nvPr>
          </p:nvGraphicFramePr>
          <p:xfrm>
            <a:off x="1155020" y="1083049"/>
            <a:ext cx="4516437" cy="3460750"/>
          </p:xfrm>
          <a:graphic>
            <a:graphicData uri="http://schemas.openxmlformats.org/presentationml/2006/ole">
              <mc:AlternateContent xmlns:mc="http://schemas.openxmlformats.org/markup-compatibility/2006">
                <mc:Choice xmlns:v="urn:schemas-microsoft-com:vml" Requires="v">
                  <p:oleObj spid="_x0000_s6147" name="Graph" r:id="rId6" imgW="9802368" imgH="7502333" progId="Origin95.Graph">
                    <p:embed/>
                  </p:oleObj>
                </mc:Choice>
                <mc:Fallback>
                  <p:oleObj name="Graph" r:id="rId6" imgW="9802368" imgH="7502333" progId="Origin95.Graph">
                    <p:embed/>
                    <p:pic>
                      <p:nvPicPr>
                        <p:cNvPr id="7" name="Object 6" descr="Project Path: C:\Users\Offic\OneDrive\Desktop\Ian EIS data 2.opju&#10;PE Folder: /Ian EIS data 2/Folder1/&#10;Short Name: Graph6">
                          <a:extLst>
                            <a:ext uri="{FF2B5EF4-FFF2-40B4-BE49-F238E27FC236}">
                              <a16:creationId xmlns:a16="http://schemas.microsoft.com/office/drawing/2014/main" id="{5ADC90BC-CA43-C586-7BDD-6E2D52FDD733}"/>
                            </a:ext>
                          </a:extLst>
                        </p:cNvPr>
                        <p:cNvPicPr/>
                        <p:nvPr/>
                      </p:nvPicPr>
                      <p:blipFill>
                        <a:blip r:embed="rId7"/>
                        <a:stretch>
                          <a:fillRect/>
                        </a:stretch>
                      </p:blipFill>
                      <p:spPr>
                        <a:xfrm>
                          <a:off x="1155020" y="1083049"/>
                          <a:ext cx="4516437" cy="3460750"/>
                        </a:xfrm>
                        <a:prstGeom prst="rect">
                          <a:avLst/>
                        </a:prstGeom>
                      </p:spPr>
                    </p:pic>
                  </p:oleObj>
                </mc:Fallback>
              </mc:AlternateContent>
            </a:graphicData>
          </a:graphic>
        </p:graphicFrame>
      </p:grpSp>
      <p:sp>
        <p:nvSpPr>
          <p:cNvPr id="2" name="Rectangle 1">
            <a:extLst>
              <a:ext uri="{FF2B5EF4-FFF2-40B4-BE49-F238E27FC236}">
                <a16:creationId xmlns:a16="http://schemas.microsoft.com/office/drawing/2014/main" id="{627F5C16-EA8A-E4D5-BB0D-6D3564479CFC}"/>
              </a:ext>
            </a:extLst>
          </p:cNvPr>
          <p:cNvSpPr/>
          <p:nvPr/>
        </p:nvSpPr>
        <p:spPr>
          <a:xfrm>
            <a:off x="7514825" y="4004742"/>
            <a:ext cx="1644391" cy="72693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rPr>
              <a:t>Hydrophilic ionic domains</a:t>
            </a:r>
          </a:p>
        </p:txBody>
      </p:sp>
      <p:grpSp>
        <p:nvGrpSpPr>
          <p:cNvPr id="261" name="Group 260">
            <a:extLst>
              <a:ext uri="{FF2B5EF4-FFF2-40B4-BE49-F238E27FC236}">
                <a16:creationId xmlns:a16="http://schemas.microsoft.com/office/drawing/2014/main" id="{5BCC9015-AB4A-2D3B-EC2E-5E988724059B}"/>
              </a:ext>
            </a:extLst>
          </p:cNvPr>
          <p:cNvGrpSpPr>
            <a:grpSpLocks/>
          </p:cNvGrpSpPr>
          <p:nvPr/>
        </p:nvGrpSpPr>
        <p:grpSpPr>
          <a:xfrm>
            <a:off x="5041528" y="1523121"/>
            <a:ext cx="6655854" cy="2243482"/>
            <a:chOff x="4958739" y="3684740"/>
            <a:chExt cx="6655854" cy="2243482"/>
          </a:xfrm>
        </p:grpSpPr>
        <p:grpSp>
          <p:nvGrpSpPr>
            <p:cNvPr id="88" name="Group 87">
              <a:extLst>
                <a:ext uri="{FF2B5EF4-FFF2-40B4-BE49-F238E27FC236}">
                  <a16:creationId xmlns:a16="http://schemas.microsoft.com/office/drawing/2014/main" id="{B6EA3B23-108D-10C9-889F-936EE19D34A4}"/>
                </a:ext>
              </a:extLst>
            </p:cNvPr>
            <p:cNvGrpSpPr>
              <a:grpSpLocks/>
            </p:cNvGrpSpPr>
            <p:nvPr/>
          </p:nvGrpSpPr>
          <p:grpSpPr>
            <a:xfrm>
              <a:off x="4958739" y="4107303"/>
              <a:ext cx="3118929" cy="1607499"/>
              <a:chOff x="6382511" y="4074092"/>
              <a:chExt cx="3118929" cy="1607499"/>
            </a:xfrm>
          </p:grpSpPr>
          <p:sp>
            <p:nvSpPr>
              <p:cNvPr id="18" name="Rectangle 17">
                <a:extLst>
                  <a:ext uri="{FF2B5EF4-FFF2-40B4-BE49-F238E27FC236}">
                    <a16:creationId xmlns:a16="http://schemas.microsoft.com/office/drawing/2014/main" id="{62458CAA-3F1C-18ED-8422-8C36D55B21EF}"/>
                  </a:ext>
                </a:extLst>
              </p:cNvPr>
              <p:cNvSpPr>
                <a:spLocks/>
              </p:cNvSpPr>
              <p:nvPr/>
            </p:nvSpPr>
            <p:spPr>
              <a:xfrm>
                <a:off x="6382511" y="4074092"/>
                <a:ext cx="3118929" cy="1607499"/>
              </a:xfrm>
              <a:prstGeom prst="rect">
                <a:avLst/>
              </a:prstGeom>
              <a:gradFill>
                <a:gsLst>
                  <a:gs pos="0">
                    <a:schemeClr val="accent5">
                      <a:lumMod val="20000"/>
                      <a:lumOff val="80000"/>
                    </a:schemeClr>
                  </a:gs>
                  <a:gs pos="74000">
                    <a:schemeClr val="bg1">
                      <a:lumMod val="75000"/>
                    </a:schemeClr>
                  </a:gs>
                  <a:gs pos="83000">
                    <a:schemeClr val="bg1">
                      <a:lumMod val="75000"/>
                    </a:schemeClr>
                  </a:gs>
                  <a:gs pos="100000">
                    <a:schemeClr val="accent5">
                      <a:lumMod val="60000"/>
                      <a:lumOff val="40000"/>
                    </a:schemeClr>
                  </a:gs>
                </a:gsLst>
                <a:lin ang="5400000" scaled="1"/>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0926629-3FDC-6C41-BE94-091A124AF31E}"/>
                  </a:ext>
                </a:extLst>
              </p:cNvPr>
              <p:cNvGrpSpPr>
                <a:grpSpLocks/>
              </p:cNvGrpSpPr>
              <p:nvPr/>
            </p:nvGrpSpPr>
            <p:grpSpPr>
              <a:xfrm>
                <a:off x="6524980" y="4150151"/>
                <a:ext cx="2897603" cy="1386240"/>
                <a:chOff x="6524980" y="4150151"/>
                <a:chExt cx="2897603" cy="1386240"/>
              </a:xfrm>
            </p:grpSpPr>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D10AEE5E-C09E-5384-E8C8-1639B8CB2E58}"/>
                        </a:ext>
                      </a:extLst>
                    </p14:cNvPr>
                    <p14:cNvContentPartPr>
                      <a14:cpLocks xmlns:a14="http://schemas.microsoft.com/office/drawing/2010/main"/>
                    </p14:cNvContentPartPr>
                    <p14:nvPr/>
                  </p14:nvContentPartPr>
                  <p14:xfrm>
                    <a:off x="6586180" y="5375951"/>
                    <a:ext cx="700560" cy="111960"/>
                  </p14:xfrm>
                </p:contentPart>
              </mc:Choice>
              <mc:Fallback xmlns="">
                <p:pic>
                  <p:nvPicPr>
                    <p:cNvPr id="22" name="Ink 21">
                      <a:extLst>
                        <a:ext uri="{FF2B5EF4-FFF2-40B4-BE49-F238E27FC236}">
                          <a16:creationId xmlns:a16="http://schemas.microsoft.com/office/drawing/2014/main" id="{D10AEE5E-C09E-5384-E8C8-1639B8CB2E58}"/>
                        </a:ext>
                      </a:extLst>
                    </p:cNvPr>
                    <p:cNvPicPr>
                      <a:picLocks/>
                    </p:cNvPicPr>
                    <p:nvPr/>
                  </p:nvPicPr>
                  <p:blipFill>
                    <a:blip r:embed="rId9"/>
                    <a:stretch>
                      <a:fillRect/>
                    </a:stretch>
                  </p:blipFill>
                  <p:spPr>
                    <a:xfrm>
                      <a:off x="6568180" y="5357951"/>
                      <a:ext cx="73620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8F72C1FD-609F-A478-BBC7-BA331BBFCBFD}"/>
                        </a:ext>
                      </a:extLst>
                    </p14:cNvPr>
                    <p14:cNvContentPartPr>
                      <a14:cpLocks xmlns:a14="http://schemas.microsoft.com/office/drawing/2010/main"/>
                    </p14:cNvContentPartPr>
                    <p14:nvPr/>
                  </p14:nvContentPartPr>
                  <p14:xfrm>
                    <a:off x="7648708" y="5416871"/>
                    <a:ext cx="554400" cy="119520"/>
                  </p14:xfrm>
                </p:contentPart>
              </mc:Choice>
              <mc:Fallback xmlns="">
                <p:pic>
                  <p:nvPicPr>
                    <p:cNvPr id="23" name="Ink 22">
                      <a:extLst>
                        <a:ext uri="{FF2B5EF4-FFF2-40B4-BE49-F238E27FC236}">
                          <a16:creationId xmlns:a16="http://schemas.microsoft.com/office/drawing/2014/main" id="{8F72C1FD-609F-A478-BBC7-BA331BBFCBFD}"/>
                        </a:ext>
                      </a:extLst>
                    </p:cNvPr>
                    <p:cNvPicPr>
                      <a:picLocks/>
                    </p:cNvPicPr>
                    <p:nvPr/>
                  </p:nvPicPr>
                  <p:blipFill>
                    <a:blip r:embed="rId11"/>
                    <a:stretch>
                      <a:fillRect/>
                    </a:stretch>
                  </p:blipFill>
                  <p:spPr>
                    <a:xfrm>
                      <a:off x="7630720" y="5398871"/>
                      <a:ext cx="590017"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2AF43A90-53D5-B43D-231E-7A6FDDB5C2FF}"/>
                        </a:ext>
                      </a:extLst>
                    </p14:cNvPr>
                    <p14:cNvContentPartPr>
                      <a14:cpLocks xmlns:a14="http://schemas.microsoft.com/office/drawing/2010/main"/>
                    </p14:cNvContentPartPr>
                    <p14:nvPr/>
                  </p14:nvContentPartPr>
                  <p14:xfrm>
                    <a:off x="8487140" y="5416871"/>
                    <a:ext cx="582840" cy="102600"/>
                  </p14:xfrm>
                </p:contentPart>
              </mc:Choice>
              <mc:Fallback xmlns="">
                <p:pic>
                  <p:nvPicPr>
                    <p:cNvPr id="24" name="Ink 23">
                      <a:extLst>
                        <a:ext uri="{FF2B5EF4-FFF2-40B4-BE49-F238E27FC236}">
                          <a16:creationId xmlns:a16="http://schemas.microsoft.com/office/drawing/2014/main" id="{2AF43A90-53D5-B43D-231E-7A6FDDB5C2FF}"/>
                        </a:ext>
                      </a:extLst>
                    </p:cNvPr>
                    <p:cNvPicPr>
                      <a:picLocks/>
                    </p:cNvPicPr>
                    <p:nvPr/>
                  </p:nvPicPr>
                  <p:blipFill>
                    <a:blip r:embed="rId13"/>
                    <a:stretch>
                      <a:fillRect/>
                    </a:stretch>
                  </p:blipFill>
                  <p:spPr>
                    <a:xfrm>
                      <a:off x="8469140" y="5398871"/>
                      <a:ext cx="6184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68464675-5322-CCC6-BC61-ED6792427063}"/>
                        </a:ext>
                      </a:extLst>
                    </p14:cNvPr>
                    <p14:cNvContentPartPr>
                      <a14:cpLocks xmlns:a14="http://schemas.microsoft.com/office/drawing/2010/main"/>
                    </p14:cNvContentPartPr>
                    <p14:nvPr/>
                  </p14:nvContentPartPr>
                  <p14:xfrm>
                    <a:off x="8738260" y="4990391"/>
                    <a:ext cx="573480" cy="130320"/>
                  </p14:xfrm>
                </p:contentPart>
              </mc:Choice>
              <mc:Fallback xmlns="">
                <p:pic>
                  <p:nvPicPr>
                    <p:cNvPr id="25" name="Ink 24">
                      <a:extLst>
                        <a:ext uri="{FF2B5EF4-FFF2-40B4-BE49-F238E27FC236}">
                          <a16:creationId xmlns:a16="http://schemas.microsoft.com/office/drawing/2014/main" id="{68464675-5322-CCC6-BC61-ED6792427063}"/>
                        </a:ext>
                      </a:extLst>
                    </p:cNvPr>
                    <p:cNvPicPr>
                      <a:picLocks/>
                    </p:cNvPicPr>
                    <p:nvPr/>
                  </p:nvPicPr>
                  <p:blipFill>
                    <a:blip r:embed="rId15"/>
                    <a:stretch>
                      <a:fillRect/>
                    </a:stretch>
                  </p:blipFill>
                  <p:spPr>
                    <a:xfrm>
                      <a:off x="8720260" y="4972391"/>
                      <a:ext cx="6091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16FC5D20-7238-584B-31B6-980615136D4A}"/>
                        </a:ext>
                      </a:extLst>
                    </p14:cNvPr>
                    <p14:cNvContentPartPr>
                      <a14:cpLocks xmlns:a14="http://schemas.microsoft.com/office/drawing/2010/main"/>
                    </p14:cNvContentPartPr>
                    <p14:nvPr/>
                  </p14:nvContentPartPr>
                  <p14:xfrm>
                    <a:off x="8164060" y="5019911"/>
                    <a:ext cx="352440" cy="119160"/>
                  </p14:xfrm>
                </p:contentPart>
              </mc:Choice>
              <mc:Fallback xmlns="">
                <p:pic>
                  <p:nvPicPr>
                    <p:cNvPr id="26" name="Ink 25">
                      <a:extLst>
                        <a:ext uri="{FF2B5EF4-FFF2-40B4-BE49-F238E27FC236}">
                          <a16:creationId xmlns:a16="http://schemas.microsoft.com/office/drawing/2014/main" id="{16FC5D20-7238-584B-31B6-980615136D4A}"/>
                        </a:ext>
                      </a:extLst>
                    </p:cNvPr>
                    <p:cNvPicPr>
                      <a:picLocks/>
                    </p:cNvPicPr>
                    <p:nvPr/>
                  </p:nvPicPr>
                  <p:blipFill>
                    <a:blip r:embed="rId17"/>
                    <a:stretch>
                      <a:fillRect/>
                    </a:stretch>
                  </p:blipFill>
                  <p:spPr>
                    <a:xfrm>
                      <a:off x="8146060" y="5001911"/>
                      <a:ext cx="3880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6234942B-1F06-D20C-FC0A-B83952963E8A}"/>
                        </a:ext>
                      </a:extLst>
                    </p14:cNvPr>
                    <p14:cNvContentPartPr>
                      <a14:cpLocks xmlns:a14="http://schemas.microsoft.com/office/drawing/2010/main"/>
                    </p14:cNvContentPartPr>
                    <p14:nvPr/>
                  </p14:nvContentPartPr>
                  <p14:xfrm>
                    <a:off x="7424980" y="5010191"/>
                    <a:ext cx="457560" cy="218520"/>
                  </p14:xfrm>
                </p:contentPart>
              </mc:Choice>
              <mc:Fallback xmlns="">
                <p:pic>
                  <p:nvPicPr>
                    <p:cNvPr id="27" name="Ink 26">
                      <a:extLst>
                        <a:ext uri="{FF2B5EF4-FFF2-40B4-BE49-F238E27FC236}">
                          <a16:creationId xmlns:a16="http://schemas.microsoft.com/office/drawing/2014/main" id="{6234942B-1F06-D20C-FC0A-B83952963E8A}"/>
                        </a:ext>
                      </a:extLst>
                    </p:cNvPr>
                    <p:cNvPicPr>
                      <a:picLocks/>
                    </p:cNvPicPr>
                    <p:nvPr/>
                  </p:nvPicPr>
                  <p:blipFill>
                    <a:blip r:embed="rId19"/>
                    <a:stretch>
                      <a:fillRect/>
                    </a:stretch>
                  </p:blipFill>
                  <p:spPr>
                    <a:xfrm>
                      <a:off x="7406980" y="4992191"/>
                      <a:ext cx="4932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850C40A1-733C-BCC4-582D-719A2FEA2549}"/>
                        </a:ext>
                      </a:extLst>
                    </p14:cNvPr>
                    <p14:cNvContentPartPr>
                      <a14:cpLocks xmlns:a14="http://schemas.microsoft.com/office/drawing/2010/main"/>
                    </p14:cNvContentPartPr>
                    <p14:nvPr/>
                  </p14:nvContentPartPr>
                  <p14:xfrm>
                    <a:off x="6856900" y="5138711"/>
                    <a:ext cx="550080" cy="148680"/>
                  </p14:xfrm>
                </p:contentPart>
              </mc:Choice>
              <mc:Fallback xmlns="">
                <p:pic>
                  <p:nvPicPr>
                    <p:cNvPr id="30" name="Ink 29">
                      <a:extLst>
                        <a:ext uri="{FF2B5EF4-FFF2-40B4-BE49-F238E27FC236}">
                          <a16:creationId xmlns:a16="http://schemas.microsoft.com/office/drawing/2014/main" id="{850C40A1-733C-BCC4-582D-719A2FEA2549}"/>
                        </a:ext>
                      </a:extLst>
                    </p:cNvPr>
                    <p:cNvPicPr>
                      <a:picLocks/>
                    </p:cNvPicPr>
                    <p:nvPr/>
                  </p:nvPicPr>
                  <p:blipFill>
                    <a:blip r:embed="rId21"/>
                    <a:stretch>
                      <a:fillRect/>
                    </a:stretch>
                  </p:blipFill>
                  <p:spPr>
                    <a:xfrm>
                      <a:off x="6838900" y="5120711"/>
                      <a:ext cx="5857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B07BD593-2925-2BC1-1416-9EA63EBB6ED3}"/>
                        </a:ext>
                      </a:extLst>
                    </p14:cNvPr>
                    <p14:cNvContentPartPr>
                      <a14:cpLocks xmlns:a14="http://schemas.microsoft.com/office/drawing/2010/main"/>
                    </p14:cNvContentPartPr>
                    <p14:nvPr/>
                  </p14:nvContentPartPr>
                  <p14:xfrm>
                    <a:off x="6572860" y="5134031"/>
                    <a:ext cx="6120" cy="22680"/>
                  </p14:xfrm>
                </p:contentPart>
              </mc:Choice>
              <mc:Fallback xmlns="">
                <p:pic>
                  <p:nvPicPr>
                    <p:cNvPr id="31" name="Ink 30">
                      <a:extLst>
                        <a:ext uri="{FF2B5EF4-FFF2-40B4-BE49-F238E27FC236}">
                          <a16:creationId xmlns:a16="http://schemas.microsoft.com/office/drawing/2014/main" id="{B07BD593-2925-2BC1-1416-9EA63EBB6ED3}"/>
                        </a:ext>
                      </a:extLst>
                    </p:cNvPr>
                    <p:cNvPicPr>
                      <a:picLocks/>
                    </p:cNvPicPr>
                    <p:nvPr/>
                  </p:nvPicPr>
                  <p:blipFill>
                    <a:blip r:embed="rId23"/>
                    <a:stretch>
                      <a:fillRect/>
                    </a:stretch>
                  </p:blipFill>
                  <p:spPr>
                    <a:xfrm>
                      <a:off x="6554860" y="5116312"/>
                      <a:ext cx="41760" cy="5776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 name="Ink 31">
                      <a:extLst>
                        <a:ext uri="{FF2B5EF4-FFF2-40B4-BE49-F238E27FC236}">
                          <a16:creationId xmlns:a16="http://schemas.microsoft.com/office/drawing/2014/main" id="{8B4C2E43-45D3-6E18-DEAF-AA9C05B7E6B6}"/>
                        </a:ext>
                      </a:extLst>
                    </p14:cNvPr>
                    <p14:cNvContentPartPr>
                      <a14:cpLocks xmlns:a14="http://schemas.microsoft.com/office/drawing/2010/main"/>
                    </p14:cNvContentPartPr>
                    <p14:nvPr/>
                  </p14:nvContentPartPr>
                  <p14:xfrm>
                    <a:off x="6532180" y="4966271"/>
                    <a:ext cx="445320" cy="195480"/>
                  </p14:xfrm>
                </p:contentPart>
              </mc:Choice>
              <mc:Fallback xmlns="">
                <p:pic>
                  <p:nvPicPr>
                    <p:cNvPr id="32" name="Ink 31">
                      <a:extLst>
                        <a:ext uri="{FF2B5EF4-FFF2-40B4-BE49-F238E27FC236}">
                          <a16:creationId xmlns:a16="http://schemas.microsoft.com/office/drawing/2014/main" id="{8B4C2E43-45D3-6E18-DEAF-AA9C05B7E6B6}"/>
                        </a:ext>
                      </a:extLst>
                    </p:cNvPr>
                    <p:cNvPicPr>
                      <a:picLocks/>
                    </p:cNvPicPr>
                    <p:nvPr/>
                  </p:nvPicPr>
                  <p:blipFill>
                    <a:blip r:embed="rId25"/>
                    <a:stretch>
                      <a:fillRect/>
                    </a:stretch>
                  </p:blipFill>
                  <p:spPr>
                    <a:xfrm>
                      <a:off x="6514180" y="4948271"/>
                      <a:ext cx="4809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D195DC28-5393-EAAE-E2DA-A3D896430678}"/>
                        </a:ext>
                      </a:extLst>
                    </p14:cNvPr>
                    <p14:cNvContentPartPr>
                      <a14:cpLocks xmlns:a14="http://schemas.microsoft.com/office/drawing/2010/main"/>
                    </p14:cNvContentPartPr>
                    <p14:nvPr/>
                  </p14:nvContentPartPr>
                  <p14:xfrm>
                    <a:off x="6760060" y="4713894"/>
                    <a:ext cx="607320" cy="106920"/>
                  </p14:xfrm>
                </p:contentPart>
              </mc:Choice>
              <mc:Fallback xmlns="">
                <p:pic>
                  <p:nvPicPr>
                    <p:cNvPr id="33" name="Ink 32">
                      <a:extLst>
                        <a:ext uri="{FF2B5EF4-FFF2-40B4-BE49-F238E27FC236}">
                          <a16:creationId xmlns:a16="http://schemas.microsoft.com/office/drawing/2014/main" id="{D195DC28-5393-EAAE-E2DA-A3D896430678}"/>
                        </a:ext>
                      </a:extLst>
                    </p:cNvPr>
                    <p:cNvPicPr>
                      <a:picLocks/>
                    </p:cNvPicPr>
                    <p:nvPr/>
                  </p:nvPicPr>
                  <p:blipFill>
                    <a:blip r:embed="rId27"/>
                    <a:stretch>
                      <a:fillRect/>
                    </a:stretch>
                  </p:blipFill>
                  <p:spPr>
                    <a:xfrm>
                      <a:off x="6742060" y="4695894"/>
                      <a:ext cx="64296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4" name="Ink 33">
                      <a:extLst>
                        <a:ext uri="{FF2B5EF4-FFF2-40B4-BE49-F238E27FC236}">
                          <a16:creationId xmlns:a16="http://schemas.microsoft.com/office/drawing/2014/main" id="{1D9E684E-03D8-A267-16BB-2D325E4C89C6}"/>
                        </a:ext>
                      </a:extLst>
                    </p14:cNvPr>
                    <p14:cNvContentPartPr>
                      <a14:cpLocks xmlns:a14="http://schemas.microsoft.com/office/drawing/2010/main"/>
                    </p14:cNvContentPartPr>
                    <p14:nvPr/>
                  </p14:nvContentPartPr>
                  <p14:xfrm>
                    <a:off x="7679500" y="4746671"/>
                    <a:ext cx="588240" cy="138600"/>
                  </p14:xfrm>
                </p:contentPart>
              </mc:Choice>
              <mc:Fallback xmlns="">
                <p:pic>
                  <p:nvPicPr>
                    <p:cNvPr id="34" name="Ink 33">
                      <a:extLst>
                        <a:ext uri="{FF2B5EF4-FFF2-40B4-BE49-F238E27FC236}">
                          <a16:creationId xmlns:a16="http://schemas.microsoft.com/office/drawing/2014/main" id="{1D9E684E-03D8-A267-16BB-2D325E4C89C6}"/>
                        </a:ext>
                      </a:extLst>
                    </p:cNvPr>
                    <p:cNvPicPr>
                      <a:picLocks/>
                    </p:cNvPicPr>
                    <p:nvPr/>
                  </p:nvPicPr>
                  <p:blipFill>
                    <a:blip r:embed="rId29"/>
                    <a:stretch>
                      <a:fillRect/>
                    </a:stretch>
                  </p:blipFill>
                  <p:spPr>
                    <a:xfrm>
                      <a:off x="7661511" y="4728671"/>
                      <a:ext cx="623858"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Ink 35">
                      <a:extLst>
                        <a:ext uri="{FF2B5EF4-FFF2-40B4-BE49-F238E27FC236}">
                          <a16:creationId xmlns:a16="http://schemas.microsoft.com/office/drawing/2014/main" id="{2B513065-0E59-E5B4-F39B-E3AC5769DADB}"/>
                        </a:ext>
                      </a:extLst>
                    </p14:cNvPr>
                    <p14:cNvContentPartPr>
                      <a14:cpLocks xmlns:a14="http://schemas.microsoft.com/office/drawing/2010/main"/>
                    </p14:cNvContentPartPr>
                    <p14:nvPr/>
                  </p14:nvContentPartPr>
                  <p14:xfrm>
                    <a:off x="8457460" y="4731911"/>
                    <a:ext cx="618840" cy="87480"/>
                  </p14:xfrm>
                </p:contentPart>
              </mc:Choice>
              <mc:Fallback xmlns="">
                <p:pic>
                  <p:nvPicPr>
                    <p:cNvPr id="36" name="Ink 35">
                      <a:extLst>
                        <a:ext uri="{FF2B5EF4-FFF2-40B4-BE49-F238E27FC236}">
                          <a16:creationId xmlns:a16="http://schemas.microsoft.com/office/drawing/2014/main" id="{2B513065-0E59-E5B4-F39B-E3AC5769DADB}"/>
                        </a:ext>
                      </a:extLst>
                    </p:cNvPr>
                    <p:cNvPicPr>
                      <a:picLocks/>
                    </p:cNvPicPr>
                    <p:nvPr/>
                  </p:nvPicPr>
                  <p:blipFill>
                    <a:blip r:embed="rId31"/>
                    <a:stretch>
                      <a:fillRect/>
                    </a:stretch>
                  </p:blipFill>
                  <p:spPr>
                    <a:xfrm>
                      <a:off x="8439450" y="4713911"/>
                      <a:ext cx="654501"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8D853B21-56AD-92D8-5349-877C2E3459A9}"/>
                        </a:ext>
                      </a:extLst>
                    </p14:cNvPr>
                    <p14:cNvContentPartPr>
                      <a14:cpLocks xmlns:a14="http://schemas.microsoft.com/office/drawing/2010/main"/>
                    </p14:cNvContentPartPr>
                    <p14:nvPr/>
                  </p14:nvContentPartPr>
                  <p14:xfrm>
                    <a:off x="9038823" y="4491512"/>
                    <a:ext cx="383760" cy="137880"/>
                  </p14:xfrm>
                </p:contentPart>
              </mc:Choice>
              <mc:Fallback xmlns="">
                <p:pic>
                  <p:nvPicPr>
                    <p:cNvPr id="37" name="Ink 36">
                      <a:extLst>
                        <a:ext uri="{FF2B5EF4-FFF2-40B4-BE49-F238E27FC236}">
                          <a16:creationId xmlns:a16="http://schemas.microsoft.com/office/drawing/2014/main" id="{8D853B21-56AD-92D8-5349-877C2E3459A9}"/>
                        </a:ext>
                      </a:extLst>
                    </p:cNvPr>
                    <p:cNvPicPr>
                      <a:picLocks/>
                    </p:cNvPicPr>
                    <p:nvPr/>
                  </p:nvPicPr>
                  <p:blipFill>
                    <a:blip r:embed="rId33"/>
                    <a:stretch>
                      <a:fillRect/>
                    </a:stretch>
                  </p:blipFill>
                  <p:spPr>
                    <a:xfrm>
                      <a:off x="9020823" y="4473559"/>
                      <a:ext cx="419400" cy="17342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 name="Ink 37">
                      <a:extLst>
                        <a:ext uri="{FF2B5EF4-FFF2-40B4-BE49-F238E27FC236}">
                          <a16:creationId xmlns:a16="http://schemas.microsoft.com/office/drawing/2014/main" id="{2F8A332E-D5FA-DE00-77AF-6F88B3266CDA}"/>
                        </a:ext>
                      </a:extLst>
                    </p14:cNvPr>
                    <p14:cNvContentPartPr>
                      <a14:cpLocks xmlns:a14="http://schemas.microsoft.com/office/drawing/2010/main"/>
                    </p14:cNvContentPartPr>
                    <p14:nvPr/>
                  </p14:nvContentPartPr>
                  <p14:xfrm>
                    <a:off x="8594260" y="4345631"/>
                    <a:ext cx="453960" cy="184680"/>
                  </p14:xfrm>
                </p:contentPart>
              </mc:Choice>
              <mc:Fallback xmlns="">
                <p:pic>
                  <p:nvPicPr>
                    <p:cNvPr id="38" name="Ink 37">
                      <a:extLst>
                        <a:ext uri="{FF2B5EF4-FFF2-40B4-BE49-F238E27FC236}">
                          <a16:creationId xmlns:a16="http://schemas.microsoft.com/office/drawing/2014/main" id="{2F8A332E-D5FA-DE00-77AF-6F88B3266CDA}"/>
                        </a:ext>
                      </a:extLst>
                    </p:cNvPr>
                    <p:cNvPicPr>
                      <a:picLocks/>
                    </p:cNvPicPr>
                    <p:nvPr/>
                  </p:nvPicPr>
                  <p:blipFill>
                    <a:blip r:embed="rId35"/>
                    <a:stretch>
                      <a:fillRect/>
                    </a:stretch>
                  </p:blipFill>
                  <p:spPr>
                    <a:xfrm>
                      <a:off x="8576260" y="4327631"/>
                      <a:ext cx="4896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93CE7489-D37D-255A-84D5-3D50780D5923}"/>
                        </a:ext>
                      </a:extLst>
                    </p14:cNvPr>
                    <p14:cNvContentPartPr>
                      <a14:cpLocks xmlns:a14="http://schemas.microsoft.com/office/drawing/2010/main"/>
                    </p14:cNvContentPartPr>
                    <p14:nvPr/>
                  </p14:nvContentPartPr>
                  <p14:xfrm>
                    <a:off x="7846540" y="4529591"/>
                    <a:ext cx="660960" cy="121680"/>
                  </p14:xfrm>
                </p:contentPart>
              </mc:Choice>
              <mc:Fallback xmlns="">
                <p:pic>
                  <p:nvPicPr>
                    <p:cNvPr id="41" name="Ink 40">
                      <a:extLst>
                        <a:ext uri="{FF2B5EF4-FFF2-40B4-BE49-F238E27FC236}">
                          <a16:creationId xmlns:a16="http://schemas.microsoft.com/office/drawing/2014/main" id="{93CE7489-D37D-255A-84D5-3D50780D5923}"/>
                        </a:ext>
                      </a:extLst>
                    </p:cNvPr>
                    <p:cNvPicPr>
                      <a:picLocks/>
                    </p:cNvPicPr>
                    <p:nvPr/>
                  </p:nvPicPr>
                  <p:blipFill>
                    <a:blip r:embed="rId37"/>
                    <a:stretch>
                      <a:fillRect/>
                    </a:stretch>
                  </p:blipFill>
                  <p:spPr>
                    <a:xfrm>
                      <a:off x="7828540" y="4511538"/>
                      <a:ext cx="696600" cy="15742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3" name="Ink 42">
                      <a:extLst>
                        <a:ext uri="{FF2B5EF4-FFF2-40B4-BE49-F238E27FC236}">
                          <a16:creationId xmlns:a16="http://schemas.microsoft.com/office/drawing/2014/main" id="{FEC816FB-F807-F15C-E569-EC58273A5614}"/>
                        </a:ext>
                      </a:extLst>
                    </p14:cNvPr>
                    <p14:cNvContentPartPr>
                      <a14:cpLocks xmlns:a14="http://schemas.microsoft.com/office/drawing/2010/main"/>
                    </p14:cNvContentPartPr>
                    <p14:nvPr/>
                  </p14:nvContentPartPr>
                  <p14:xfrm>
                    <a:off x="7258300" y="4429151"/>
                    <a:ext cx="463320" cy="131400"/>
                  </p14:xfrm>
                </p:contentPart>
              </mc:Choice>
              <mc:Fallback xmlns="">
                <p:pic>
                  <p:nvPicPr>
                    <p:cNvPr id="43" name="Ink 42">
                      <a:extLst>
                        <a:ext uri="{FF2B5EF4-FFF2-40B4-BE49-F238E27FC236}">
                          <a16:creationId xmlns:a16="http://schemas.microsoft.com/office/drawing/2014/main" id="{FEC816FB-F807-F15C-E569-EC58273A5614}"/>
                        </a:ext>
                      </a:extLst>
                    </p:cNvPr>
                    <p:cNvPicPr>
                      <a:picLocks/>
                    </p:cNvPicPr>
                    <p:nvPr/>
                  </p:nvPicPr>
                  <p:blipFill>
                    <a:blip r:embed="rId39"/>
                    <a:stretch>
                      <a:fillRect/>
                    </a:stretch>
                  </p:blipFill>
                  <p:spPr>
                    <a:xfrm>
                      <a:off x="7240300" y="4411151"/>
                      <a:ext cx="4989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5" name="Ink 44">
                      <a:extLst>
                        <a:ext uri="{FF2B5EF4-FFF2-40B4-BE49-F238E27FC236}">
                          <a16:creationId xmlns:a16="http://schemas.microsoft.com/office/drawing/2014/main" id="{FA663228-64EB-82C5-58B1-D08F590F675C}"/>
                        </a:ext>
                      </a:extLst>
                    </p14:cNvPr>
                    <p14:cNvContentPartPr>
                      <a14:cpLocks xmlns:a14="http://schemas.microsoft.com/office/drawing/2010/main"/>
                    </p14:cNvContentPartPr>
                    <p14:nvPr/>
                  </p14:nvContentPartPr>
                  <p14:xfrm>
                    <a:off x="6524980" y="4377671"/>
                    <a:ext cx="576000" cy="189360"/>
                  </p14:xfrm>
                </p:contentPart>
              </mc:Choice>
              <mc:Fallback xmlns="">
                <p:pic>
                  <p:nvPicPr>
                    <p:cNvPr id="45" name="Ink 44">
                      <a:extLst>
                        <a:ext uri="{FF2B5EF4-FFF2-40B4-BE49-F238E27FC236}">
                          <a16:creationId xmlns:a16="http://schemas.microsoft.com/office/drawing/2014/main" id="{FA663228-64EB-82C5-58B1-D08F590F675C}"/>
                        </a:ext>
                      </a:extLst>
                    </p:cNvPr>
                    <p:cNvPicPr>
                      <a:picLocks/>
                    </p:cNvPicPr>
                    <p:nvPr/>
                  </p:nvPicPr>
                  <p:blipFill>
                    <a:blip r:embed="rId41"/>
                    <a:stretch>
                      <a:fillRect/>
                    </a:stretch>
                  </p:blipFill>
                  <p:spPr>
                    <a:xfrm>
                      <a:off x="6506980" y="4359705"/>
                      <a:ext cx="611640" cy="224932"/>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a:extLst>
                        <a:ext uri="{FF2B5EF4-FFF2-40B4-BE49-F238E27FC236}">
                          <a16:creationId xmlns:a16="http://schemas.microsoft.com/office/drawing/2014/main" id="{38AB45BA-2B38-604D-CFF1-3F1D33978F7E}"/>
                        </a:ext>
                      </a:extLst>
                    </p14:cNvPr>
                    <p14:cNvContentPartPr>
                      <a14:cpLocks xmlns:a14="http://schemas.microsoft.com/office/drawing/2010/main"/>
                    </p14:cNvContentPartPr>
                    <p14:nvPr/>
                  </p14:nvContentPartPr>
                  <p14:xfrm>
                    <a:off x="6551980" y="4150151"/>
                    <a:ext cx="491760" cy="129600"/>
                  </p14:xfrm>
                </p:contentPart>
              </mc:Choice>
              <mc:Fallback xmlns="">
                <p:pic>
                  <p:nvPicPr>
                    <p:cNvPr id="46" name="Ink 45">
                      <a:extLst>
                        <a:ext uri="{FF2B5EF4-FFF2-40B4-BE49-F238E27FC236}">
                          <a16:creationId xmlns:a16="http://schemas.microsoft.com/office/drawing/2014/main" id="{38AB45BA-2B38-604D-CFF1-3F1D33978F7E}"/>
                        </a:ext>
                      </a:extLst>
                    </p:cNvPr>
                    <p:cNvPicPr>
                      <a:picLocks/>
                    </p:cNvPicPr>
                    <p:nvPr/>
                  </p:nvPicPr>
                  <p:blipFill>
                    <a:blip r:embed="rId43"/>
                    <a:stretch>
                      <a:fillRect/>
                    </a:stretch>
                  </p:blipFill>
                  <p:spPr>
                    <a:xfrm>
                      <a:off x="6533980" y="4132151"/>
                      <a:ext cx="5274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Ink 46">
                      <a:extLst>
                        <a:ext uri="{FF2B5EF4-FFF2-40B4-BE49-F238E27FC236}">
                          <a16:creationId xmlns:a16="http://schemas.microsoft.com/office/drawing/2014/main" id="{03199989-D021-25F8-BA22-C90BFF4E7FCF}"/>
                        </a:ext>
                      </a:extLst>
                    </p14:cNvPr>
                    <p14:cNvContentPartPr>
                      <a14:cpLocks xmlns:a14="http://schemas.microsoft.com/office/drawing/2010/main"/>
                    </p14:cNvContentPartPr>
                    <p14:nvPr/>
                  </p14:nvContentPartPr>
                  <p14:xfrm>
                    <a:off x="7239760" y="4173011"/>
                    <a:ext cx="666360" cy="142920"/>
                  </p14:xfrm>
                </p:contentPart>
              </mc:Choice>
              <mc:Fallback xmlns="">
                <p:pic>
                  <p:nvPicPr>
                    <p:cNvPr id="47" name="Ink 46">
                      <a:extLst>
                        <a:ext uri="{FF2B5EF4-FFF2-40B4-BE49-F238E27FC236}">
                          <a16:creationId xmlns:a16="http://schemas.microsoft.com/office/drawing/2014/main" id="{03199989-D021-25F8-BA22-C90BFF4E7FCF}"/>
                        </a:ext>
                      </a:extLst>
                    </p:cNvPr>
                    <p:cNvPicPr>
                      <a:picLocks/>
                    </p:cNvPicPr>
                    <p:nvPr/>
                  </p:nvPicPr>
                  <p:blipFill>
                    <a:blip r:embed="rId45"/>
                    <a:stretch>
                      <a:fillRect/>
                    </a:stretch>
                  </p:blipFill>
                  <p:spPr>
                    <a:xfrm>
                      <a:off x="7221770" y="4155011"/>
                      <a:ext cx="701981"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0" name="Ink 49">
                      <a:extLst>
                        <a:ext uri="{FF2B5EF4-FFF2-40B4-BE49-F238E27FC236}">
                          <a16:creationId xmlns:a16="http://schemas.microsoft.com/office/drawing/2014/main" id="{9D631D8E-ACFD-0033-6470-924752775655}"/>
                        </a:ext>
                      </a:extLst>
                    </p14:cNvPr>
                    <p14:cNvContentPartPr>
                      <a14:cpLocks xmlns:a14="http://schemas.microsoft.com/office/drawing/2010/main"/>
                    </p14:cNvContentPartPr>
                    <p14:nvPr/>
                  </p14:nvContentPartPr>
                  <p14:xfrm>
                    <a:off x="8199340" y="4158071"/>
                    <a:ext cx="782280" cy="145080"/>
                  </p14:xfrm>
                </p:contentPart>
              </mc:Choice>
              <mc:Fallback xmlns="">
                <p:pic>
                  <p:nvPicPr>
                    <p:cNvPr id="50" name="Ink 49">
                      <a:extLst>
                        <a:ext uri="{FF2B5EF4-FFF2-40B4-BE49-F238E27FC236}">
                          <a16:creationId xmlns:a16="http://schemas.microsoft.com/office/drawing/2014/main" id="{9D631D8E-ACFD-0033-6470-924752775655}"/>
                        </a:ext>
                      </a:extLst>
                    </p:cNvPr>
                    <p:cNvPicPr>
                      <a:picLocks/>
                    </p:cNvPicPr>
                    <p:nvPr/>
                  </p:nvPicPr>
                  <p:blipFill>
                    <a:blip r:embed="rId47"/>
                    <a:stretch>
                      <a:fillRect/>
                    </a:stretch>
                  </p:blipFill>
                  <p:spPr>
                    <a:xfrm>
                      <a:off x="8181340" y="4140071"/>
                      <a:ext cx="8179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3" name="Ink 52">
                      <a:extLst>
                        <a:ext uri="{FF2B5EF4-FFF2-40B4-BE49-F238E27FC236}">
                          <a16:creationId xmlns:a16="http://schemas.microsoft.com/office/drawing/2014/main" id="{B5CEC789-A0B5-939E-4D07-F1ECAA54E86D}"/>
                        </a:ext>
                      </a:extLst>
                    </p14:cNvPr>
                    <p14:cNvContentPartPr>
                      <a14:cpLocks xmlns:a14="http://schemas.microsoft.com/office/drawing/2010/main"/>
                    </p14:cNvContentPartPr>
                    <p14:nvPr/>
                  </p14:nvContentPartPr>
                  <p14:xfrm>
                    <a:off x="9131020" y="4158071"/>
                    <a:ext cx="246960" cy="137160"/>
                  </p14:xfrm>
                </p:contentPart>
              </mc:Choice>
              <mc:Fallback xmlns="">
                <p:pic>
                  <p:nvPicPr>
                    <p:cNvPr id="53" name="Ink 52">
                      <a:extLst>
                        <a:ext uri="{FF2B5EF4-FFF2-40B4-BE49-F238E27FC236}">
                          <a16:creationId xmlns:a16="http://schemas.microsoft.com/office/drawing/2014/main" id="{B5CEC789-A0B5-939E-4D07-F1ECAA54E86D}"/>
                        </a:ext>
                      </a:extLst>
                    </p:cNvPr>
                    <p:cNvPicPr>
                      <a:picLocks/>
                    </p:cNvPicPr>
                    <p:nvPr/>
                  </p:nvPicPr>
                  <p:blipFill>
                    <a:blip r:embed="rId49"/>
                    <a:stretch>
                      <a:fillRect/>
                    </a:stretch>
                  </p:blipFill>
                  <p:spPr>
                    <a:xfrm>
                      <a:off x="9113020" y="4140071"/>
                      <a:ext cx="2826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4" name="Ink 53">
                      <a:extLst>
                        <a:ext uri="{FF2B5EF4-FFF2-40B4-BE49-F238E27FC236}">
                          <a16:creationId xmlns:a16="http://schemas.microsoft.com/office/drawing/2014/main" id="{0C226356-8388-4DFE-6FBA-A7310728FDB2}"/>
                        </a:ext>
                      </a:extLst>
                    </p14:cNvPr>
                    <p14:cNvContentPartPr>
                      <a14:cpLocks xmlns:a14="http://schemas.microsoft.com/office/drawing/2010/main"/>
                    </p14:cNvContentPartPr>
                    <p14:nvPr/>
                  </p14:nvContentPartPr>
                  <p14:xfrm>
                    <a:off x="8975320" y="5296282"/>
                    <a:ext cx="423720" cy="150480"/>
                  </p14:xfrm>
                </p:contentPart>
              </mc:Choice>
              <mc:Fallback xmlns="">
                <p:pic>
                  <p:nvPicPr>
                    <p:cNvPr id="54" name="Ink 53">
                      <a:extLst>
                        <a:ext uri="{FF2B5EF4-FFF2-40B4-BE49-F238E27FC236}">
                          <a16:creationId xmlns:a16="http://schemas.microsoft.com/office/drawing/2014/main" id="{0C226356-8388-4DFE-6FBA-A7310728FDB2}"/>
                        </a:ext>
                      </a:extLst>
                    </p:cNvPr>
                    <p:cNvPicPr>
                      <a:picLocks/>
                    </p:cNvPicPr>
                    <p:nvPr/>
                  </p:nvPicPr>
                  <p:blipFill>
                    <a:blip r:embed="rId51"/>
                    <a:stretch>
                      <a:fillRect/>
                    </a:stretch>
                  </p:blipFill>
                  <p:spPr>
                    <a:xfrm>
                      <a:off x="8957320" y="5278282"/>
                      <a:ext cx="4593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5" name="Ink 54">
                      <a:extLst>
                        <a:ext uri="{FF2B5EF4-FFF2-40B4-BE49-F238E27FC236}">
                          <a16:creationId xmlns:a16="http://schemas.microsoft.com/office/drawing/2014/main" id="{21E312FB-CED1-8168-41F8-C78A6479A875}"/>
                        </a:ext>
                      </a:extLst>
                    </p14:cNvPr>
                    <p14:cNvContentPartPr>
                      <a14:cpLocks xmlns:a14="http://schemas.microsoft.com/office/drawing/2010/main"/>
                    </p14:cNvContentPartPr>
                    <p14:nvPr/>
                  </p14:nvContentPartPr>
                  <p14:xfrm>
                    <a:off x="8106460" y="5246351"/>
                    <a:ext cx="271800" cy="176040"/>
                  </p14:xfrm>
                </p:contentPart>
              </mc:Choice>
              <mc:Fallback xmlns="">
                <p:pic>
                  <p:nvPicPr>
                    <p:cNvPr id="55" name="Ink 54">
                      <a:extLst>
                        <a:ext uri="{FF2B5EF4-FFF2-40B4-BE49-F238E27FC236}">
                          <a16:creationId xmlns:a16="http://schemas.microsoft.com/office/drawing/2014/main" id="{21E312FB-CED1-8168-41F8-C78A6479A875}"/>
                        </a:ext>
                      </a:extLst>
                    </p:cNvPr>
                    <p:cNvPicPr>
                      <a:picLocks/>
                    </p:cNvPicPr>
                    <p:nvPr/>
                  </p:nvPicPr>
                  <p:blipFill>
                    <a:blip r:embed="rId53"/>
                    <a:stretch>
                      <a:fillRect/>
                    </a:stretch>
                  </p:blipFill>
                  <p:spPr>
                    <a:xfrm>
                      <a:off x="8088436" y="5228351"/>
                      <a:ext cx="307487"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7" name="Ink 56">
                      <a:extLst>
                        <a:ext uri="{FF2B5EF4-FFF2-40B4-BE49-F238E27FC236}">
                          <a16:creationId xmlns:a16="http://schemas.microsoft.com/office/drawing/2014/main" id="{BB01C979-1A4E-62A9-7CC4-2F428A9AC719}"/>
                        </a:ext>
                      </a:extLst>
                    </p14:cNvPr>
                    <p14:cNvContentPartPr>
                      <a14:cpLocks xmlns:a14="http://schemas.microsoft.com/office/drawing/2010/main"/>
                    </p14:cNvContentPartPr>
                    <p14:nvPr/>
                  </p14:nvContentPartPr>
                  <p14:xfrm>
                    <a:off x="7351180" y="5305751"/>
                    <a:ext cx="241560" cy="176040"/>
                  </p14:xfrm>
                </p:contentPart>
              </mc:Choice>
              <mc:Fallback xmlns="">
                <p:pic>
                  <p:nvPicPr>
                    <p:cNvPr id="57" name="Ink 56">
                      <a:extLst>
                        <a:ext uri="{FF2B5EF4-FFF2-40B4-BE49-F238E27FC236}">
                          <a16:creationId xmlns:a16="http://schemas.microsoft.com/office/drawing/2014/main" id="{BB01C979-1A4E-62A9-7CC4-2F428A9AC719}"/>
                        </a:ext>
                      </a:extLst>
                    </p:cNvPr>
                    <p:cNvPicPr>
                      <a:picLocks/>
                    </p:cNvPicPr>
                    <p:nvPr/>
                  </p:nvPicPr>
                  <p:blipFill>
                    <a:blip r:embed="rId55"/>
                    <a:stretch>
                      <a:fillRect/>
                    </a:stretch>
                  </p:blipFill>
                  <p:spPr>
                    <a:xfrm>
                      <a:off x="7333180" y="5287751"/>
                      <a:ext cx="277200" cy="211680"/>
                    </a:xfrm>
                    <a:prstGeom prst="rect">
                      <a:avLst/>
                    </a:prstGeom>
                  </p:spPr>
                </p:pic>
              </mc:Fallback>
            </mc:AlternateContent>
          </p:grpSp>
        </p:grpSp>
        <p:grpSp>
          <p:nvGrpSpPr>
            <p:cNvPr id="126" name="Group 125">
              <a:extLst>
                <a:ext uri="{FF2B5EF4-FFF2-40B4-BE49-F238E27FC236}">
                  <a16:creationId xmlns:a16="http://schemas.microsoft.com/office/drawing/2014/main" id="{F359D7C2-41D4-2270-43C0-592DAAD794CE}"/>
                </a:ext>
              </a:extLst>
            </p:cNvPr>
            <p:cNvGrpSpPr>
              <a:grpSpLocks/>
            </p:cNvGrpSpPr>
            <p:nvPr/>
          </p:nvGrpSpPr>
          <p:grpSpPr>
            <a:xfrm>
              <a:off x="4958740" y="4114732"/>
              <a:ext cx="6655853" cy="1813490"/>
              <a:chOff x="4958740" y="4114732"/>
              <a:chExt cx="6655853" cy="1813490"/>
            </a:xfrm>
          </p:grpSpPr>
          <p:sp>
            <p:nvSpPr>
              <p:cNvPr id="59" name="Rectangle 58">
                <a:extLst>
                  <a:ext uri="{FF2B5EF4-FFF2-40B4-BE49-F238E27FC236}">
                    <a16:creationId xmlns:a16="http://schemas.microsoft.com/office/drawing/2014/main" id="{E8785BFE-ECE4-4671-F164-CF78352C465F}"/>
                  </a:ext>
                </a:extLst>
              </p:cNvPr>
              <p:cNvSpPr>
                <a:spLocks/>
              </p:cNvSpPr>
              <p:nvPr/>
            </p:nvSpPr>
            <p:spPr>
              <a:xfrm>
                <a:off x="8495665" y="5717094"/>
                <a:ext cx="3118928" cy="211128"/>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tx1"/>
                    </a:solidFill>
                  </a:rPr>
                  <a:t>Substrate Layer</a:t>
                </a:r>
              </a:p>
            </p:txBody>
          </p:sp>
          <p:sp>
            <p:nvSpPr>
              <p:cNvPr id="60" name="Rectangle 59">
                <a:extLst>
                  <a:ext uri="{FF2B5EF4-FFF2-40B4-BE49-F238E27FC236}">
                    <a16:creationId xmlns:a16="http://schemas.microsoft.com/office/drawing/2014/main" id="{552DFB37-7C9D-B110-D37A-5BDD47F27EFD}"/>
                  </a:ext>
                </a:extLst>
              </p:cNvPr>
              <p:cNvSpPr>
                <a:spLocks/>
              </p:cNvSpPr>
              <p:nvPr/>
            </p:nvSpPr>
            <p:spPr>
              <a:xfrm>
                <a:off x="8495664" y="4114732"/>
                <a:ext cx="3118929" cy="1607499"/>
              </a:xfrm>
              <a:prstGeom prst="rect">
                <a:avLst/>
              </a:prstGeom>
              <a:gradFill>
                <a:gsLst>
                  <a:gs pos="0">
                    <a:schemeClr val="accent5">
                      <a:lumMod val="20000"/>
                      <a:lumOff val="80000"/>
                    </a:schemeClr>
                  </a:gs>
                  <a:gs pos="74000">
                    <a:schemeClr val="bg1">
                      <a:lumMod val="75000"/>
                    </a:schemeClr>
                  </a:gs>
                  <a:gs pos="83000">
                    <a:schemeClr val="bg1">
                      <a:lumMod val="75000"/>
                    </a:schemeClr>
                  </a:gs>
                  <a:gs pos="100000">
                    <a:schemeClr val="accent5">
                      <a:lumMod val="60000"/>
                      <a:lumOff val="40000"/>
                    </a:schemeClr>
                  </a:gs>
                </a:gsLst>
                <a:lin ang="5400000" scaled="1"/>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DB4E6363-349A-3E67-35C1-BAA755D59D3F}"/>
                  </a:ext>
                </a:extLst>
              </p:cNvPr>
              <p:cNvGrpSpPr>
                <a:grpSpLocks/>
              </p:cNvGrpSpPr>
              <p:nvPr/>
            </p:nvGrpSpPr>
            <p:grpSpPr>
              <a:xfrm>
                <a:off x="8622348" y="4136849"/>
                <a:ext cx="2924640" cy="1508400"/>
                <a:chOff x="8688940" y="4075854"/>
                <a:chExt cx="2924640" cy="1508400"/>
              </a:xfrm>
            </p:grpSpPr>
            <mc:AlternateContent xmlns:mc="http://schemas.openxmlformats.org/markup-compatibility/2006" xmlns:p14="http://schemas.microsoft.com/office/powerpoint/2010/main">
              <mc:Choice Requires="p14">
                <p:contentPart p14:bwMode="auto" r:id="rId56">
                  <p14:nvContentPartPr>
                    <p14:cNvPr id="89" name="Ink 88">
                      <a:extLst>
                        <a:ext uri="{FF2B5EF4-FFF2-40B4-BE49-F238E27FC236}">
                          <a16:creationId xmlns:a16="http://schemas.microsoft.com/office/drawing/2014/main" id="{35BCACE6-F547-6C9D-90C8-CAF705D41D25}"/>
                        </a:ext>
                      </a:extLst>
                    </p14:cNvPr>
                    <p14:cNvContentPartPr>
                      <a14:cpLocks xmlns:a14="http://schemas.microsoft.com/office/drawing/2010/main"/>
                    </p14:cNvContentPartPr>
                    <p14:nvPr/>
                  </p14:nvContentPartPr>
                  <p14:xfrm>
                    <a:off x="8850580" y="5177814"/>
                    <a:ext cx="82800" cy="406440"/>
                  </p14:xfrm>
                </p:contentPart>
              </mc:Choice>
              <mc:Fallback xmlns="">
                <p:pic>
                  <p:nvPicPr>
                    <p:cNvPr id="89" name="Ink 88">
                      <a:extLst>
                        <a:ext uri="{FF2B5EF4-FFF2-40B4-BE49-F238E27FC236}">
                          <a16:creationId xmlns:a16="http://schemas.microsoft.com/office/drawing/2014/main" id="{35BCACE6-F547-6C9D-90C8-CAF705D41D25}"/>
                        </a:ext>
                      </a:extLst>
                    </p:cNvPr>
                    <p:cNvPicPr>
                      <a:picLocks/>
                    </p:cNvPicPr>
                    <p:nvPr/>
                  </p:nvPicPr>
                  <p:blipFill>
                    <a:blip r:embed="rId57"/>
                    <a:stretch>
                      <a:fillRect/>
                    </a:stretch>
                  </p:blipFill>
                  <p:spPr>
                    <a:xfrm>
                      <a:off x="8832580" y="5159798"/>
                      <a:ext cx="118440" cy="442112"/>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0" name="Ink 89">
                      <a:extLst>
                        <a:ext uri="{FF2B5EF4-FFF2-40B4-BE49-F238E27FC236}">
                          <a16:creationId xmlns:a16="http://schemas.microsoft.com/office/drawing/2014/main" id="{B7C96360-30F3-A316-9242-7B9825414B15}"/>
                        </a:ext>
                      </a:extLst>
                    </p14:cNvPr>
                    <p14:cNvContentPartPr>
                      <a14:cpLocks xmlns:a14="http://schemas.microsoft.com/office/drawing/2010/main"/>
                    </p14:cNvContentPartPr>
                    <p14:nvPr/>
                  </p14:nvContentPartPr>
                  <p14:xfrm>
                    <a:off x="9197260" y="5152614"/>
                    <a:ext cx="133560" cy="362520"/>
                  </p14:xfrm>
                </p:contentPart>
              </mc:Choice>
              <mc:Fallback xmlns="">
                <p:pic>
                  <p:nvPicPr>
                    <p:cNvPr id="90" name="Ink 89">
                      <a:extLst>
                        <a:ext uri="{FF2B5EF4-FFF2-40B4-BE49-F238E27FC236}">
                          <a16:creationId xmlns:a16="http://schemas.microsoft.com/office/drawing/2014/main" id="{B7C96360-30F3-A316-9242-7B9825414B15}"/>
                        </a:ext>
                      </a:extLst>
                    </p:cNvPr>
                    <p:cNvPicPr>
                      <a:picLocks/>
                    </p:cNvPicPr>
                    <p:nvPr/>
                  </p:nvPicPr>
                  <p:blipFill>
                    <a:blip r:embed="rId59"/>
                    <a:stretch>
                      <a:fillRect/>
                    </a:stretch>
                  </p:blipFill>
                  <p:spPr>
                    <a:xfrm>
                      <a:off x="9179260" y="5134614"/>
                      <a:ext cx="169200" cy="3981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1" name="Ink 90">
                      <a:extLst>
                        <a:ext uri="{FF2B5EF4-FFF2-40B4-BE49-F238E27FC236}">
                          <a16:creationId xmlns:a16="http://schemas.microsoft.com/office/drawing/2014/main" id="{1E7DFA3E-49BA-1DEF-17A0-A446D58CFEB9}"/>
                        </a:ext>
                      </a:extLst>
                    </p14:cNvPr>
                    <p14:cNvContentPartPr>
                      <a14:cpLocks xmlns:a14="http://schemas.microsoft.com/office/drawing/2010/main"/>
                    </p14:cNvContentPartPr>
                    <p14:nvPr/>
                  </p14:nvContentPartPr>
                  <p14:xfrm>
                    <a:off x="9535660" y="5057934"/>
                    <a:ext cx="119880" cy="508680"/>
                  </p14:xfrm>
                </p:contentPart>
              </mc:Choice>
              <mc:Fallback xmlns="">
                <p:pic>
                  <p:nvPicPr>
                    <p:cNvPr id="91" name="Ink 90">
                      <a:extLst>
                        <a:ext uri="{FF2B5EF4-FFF2-40B4-BE49-F238E27FC236}">
                          <a16:creationId xmlns:a16="http://schemas.microsoft.com/office/drawing/2014/main" id="{1E7DFA3E-49BA-1DEF-17A0-A446D58CFEB9}"/>
                        </a:ext>
                      </a:extLst>
                    </p:cNvPr>
                    <p:cNvPicPr>
                      <a:picLocks/>
                    </p:cNvPicPr>
                    <p:nvPr/>
                  </p:nvPicPr>
                  <p:blipFill>
                    <a:blip r:embed="rId61"/>
                    <a:stretch>
                      <a:fillRect/>
                    </a:stretch>
                  </p:blipFill>
                  <p:spPr>
                    <a:xfrm>
                      <a:off x="9517660" y="5039947"/>
                      <a:ext cx="155520" cy="544295"/>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2" name="Ink 91">
                      <a:extLst>
                        <a:ext uri="{FF2B5EF4-FFF2-40B4-BE49-F238E27FC236}">
                          <a16:creationId xmlns:a16="http://schemas.microsoft.com/office/drawing/2014/main" id="{8FD0CB21-1440-4CF0-9A2D-B0D32F79E1AB}"/>
                        </a:ext>
                      </a:extLst>
                    </p14:cNvPr>
                    <p14:cNvContentPartPr>
                      <a14:cpLocks xmlns:a14="http://schemas.microsoft.com/office/drawing/2010/main"/>
                    </p14:cNvContentPartPr>
                    <p14:nvPr/>
                  </p14:nvContentPartPr>
                  <p14:xfrm>
                    <a:off x="9835540" y="5070894"/>
                    <a:ext cx="117720" cy="508680"/>
                  </p14:xfrm>
                </p:contentPart>
              </mc:Choice>
              <mc:Fallback xmlns="">
                <p:pic>
                  <p:nvPicPr>
                    <p:cNvPr id="92" name="Ink 91">
                      <a:extLst>
                        <a:ext uri="{FF2B5EF4-FFF2-40B4-BE49-F238E27FC236}">
                          <a16:creationId xmlns:a16="http://schemas.microsoft.com/office/drawing/2014/main" id="{8FD0CB21-1440-4CF0-9A2D-B0D32F79E1AB}"/>
                        </a:ext>
                      </a:extLst>
                    </p:cNvPr>
                    <p:cNvPicPr>
                      <a:picLocks/>
                    </p:cNvPicPr>
                    <p:nvPr/>
                  </p:nvPicPr>
                  <p:blipFill>
                    <a:blip r:embed="rId63"/>
                    <a:stretch>
                      <a:fillRect/>
                    </a:stretch>
                  </p:blipFill>
                  <p:spPr>
                    <a:xfrm>
                      <a:off x="9817540" y="5052894"/>
                      <a:ext cx="153360" cy="544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3" name="Ink 92">
                      <a:extLst>
                        <a:ext uri="{FF2B5EF4-FFF2-40B4-BE49-F238E27FC236}">
                          <a16:creationId xmlns:a16="http://schemas.microsoft.com/office/drawing/2014/main" id="{1F360B0C-C01F-BA84-AA27-E78534089C1D}"/>
                        </a:ext>
                      </a:extLst>
                    </p14:cNvPr>
                    <p14:cNvContentPartPr>
                      <a14:cpLocks xmlns:a14="http://schemas.microsoft.com/office/drawing/2010/main"/>
                    </p14:cNvContentPartPr>
                    <p14:nvPr/>
                  </p14:nvContentPartPr>
                  <p14:xfrm>
                    <a:off x="10178980" y="5151534"/>
                    <a:ext cx="254520" cy="406440"/>
                  </p14:xfrm>
                </p:contentPart>
              </mc:Choice>
              <mc:Fallback xmlns="">
                <p:pic>
                  <p:nvPicPr>
                    <p:cNvPr id="93" name="Ink 92">
                      <a:extLst>
                        <a:ext uri="{FF2B5EF4-FFF2-40B4-BE49-F238E27FC236}">
                          <a16:creationId xmlns:a16="http://schemas.microsoft.com/office/drawing/2014/main" id="{1F360B0C-C01F-BA84-AA27-E78534089C1D}"/>
                        </a:ext>
                      </a:extLst>
                    </p:cNvPr>
                    <p:cNvPicPr>
                      <a:picLocks/>
                    </p:cNvPicPr>
                    <p:nvPr/>
                  </p:nvPicPr>
                  <p:blipFill>
                    <a:blip r:embed="rId65"/>
                    <a:stretch>
                      <a:fillRect/>
                    </a:stretch>
                  </p:blipFill>
                  <p:spPr>
                    <a:xfrm>
                      <a:off x="10160980" y="5133534"/>
                      <a:ext cx="29016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4" name="Ink 93">
                      <a:extLst>
                        <a:ext uri="{FF2B5EF4-FFF2-40B4-BE49-F238E27FC236}">
                          <a16:creationId xmlns:a16="http://schemas.microsoft.com/office/drawing/2014/main" id="{F9A6662B-9579-2404-EB23-9FA92A2F3A8E}"/>
                        </a:ext>
                      </a:extLst>
                    </p14:cNvPr>
                    <p14:cNvContentPartPr>
                      <a14:cpLocks xmlns:a14="http://schemas.microsoft.com/office/drawing/2010/main"/>
                    </p14:cNvContentPartPr>
                    <p14:nvPr/>
                  </p14:nvContentPartPr>
                  <p14:xfrm>
                    <a:off x="10262500" y="4856694"/>
                    <a:ext cx="290880" cy="289080"/>
                  </p14:xfrm>
                </p:contentPart>
              </mc:Choice>
              <mc:Fallback xmlns="">
                <p:pic>
                  <p:nvPicPr>
                    <p:cNvPr id="94" name="Ink 93">
                      <a:extLst>
                        <a:ext uri="{FF2B5EF4-FFF2-40B4-BE49-F238E27FC236}">
                          <a16:creationId xmlns:a16="http://schemas.microsoft.com/office/drawing/2014/main" id="{F9A6662B-9579-2404-EB23-9FA92A2F3A8E}"/>
                        </a:ext>
                      </a:extLst>
                    </p:cNvPr>
                    <p:cNvPicPr>
                      <a:picLocks/>
                    </p:cNvPicPr>
                    <p:nvPr/>
                  </p:nvPicPr>
                  <p:blipFill>
                    <a:blip r:embed="rId67"/>
                    <a:stretch>
                      <a:fillRect/>
                    </a:stretch>
                  </p:blipFill>
                  <p:spPr>
                    <a:xfrm>
                      <a:off x="10244500" y="4838694"/>
                      <a:ext cx="32652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5" name="Ink 94">
                      <a:extLst>
                        <a:ext uri="{FF2B5EF4-FFF2-40B4-BE49-F238E27FC236}">
                          <a16:creationId xmlns:a16="http://schemas.microsoft.com/office/drawing/2014/main" id="{49DC03B7-D51E-CD6C-CF7A-7D2EE81AC570}"/>
                        </a:ext>
                      </a:extLst>
                    </p14:cNvPr>
                    <p14:cNvContentPartPr>
                      <a14:cpLocks xmlns:a14="http://schemas.microsoft.com/office/drawing/2010/main"/>
                    </p14:cNvContentPartPr>
                    <p14:nvPr/>
                  </p14:nvContentPartPr>
                  <p14:xfrm>
                    <a:off x="10615300" y="5089974"/>
                    <a:ext cx="126360" cy="427680"/>
                  </p14:xfrm>
                </p:contentPart>
              </mc:Choice>
              <mc:Fallback xmlns="">
                <p:pic>
                  <p:nvPicPr>
                    <p:cNvPr id="95" name="Ink 94">
                      <a:extLst>
                        <a:ext uri="{FF2B5EF4-FFF2-40B4-BE49-F238E27FC236}">
                          <a16:creationId xmlns:a16="http://schemas.microsoft.com/office/drawing/2014/main" id="{49DC03B7-D51E-CD6C-CF7A-7D2EE81AC570}"/>
                        </a:ext>
                      </a:extLst>
                    </p:cNvPr>
                    <p:cNvPicPr>
                      <a:picLocks/>
                    </p:cNvPicPr>
                    <p:nvPr/>
                  </p:nvPicPr>
                  <p:blipFill>
                    <a:blip r:embed="rId69"/>
                    <a:stretch>
                      <a:fillRect/>
                    </a:stretch>
                  </p:blipFill>
                  <p:spPr>
                    <a:xfrm>
                      <a:off x="10597300" y="5071974"/>
                      <a:ext cx="16200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6" name="Ink 95">
                      <a:extLst>
                        <a:ext uri="{FF2B5EF4-FFF2-40B4-BE49-F238E27FC236}">
                          <a16:creationId xmlns:a16="http://schemas.microsoft.com/office/drawing/2014/main" id="{94BA7438-AF36-5B79-FB9E-7028AE6F215D}"/>
                        </a:ext>
                      </a:extLst>
                    </p14:cNvPr>
                    <p14:cNvContentPartPr>
                      <a14:cpLocks xmlns:a14="http://schemas.microsoft.com/office/drawing/2010/main"/>
                    </p14:cNvContentPartPr>
                    <p14:nvPr/>
                  </p14:nvContentPartPr>
                  <p14:xfrm>
                    <a:off x="10988980" y="5056854"/>
                    <a:ext cx="406800" cy="442440"/>
                  </p14:xfrm>
                </p:contentPart>
              </mc:Choice>
              <mc:Fallback xmlns="">
                <p:pic>
                  <p:nvPicPr>
                    <p:cNvPr id="96" name="Ink 95">
                      <a:extLst>
                        <a:ext uri="{FF2B5EF4-FFF2-40B4-BE49-F238E27FC236}">
                          <a16:creationId xmlns:a16="http://schemas.microsoft.com/office/drawing/2014/main" id="{94BA7438-AF36-5B79-FB9E-7028AE6F215D}"/>
                        </a:ext>
                      </a:extLst>
                    </p:cNvPr>
                    <p:cNvPicPr>
                      <a:picLocks/>
                    </p:cNvPicPr>
                    <p:nvPr/>
                  </p:nvPicPr>
                  <p:blipFill>
                    <a:blip r:embed="rId71"/>
                    <a:stretch>
                      <a:fillRect/>
                    </a:stretch>
                  </p:blipFill>
                  <p:spPr>
                    <a:xfrm>
                      <a:off x="10970980" y="5038869"/>
                      <a:ext cx="442440" cy="478051"/>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7" name="Ink 96">
                      <a:extLst>
                        <a:ext uri="{FF2B5EF4-FFF2-40B4-BE49-F238E27FC236}">
                          <a16:creationId xmlns:a16="http://schemas.microsoft.com/office/drawing/2014/main" id="{70CB77D9-80E7-6AF8-4DBF-19369CE676C8}"/>
                        </a:ext>
                      </a:extLst>
                    </p14:cNvPr>
                    <p14:cNvContentPartPr>
                      <a14:cpLocks xmlns:a14="http://schemas.microsoft.com/office/drawing/2010/main"/>
                    </p14:cNvContentPartPr>
                    <p14:nvPr/>
                  </p14:nvContentPartPr>
                  <p14:xfrm>
                    <a:off x="10887820" y="4722054"/>
                    <a:ext cx="437760" cy="387000"/>
                  </p14:xfrm>
                </p:contentPart>
              </mc:Choice>
              <mc:Fallback xmlns="">
                <p:pic>
                  <p:nvPicPr>
                    <p:cNvPr id="97" name="Ink 96">
                      <a:extLst>
                        <a:ext uri="{FF2B5EF4-FFF2-40B4-BE49-F238E27FC236}">
                          <a16:creationId xmlns:a16="http://schemas.microsoft.com/office/drawing/2014/main" id="{70CB77D9-80E7-6AF8-4DBF-19369CE676C8}"/>
                        </a:ext>
                      </a:extLst>
                    </p:cNvPr>
                    <p:cNvPicPr>
                      <a:picLocks/>
                    </p:cNvPicPr>
                    <p:nvPr/>
                  </p:nvPicPr>
                  <p:blipFill>
                    <a:blip r:embed="rId73"/>
                    <a:stretch>
                      <a:fillRect/>
                    </a:stretch>
                  </p:blipFill>
                  <p:spPr>
                    <a:xfrm>
                      <a:off x="10869820" y="4704054"/>
                      <a:ext cx="47340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98" name="Ink 97">
                      <a:extLst>
                        <a:ext uri="{FF2B5EF4-FFF2-40B4-BE49-F238E27FC236}">
                          <a16:creationId xmlns:a16="http://schemas.microsoft.com/office/drawing/2014/main" id="{A8A030C1-41CE-3AF7-B50C-E88BB8BB037F}"/>
                        </a:ext>
                      </a:extLst>
                    </p14:cNvPr>
                    <p14:cNvContentPartPr>
                      <a14:cpLocks xmlns:a14="http://schemas.microsoft.com/office/drawing/2010/main"/>
                    </p14:cNvContentPartPr>
                    <p14:nvPr/>
                  </p14:nvContentPartPr>
                  <p14:xfrm>
                    <a:off x="10688740" y="4482654"/>
                    <a:ext cx="283680" cy="407880"/>
                  </p14:xfrm>
                </p:contentPart>
              </mc:Choice>
              <mc:Fallback xmlns="">
                <p:pic>
                  <p:nvPicPr>
                    <p:cNvPr id="98" name="Ink 97">
                      <a:extLst>
                        <a:ext uri="{FF2B5EF4-FFF2-40B4-BE49-F238E27FC236}">
                          <a16:creationId xmlns:a16="http://schemas.microsoft.com/office/drawing/2014/main" id="{A8A030C1-41CE-3AF7-B50C-E88BB8BB037F}"/>
                        </a:ext>
                      </a:extLst>
                    </p:cNvPr>
                    <p:cNvPicPr>
                      <a:picLocks/>
                    </p:cNvPicPr>
                    <p:nvPr/>
                  </p:nvPicPr>
                  <p:blipFill>
                    <a:blip r:embed="rId75"/>
                    <a:stretch>
                      <a:fillRect/>
                    </a:stretch>
                  </p:blipFill>
                  <p:spPr>
                    <a:xfrm>
                      <a:off x="10670740" y="4464654"/>
                      <a:ext cx="31932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0" name="Ink 99">
                      <a:extLst>
                        <a:ext uri="{FF2B5EF4-FFF2-40B4-BE49-F238E27FC236}">
                          <a16:creationId xmlns:a16="http://schemas.microsoft.com/office/drawing/2014/main" id="{800581BE-8988-B38B-75B8-43E4D050E869}"/>
                        </a:ext>
                      </a:extLst>
                    </p14:cNvPr>
                    <p14:cNvContentPartPr>
                      <a14:cpLocks xmlns:a14="http://schemas.microsoft.com/office/drawing/2010/main"/>
                    </p14:cNvContentPartPr>
                    <p14:nvPr/>
                  </p14:nvContentPartPr>
                  <p14:xfrm>
                    <a:off x="8696860" y="4844094"/>
                    <a:ext cx="482400" cy="233640"/>
                  </p14:xfrm>
                </p:contentPart>
              </mc:Choice>
              <mc:Fallback xmlns="">
                <p:pic>
                  <p:nvPicPr>
                    <p:cNvPr id="100" name="Ink 99">
                      <a:extLst>
                        <a:ext uri="{FF2B5EF4-FFF2-40B4-BE49-F238E27FC236}">
                          <a16:creationId xmlns:a16="http://schemas.microsoft.com/office/drawing/2014/main" id="{800581BE-8988-B38B-75B8-43E4D050E869}"/>
                        </a:ext>
                      </a:extLst>
                    </p:cNvPr>
                    <p:cNvPicPr>
                      <a:picLocks/>
                    </p:cNvPicPr>
                    <p:nvPr/>
                  </p:nvPicPr>
                  <p:blipFill>
                    <a:blip r:embed="rId77"/>
                    <a:stretch>
                      <a:fillRect/>
                    </a:stretch>
                  </p:blipFill>
                  <p:spPr>
                    <a:xfrm>
                      <a:off x="8678860" y="4826094"/>
                      <a:ext cx="51804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1" name="Ink 100">
                      <a:extLst>
                        <a:ext uri="{FF2B5EF4-FFF2-40B4-BE49-F238E27FC236}">
                          <a16:creationId xmlns:a16="http://schemas.microsoft.com/office/drawing/2014/main" id="{16C504E6-AD5F-41ED-D0E7-047A5740BE5B}"/>
                        </a:ext>
                      </a:extLst>
                    </p14:cNvPr>
                    <p14:cNvContentPartPr>
                      <a14:cpLocks xmlns:a14="http://schemas.microsoft.com/office/drawing/2010/main"/>
                    </p14:cNvContentPartPr>
                    <p14:nvPr/>
                  </p14:nvContentPartPr>
                  <p14:xfrm>
                    <a:off x="8911060" y="4512174"/>
                    <a:ext cx="186120" cy="332280"/>
                  </p14:xfrm>
                </p:contentPart>
              </mc:Choice>
              <mc:Fallback xmlns="">
                <p:pic>
                  <p:nvPicPr>
                    <p:cNvPr id="101" name="Ink 100">
                      <a:extLst>
                        <a:ext uri="{FF2B5EF4-FFF2-40B4-BE49-F238E27FC236}">
                          <a16:creationId xmlns:a16="http://schemas.microsoft.com/office/drawing/2014/main" id="{16C504E6-AD5F-41ED-D0E7-047A5740BE5B}"/>
                        </a:ext>
                      </a:extLst>
                    </p:cNvPr>
                    <p:cNvPicPr>
                      <a:picLocks/>
                    </p:cNvPicPr>
                    <p:nvPr/>
                  </p:nvPicPr>
                  <p:blipFill>
                    <a:blip r:embed="rId79"/>
                    <a:stretch>
                      <a:fillRect/>
                    </a:stretch>
                  </p:blipFill>
                  <p:spPr>
                    <a:xfrm>
                      <a:off x="8893025" y="4494174"/>
                      <a:ext cx="221829"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3" name="Ink 102">
                      <a:extLst>
                        <a:ext uri="{FF2B5EF4-FFF2-40B4-BE49-F238E27FC236}">
                          <a16:creationId xmlns:a16="http://schemas.microsoft.com/office/drawing/2014/main" id="{01DFD02B-2666-85C9-C75A-CEFC585613C3}"/>
                        </a:ext>
                      </a:extLst>
                    </p14:cNvPr>
                    <p14:cNvContentPartPr>
                      <a14:cpLocks xmlns:a14="http://schemas.microsoft.com/office/drawing/2010/main"/>
                    </p14:cNvContentPartPr>
                    <p14:nvPr/>
                  </p14:nvContentPartPr>
                  <p14:xfrm>
                    <a:off x="9387340" y="4381494"/>
                    <a:ext cx="499320" cy="438480"/>
                  </p14:xfrm>
                </p:contentPart>
              </mc:Choice>
              <mc:Fallback xmlns="">
                <p:pic>
                  <p:nvPicPr>
                    <p:cNvPr id="103" name="Ink 102">
                      <a:extLst>
                        <a:ext uri="{FF2B5EF4-FFF2-40B4-BE49-F238E27FC236}">
                          <a16:creationId xmlns:a16="http://schemas.microsoft.com/office/drawing/2014/main" id="{01DFD02B-2666-85C9-C75A-CEFC585613C3}"/>
                        </a:ext>
                      </a:extLst>
                    </p:cNvPr>
                    <p:cNvPicPr>
                      <a:picLocks/>
                    </p:cNvPicPr>
                    <p:nvPr/>
                  </p:nvPicPr>
                  <p:blipFill>
                    <a:blip r:embed="rId81"/>
                    <a:stretch>
                      <a:fillRect/>
                    </a:stretch>
                  </p:blipFill>
                  <p:spPr>
                    <a:xfrm>
                      <a:off x="9369340" y="4363509"/>
                      <a:ext cx="534960" cy="474091"/>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5" name="Ink 104">
                      <a:extLst>
                        <a:ext uri="{FF2B5EF4-FFF2-40B4-BE49-F238E27FC236}">
                          <a16:creationId xmlns:a16="http://schemas.microsoft.com/office/drawing/2014/main" id="{FE46216A-8E8A-99DD-6912-7BC6C945D16A}"/>
                        </a:ext>
                      </a:extLst>
                    </p14:cNvPr>
                    <p14:cNvContentPartPr>
                      <a14:cpLocks xmlns:a14="http://schemas.microsoft.com/office/drawing/2010/main"/>
                    </p14:cNvContentPartPr>
                    <p14:nvPr/>
                  </p14:nvContentPartPr>
                  <p14:xfrm>
                    <a:off x="9337660" y="4260174"/>
                    <a:ext cx="62280" cy="364320"/>
                  </p14:xfrm>
                </p:contentPart>
              </mc:Choice>
              <mc:Fallback xmlns="">
                <p:pic>
                  <p:nvPicPr>
                    <p:cNvPr id="105" name="Ink 104">
                      <a:extLst>
                        <a:ext uri="{FF2B5EF4-FFF2-40B4-BE49-F238E27FC236}">
                          <a16:creationId xmlns:a16="http://schemas.microsoft.com/office/drawing/2014/main" id="{FE46216A-8E8A-99DD-6912-7BC6C945D16A}"/>
                        </a:ext>
                      </a:extLst>
                    </p:cNvPr>
                    <p:cNvPicPr>
                      <a:picLocks/>
                    </p:cNvPicPr>
                    <p:nvPr/>
                  </p:nvPicPr>
                  <p:blipFill>
                    <a:blip r:embed="rId83"/>
                    <a:stretch>
                      <a:fillRect/>
                    </a:stretch>
                  </p:blipFill>
                  <p:spPr>
                    <a:xfrm>
                      <a:off x="9319660" y="4242174"/>
                      <a:ext cx="9792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6" name="Ink 105">
                      <a:extLst>
                        <a:ext uri="{FF2B5EF4-FFF2-40B4-BE49-F238E27FC236}">
                          <a16:creationId xmlns:a16="http://schemas.microsoft.com/office/drawing/2014/main" id="{1B9B690A-B30E-4423-78DA-69B7EC428B14}"/>
                        </a:ext>
                      </a:extLst>
                    </p14:cNvPr>
                    <p14:cNvContentPartPr>
                      <a14:cpLocks xmlns:a14="http://schemas.microsoft.com/office/drawing/2010/main"/>
                    </p14:cNvContentPartPr>
                    <p14:nvPr/>
                  </p14:nvContentPartPr>
                  <p14:xfrm>
                    <a:off x="8688940" y="4115814"/>
                    <a:ext cx="358920" cy="557640"/>
                  </p14:xfrm>
                </p:contentPart>
              </mc:Choice>
              <mc:Fallback xmlns="">
                <p:pic>
                  <p:nvPicPr>
                    <p:cNvPr id="106" name="Ink 105">
                      <a:extLst>
                        <a:ext uri="{FF2B5EF4-FFF2-40B4-BE49-F238E27FC236}">
                          <a16:creationId xmlns:a16="http://schemas.microsoft.com/office/drawing/2014/main" id="{1B9B690A-B30E-4423-78DA-69B7EC428B14}"/>
                        </a:ext>
                      </a:extLst>
                    </p:cNvPr>
                    <p:cNvPicPr>
                      <a:picLocks/>
                    </p:cNvPicPr>
                    <p:nvPr/>
                  </p:nvPicPr>
                  <p:blipFill>
                    <a:blip r:embed="rId85"/>
                    <a:stretch>
                      <a:fillRect/>
                    </a:stretch>
                  </p:blipFill>
                  <p:spPr>
                    <a:xfrm>
                      <a:off x="8670940" y="4097814"/>
                      <a:ext cx="394560" cy="5932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8" name="Ink 107">
                      <a:extLst>
                        <a:ext uri="{FF2B5EF4-FFF2-40B4-BE49-F238E27FC236}">
                          <a16:creationId xmlns:a16="http://schemas.microsoft.com/office/drawing/2014/main" id="{7E4970F5-4A34-73AB-E88D-EFE6D39DAC60}"/>
                        </a:ext>
                      </a:extLst>
                    </p14:cNvPr>
                    <p14:cNvContentPartPr>
                      <a14:cpLocks xmlns:a14="http://schemas.microsoft.com/office/drawing/2010/main"/>
                    </p14:cNvContentPartPr>
                    <p14:nvPr/>
                  </p14:nvContentPartPr>
                  <p14:xfrm>
                    <a:off x="9776500" y="4625574"/>
                    <a:ext cx="221040" cy="377280"/>
                  </p14:xfrm>
                </p:contentPart>
              </mc:Choice>
              <mc:Fallback xmlns="">
                <p:pic>
                  <p:nvPicPr>
                    <p:cNvPr id="108" name="Ink 107">
                      <a:extLst>
                        <a:ext uri="{FF2B5EF4-FFF2-40B4-BE49-F238E27FC236}">
                          <a16:creationId xmlns:a16="http://schemas.microsoft.com/office/drawing/2014/main" id="{7E4970F5-4A34-73AB-E88D-EFE6D39DAC60}"/>
                        </a:ext>
                      </a:extLst>
                    </p:cNvPr>
                    <p:cNvPicPr>
                      <a:picLocks/>
                    </p:cNvPicPr>
                    <p:nvPr/>
                  </p:nvPicPr>
                  <p:blipFill>
                    <a:blip r:embed="rId87"/>
                    <a:stretch>
                      <a:fillRect/>
                    </a:stretch>
                  </p:blipFill>
                  <p:spPr>
                    <a:xfrm>
                      <a:off x="9758500" y="4607574"/>
                      <a:ext cx="25668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9" name="Ink 108">
                      <a:extLst>
                        <a:ext uri="{FF2B5EF4-FFF2-40B4-BE49-F238E27FC236}">
                          <a16:creationId xmlns:a16="http://schemas.microsoft.com/office/drawing/2014/main" id="{1E4D97E0-2168-DF7C-9E4D-48C3BA3E8BAB}"/>
                        </a:ext>
                      </a:extLst>
                    </p14:cNvPr>
                    <p14:cNvContentPartPr>
                      <a14:cpLocks xmlns:a14="http://schemas.microsoft.com/office/drawing/2010/main"/>
                    </p14:cNvContentPartPr>
                    <p14:nvPr/>
                  </p14:nvContentPartPr>
                  <p14:xfrm>
                    <a:off x="10207420" y="4075854"/>
                    <a:ext cx="349560" cy="454320"/>
                  </p14:xfrm>
                </p:contentPart>
              </mc:Choice>
              <mc:Fallback xmlns="">
                <p:pic>
                  <p:nvPicPr>
                    <p:cNvPr id="109" name="Ink 108">
                      <a:extLst>
                        <a:ext uri="{FF2B5EF4-FFF2-40B4-BE49-F238E27FC236}">
                          <a16:creationId xmlns:a16="http://schemas.microsoft.com/office/drawing/2014/main" id="{1E4D97E0-2168-DF7C-9E4D-48C3BA3E8BAB}"/>
                        </a:ext>
                      </a:extLst>
                    </p:cNvPr>
                    <p:cNvPicPr>
                      <a:picLocks/>
                    </p:cNvPicPr>
                    <p:nvPr/>
                  </p:nvPicPr>
                  <p:blipFill>
                    <a:blip r:embed="rId89"/>
                    <a:stretch>
                      <a:fillRect/>
                    </a:stretch>
                  </p:blipFill>
                  <p:spPr>
                    <a:xfrm>
                      <a:off x="10189420" y="4057840"/>
                      <a:ext cx="385200" cy="489988"/>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10" name="Ink 109">
                      <a:extLst>
                        <a:ext uri="{FF2B5EF4-FFF2-40B4-BE49-F238E27FC236}">
                          <a16:creationId xmlns:a16="http://schemas.microsoft.com/office/drawing/2014/main" id="{88CA56E8-BE85-A6EA-0C19-5AA52EFD4B95}"/>
                        </a:ext>
                      </a:extLst>
                    </p14:cNvPr>
                    <p14:cNvContentPartPr>
                      <a14:cpLocks xmlns:a14="http://schemas.microsoft.com/office/drawing/2010/main"/>
                    </p14:cNvContentPartPr>
                    <p14:nvPr/>
                  </p14:nvContentPartPr>
                  <p14:xfrm>
                    <a:off x="10497580" y="4337574"/>
                    <a:ext cx="108360" cy="332280"/>
                  </p14:xfrm>
                </p:contentPart>
              </mc:Choice>
              <mc:Fallback xmlns="">
                <p:pic>
                  <p:nvPicPr>
                    <p:cNvPr id="110" name="Ink 109">
                      <a:extLst>
                        <a:ext uri="{FF2B5EF4-FFF2-40B4-BE49-F238E27FC236}">
                          <a16:creationId xmlns:a16="http://schemas.microsoft.com/office/drawing/2014/main" id="{88CA56E8-BE85-A6EA-0C19-5AA52EFD4B95}"/>
                        </a:ext>
                      </a:extLst>
                    </p:cNvPr>
                    <p:cNvPicPr>
                      <a:picLocks/>
                    </p:cNvPicPr>
                    <p:nvPr/>
                  </p:nvPicPr>
                  <p:blipFill>
                    <a:blip r:embed="rId91"/>
                    <a:stretch>
                      <a:fillRect/>
                    </a:stretch>
                  </p:blipFill>
                  <p:spPr>
                    <a:xfrm>
                      <a:off x="10479580" y="4319574"/>
                      <a:ext cx="14400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13" name="Ink 112">
                      <a:extLst>
                        <a:ext uri="{FF2B5EF4-FFF2-40B4-BE49-F238E27FC236}">
                          <a16:creationId xmlns:a16="http://schemas.microsoft.com/office/drawing/2014/main" id="{886F1B72-3DE0-FC91-A6EB-2B67C0AD9556}"/>
                        </a:ext>
                      </a:extLst>
                    </p14:cNvPr>
                    <p14:cNvContentPartPr>
                      <a14:cpLocks xmlns:a14="http://schemas.microsoft.com/office/drawing/2010/main"/>
                    </p14:cNvContentPartPr>
                    <p14:nvPr/>
                  </p14:nvContentPartPr>
                  <p14:xfrm>
                    <a:off x="10812580" y="4200774"/>
                    <a:ext cx="362880" cy="263880"/>
                  </p14:xfrm>
                </p:contentPart>
              </mc:Choice>
              <mc:Fallback xmlns="">
                <p:pic>
                  <p:nvPicPr>
                    <p:cNvPr id="113" name="Ink 112">
                      <a:extLst>
                        <a:ext uri="{FF2B5EF4-FFF2-40B4-BE49-F238E27FC236}">
                          <a16:creationId xmlns:a16="http://schemas.microsoft.com/office/drawing/2014/main" id="{886F1B72-3DE0-FC91-A6EB-2B67C0AD9556}"/>
                        </a:ext>
                      </a:extLst>
                    </p:cNvPr>
                    <p:cNvPicPr>
                      <a:picLocks/>
                    </p:cNvPicPr>
                    <p:nvPr/>
                  </p:nvPicPr>
                  <p:blipFill>
                    <a:blip r:embed="rId93"/>
                    <a:stretch>
                      <a:fillRect/>
                    </a:stretch>
                  </p:blipFill>
                  <p:spPr>
                    <a:xfrm>
                      <a:off x="10794580" y="4182774"/>
                      <a:ext cx="39852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14" name="Ink 113">
                      <a:extLst>
                        <a:ext uri="{FF2B5EF4-FFF2-40B4-BE49-F238E27FC236}">
                          <a16:creationId xmlns:a16="http://schemas.microsoft.com/office/drawing/2014/main" id="{CE98BC72-B93F-BFE2-E819-80932BA0986D}"/>
                        </a:ext>
                      </a:extLst>
                    </p14:cNvPr>
                    <p14:cNvContentPartPr>
                      <a14:cpLocks xmlns:a14="http://schemas.microsoft.com/office/drawing/2010/main"/>
                    </p14:cNvContentPartPr>
                    <p14:nvPr/>
                  </p14:nvContentPartPr>
                  <p14:xfrm>
                    <a:off x="11285260" y="4151094"/>
                    <a:ext cx="328320" cy="71280"/>
                  </p14:xfrm>
                </p:contentPart>
              </mc:Choice>
              <mc:Fallback xmlns="">
                <p:pic>
                  <p:nvPicPr>
                    <p:cNvPr id="114" name="Ink 113">
                      <a:extLst>
                        <a:ext uri="{FF2B5EF4-FFF2-40B4-BE49-F238E27FC236}">
                          <a16:creationId xmlns:a16="http://schemas.microsoft.com/office/drawing/2014/main" id="{CE98BC72-B93F-BFE2-E819-80932BA0986D}"/>
                        </a:ext>
                      </a:extLst>
                    </p:cNvPr>
                    <p:cNvPicPr>
                      <a:picLocks/>
                    </p:cNvPicPr>
                    <p:nvPr/>
                  </p:nvPicPr>
                  <p:blipFill>
                    <a:blip r:embed="rId95"/>
                    <a:stretch>
                      <a:fillRect/>
                    </a:stretch>
                  </p:blipFill>
                  <p:spPr>
                    <a:xfrm>
                      <a:off x="11267260" y="4133003"/>
                      <a:ext cx="363960" cy="107101"/>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16" name="Ink 115">
                      <a:extLst>
                        <a:ext uri="{FF2B5EF4-FFF2-40B4-BE49-F238E27FC236}">
                          <a16:creationId xmlns:a16="http://schemas.microsoft.com/office/drawing/2014/main" id="{C76048E8-53A3-499D-3CCF-DAC92D0C2993}"/>
                        </a:ext>
                      </a:extLst>
                    </p14:cNvPr>
                    <p14:cNvContentPartPr>
                      <a14:cpLocks xmlns:a14="http://schemas.microsoft.com/office/drawing/2010/main"/>
                    </p14:cNvContentPartPr>
                    <p14:nvPr/>
                  </p14:nvContentPartPr>
                  <p14:xfrm>
                    <a:off x="11243860" y="4409214"/>
                    <a:ext cx="254520" cy="259560"/>
                  </p14:xfrm>
                </p:contentPart>
              </mc:Choice>
              <mc:Fallback xmlns="">
                <p:pic>
                  <p:nvPicPr>
                    <p:cNvPr id="116" name="Ink 115">
                      <a:extLst>
                        <a:ext uri="{FF2B5EF4-FFF2-40B4-BE49-F238E27FC236}">
                          <a16:creationId xmlns:a16="http://schemas.microsoft.com/office/drawing/2014/main" id="{C76048E8-53A3-499D-3CCF-DAC92D0C2993}"/>
                        </a:ext>
                      </a:extLst>
                    </p:cNvPr>
                    <p:cNvPicPr>
                      <a:picLocks/>
                    </p:cNvPicPr>
                    <p:nvPr/>
                  </p:nvPicPr>
                  <p:blipFill>
                    <a:blip r:embed="rId97"/>
                    <a:stretch>
                      <a:fillRect/>
                    </a:stretch>
                  </p:blipFill>
                  <p:spPr>
                    <a:xfrm>
                      <a:off x="11225835" y="4391189"/>
                      <a:ext cx="290210" cy="29525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18" name="Ink 117">
                      <a:extLst>
                        <a:ext uri="{FF2B5EF4-FFF2-40B4-BE49-F238E27FC236}">
                          <a16:creationId xmlns:a16="http://schemas.microsoft.com/office/drawing/2014/main" id="{452EB818-9E5D-7329-0AF3-00DFD883D032}"/>
                        </a:ext>
                      </a:extLst>
                    </p14:cNvPr>
                    <p14:cNvContentPartPr>
                      <a14:cpLocks xmlns:a14="http://schemas.microsoft.com/office/drawing/2010/main"/>
                    </p14:cNvContentPartPr>
                    <p14:nvPr/>
                  </p14:nvContentPartPr>
                  <p14:xfrm>
                    <a:off x="10127500" y="4641054"/>
                    <a:ext cx="249120" cy="256320"/>
                  </p14:xfrm>
                </p:contentPart>
              </mc:Choice>
              <mc:Fallback xmlns="">
                <p:pic>
                  <p:nvPicPr>
                    <p:cNvPr id="118" name="Ink 117">
                      <a:extLst>
                        <a:ext uri="{FF2B5EF4-FFF2-40B4-BE49-F238E27FC236}">
                          <a16:creationId xmlns:a16="http://schemas.microsoft.com/office/drawing/2014/main" id="{452EB818-9E5D-7329-0AF3-00DFD883D032}"/>
                        </a:ext>
                      </a:extLst>
                    </p:cNvPr>
                    <p:cNvPicPr>
                      <a:picLocks/>
                    </p:cNvPicPr>
                    <p:nvPr/>
                  </p:nvPicPr>
                  <p:blipFill>
                    <a:blip r:embed="rId99"/>
                    <a:stretch>
                      <a:fillRect/>
                    </a:stretch>
                  </p:blipFill>
                  <p:spPr>
                    <a:xfrm>
                      <a:off x="10109474" y="4623054"/>
                      <a:ext cx="284812"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20" name="Ink 119">
                      <a:extLst>
                        <a:ext uri="{FF2B5EF4-FFF2-40B4-BE49-F238E27FC236}">
                          <a16:creationId xmlns:a16="http://schemas.microsoft.com/office/drawing/2014/main" id="{3AC2D5BC-4512-1963-E016-B896BBB760CE}"/>
                        </a:ext>
                      </a:extLst>
                    </p14:cNvPr>
                    <p14:cNvContentPartPr>
                      <a14:cpLocks xmlns:a14="http://schemas.microsoft.com/office/drawing/2010/main"/>
                    </p14:cNvContentPartPr>
                    <p14:nvPr/>
                  </p14:nvContentPartPr>
                  <p14:xfrm>
                    <a:off x="9634300" y="4159734"/>
                    <a:ext cx="300240" cy="156600"/>
                  </p14:xfrm>
                </p:contentPart>
              </mc:Choice>
              <mc:Fallback xmlns="">
                <p:pic>
                  <p:nvPicPr>
                    <p:cNvPr id="120" name="Ink 119">
                      <a:extLst>
                        <a:ext uri="{FF2B5EF4-FFF2-40B4-BE49-F238E27FC236}">
                          <a16:creationId xmlns:a16="http://schemas.microsoft.com/office/drawing/2014/main" id="{3AC2D5BC-4512-1963-E016-B896BBB760CE}"/>
                        </a:ext>
                      </a:extLst>
                    </p:cNvPr>
                    <p:cNvPicPr>
                      <a:picLocks/>
                    </p:cNvPicPr>
                    <p:nvPr/>
                  </p:nvPicPr>
                  <p:blipFill>
                    <a:blip r:embed="rId101"/>
                    <a:stretch>
                      <a:fillRect/>
                    </a:stretch>
                  </p:blipFill>
                  <p:spPr>
                    <a:xfrm>
                      <a:off x="9616300" y="4141734"/>
                      <a:ext cx="3358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22" name="Ink 121">
                      <a:extLst>
                        <a:ext uri="{FF2B5EF4-FFF2-40B4-BE49-F238E27FC236}">
                          <a16:creationId xmlns:a16="http://schemas.microsoft.com/office/drawing/2014/main" id="{3512154B-CC90-DF44-F154-F8A7AE6C926D}"/>
                        </a:ext>
                      </a:extLst>
                    </p14:cNvPr>
                    <p14:cNvContentPartPr>
                      <a14:cpLocks xmlns:a14="http://schemas.microsoft.com/office/drawing/2010/main"/>
                    </p14:cNvContentPartPr>
                    <p14:nvPr/>
                  </p14:nvContentPartPr>
                  <p14:xfrm>
                    <a:off x="9017260" y="5050014"/>
                    <a:ext cx="220320" cy="121680"/>
                  </p14:xfrm>
                </p:contentPart>
              </mc:Choice>
              <mc:Fallback xmlns="">
                <p:pic>
                  <p:nvPicPr>
                    <p:cNvPr id="122" name="Ink 121">
                      <a:extLst>
                        <a:ext uri="{FF2B5EF4-FFF2-40B4-BE49-F238E27FC236}">
                          <a16:creationId xmlns:a16="http://schemas.microsoft.com/office/drawing/2014/main" id="{3512154B-CC90-DF44-F154-F8A7AE6C926D}"/>
                        </a:ext>
                      </a:extLst>
                    </p:cNvPr>
                    <p:cNvPicPr>
                      <a:picLocks/>
                    </p:cNvPicPr>
                    <p:nvPr/>
                  </p:nvPicPr>
                  <p:blipFill>
                    <a:blip r:embed="rId103"/>
                    <a:stretch>
                      <a:fillRect/>
                    </a:stretch>
                  </p:blipFill>
                  <p:spPr>
                    <a:xfrm>
                      <a:off x="8999260" y="5032014"/>
                      <a:ext cx="255960" cy="157320"/>
                    </a:xfrm>
                    <a:prstGeom prst="rect">
                      <a:avLst/>
                    </a:prstGeom>
                  </p:spPr>
                </p:pic>
              </mc:Fallback>
            </mc:AlternateContent>
          </p:grpSp>
          <p:sp>
            <p:nvSpPr>
              <p:cNvPr id="262" name="Rectangle 261">
                <a:extLst>
                  <a:ext uri="{FF2B5EF4-FFF2-40B4-BE49-F238E27FC236}">
                    <a16:creationId xmlns:a16="http://schemas.microsoft.com/office/drawing/2014/main" id="{7A3DBBCE-BF69-02FC-6765-4A3342A1C9D9}"/>
                  </a:ext>
                </a:extLst>
              </p:cNvPr>
              <p:cNvSpPr>
                <a:spLocks/>
              </p:cNvSpPr>
              <p:nvPr/>
            </p:nvSpPr>
            <p:spPr>
              <a:xfrm>
                <a:off x="4958740" y="5711083"/>
                <a:ext cx="3118928" cy="211128"/>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tx1"/>
                    </a:solidFill>
                  </a:rPr>
                  <a:t>Substrate Layer</a:t>
                </a:r>
              </a:p>
            </p:txBody>
          </p:sp>
        </p:grpSp>
        <p:sp>
          <p:nvSpPr>
            <p:cNvPr id="124" name="TextBox 123">
              <a:extLst>
                <a:ext uri="{FF2B5EF4-FFF2-40B4-BE49-F238E27FC236}">
                  <a16:creationId xmlns:a16="http://schemas.microsoft.com/office/drawing/2014/main" id="{07FEC3F7-FA24-DF36-3DD2-2F183BDB8F94}"/>
                </a:ext>
              </a:extLst>
            </p:cNvPr>
            <p:cNvSpPr txBox="1">
              <a:spLocks/>
            </p:cNvSpPr>
            <p:nvPr/>
          </p:nvSpPr>
          <p:spPr>
            <a:xfrm>
              <a:off x="5306974" y="3686382"/>
              <a:ext cx="2422458" cy="369332"/>
            </a:xfrm>
            <a:prstGeom prst="rect">
              <a:avLst/>
            </a:prstGeom>
            <a:noFill/>
          </p:spPr>
          <p:txBody>
            <a:bodyPr wrap="none" rtlCol="0">
              <a:spAutoFit/>
            </a:bodyPr>
            <a:lstStyle/>
            <a:p>
              <a:r>
                <a:rPr lang="en-US" dirty="0" err="1"/>
                <a:t>SPSf</a:t>
              </a:r>
              <a:r>
                <a:rPr lang="en-US" dirty="0"/>
                <a:t> chains without LS</a:t>
              </a:r>
            </a:p>
          </p:txBody>
        </p:sp>
        <p:sp>
          <p:nvSpPr>
            <p:cNvPr id="125" name="TextBox 124">
              <a:extLst>
                <a:ext uri="{FF2B5EF4-FFF2-40B4-BE49-F238E27FC236}">
                  <a16:creationId xmlns:a16="http://schemas.microsoft.com/office/drawing/2014/main" id="{84E89DB2-094B-2E9E-5FB2-78E6EC27D1A0}"/>
                </a:ext>
              </a:extLst>
            </p:cNvPr>
            <p:cNvSpPr txBox="1">
              <a:spLocks/>
            </p:cNvSpPr>
            <p:nvPr/>
          </p:nvSpPr>
          <p:spPr>
            <a:xfrm>
              <a:off x="9001795" y="3684740"/>
              <a:ext cx="2106667" cy="369332"/>
            </a:xfrm>
            <a:prstGeom prst="rect">
              <a:avLst/>
            </a:prstGeom>
            <a:noFill/>
          </p:spPr>
          <p:txBody>
            <a:bodyPr wrap="none" rtlCol="0">
              <a:spAutoFit/>
            </a:bodyPr>
            <a:lstStyle/>
            <a:p>
              <a:r>
                <a:rPr lang="en-US" dirty="0" err="1"/>
                <a:t>SPSf</a:t>
              </a:r>
              <a:r>
                <a:rPr lang="en-US" dirty="0"/>
                <a:t> chains with LS</a:t>
              </a:r>
            </a:p>
          </p:txBody>
        </p:sp>
      </p:grpSp>
      <p:grpSp>
        <p:nvGrpSpPr>
          <p:cNvPr id="9" name="Group 8">
            <a:extLst>
              <a:ext uri="{FF2B5EF4-FFF2-40B4-BE49-F238E27FC236}">
                <a16:creationId xmlns:a16="http://schemas.microsoft.com/office/drawing/2014/main" id="{0AFD7560-8461-0D19-6AF1-3DAE6CF462B8}"/>
              </a:ext>
            </a:extLst>
          </p:cNvPr>
          <p:cNvGrpSpPr/>
          <p:nvPr/>
        </p:nvGrpSpPr>
        <p:grpSpPr>
          <a:xfrm>
            <a:off x="13663366" y="3708447"/>
            <a:ext cx="5473539" cy="2170699"/>
            <a:chOff x="5632686" y="4095703"/>
            <a:chExt cx="5473539" cy="2170699"/>
          </a:xfrm>
        </p:grpSpPr>
        <p:grpSp>
          <p:nvGrpSpPr>
            <p:cNvPr id="140" name="Group 139">
              <a:extLst>
                <a:ext uri="{FF2B5EF4-FFF2-40B4-BE49-F238E27FC236}">
                  <a16:creationId xmlns:a16="http://schemas.microsoft.com/office/drawing/2014/main" id="{AC9E7896-3B66-0FA4-B41E-F95BAE9DCAC9}"/>
                </a:ext>
              </a:extLst>
            </p:cNvPr>
            <p:cNvGrpSpPr/>
            <p:nvPr/>
          </p:nvGrpSpPr>
          <p:grpSpPr>
            <a:xfrm>
              <a:off x="5632686" y="4095703"/>
              <a:ext cx="5473539" cy="1811792"/>
              <a:chOff x="6383168" y="1455836"/>
              <a:chExt cx="4224991" cy="1398511"/>
            </a:xfrm>
          </p:grpSpPr>
          <p:sp>
            <p:nvSpPr>
              <p:cNvPr id="141" name="Freeform: Shape 140">
                <a:extLst>
                  <a:ext uri="{FF2B5EF4-FFF2-40B4-BE49-F238E27FC236}">
                    <a16:creationId xmlns:a16="http://schemas.microsoft.com/office/drawing/2014/main" id="{D9EE2AD9-99B3-8EB5-B294-A562B71CCE61}"/>
                  </a:ext>
                </a:extLst>
              </p:cNvPr>
              <p:cNvSpPr/>
              <p:nvPr/>
            </p:nvSpPr>
            <p:spPr>
              <a:xfrm>
                <a:off x="7877215" y="1675736"/>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EFDFA"/>
                  </a:solidFill>
                  <a:effectLst/>
                  <a:highlight>
                    <a:srgbClr val="808080"/>
                  </a:highlight>
                  <a:uLnTx/>
                  <a:uFillTx/>
                  <a:latin typeface="Franklin Gothic Book" panose="020B0503020102020204"/>
                  <a:ea typeface="+mn-ea"/>
                  <a:cs typeface="+mn-cs"/>
                </a:endParaRPr>
              </a:p>
            </p:txBody>
          </p:sp>
          <p:sp>
            <p:nvSpPr>
              <p:cNvPr id="142" name="Freeform: Shape 141">
                <a:extLst>
                  <a:ext uri="{FF2B5EF4-FFF2-40B4-BE49-F238E27FC236}">
                    <a16:creationId xmlns:a16="http://schemas.microsoft.com/office/drawing/2014/main" id="{2469DF56-1280-7466-F8CD-31B10C0307E3}"/>
                  </a:ext>
                </a:extLst>
              </p:cNvPr>
              <p:cNvSpPr/>
              <p:nvPr/>
            </p:nvSpPr>
            <p:spPr>
              <a:xfrm>
                <a:off x="8880031" y="2128192"/>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EFDFA"/>
                  </a:solidFill>
                  <a:effectLst/>
                  <a:highlight>
                    <a:srgbClr val="808080"/>
                  </a:highlight>
                  <a:uLnTx/>
                  <a:uFillTx/>
                  <a:latin typeface="Franklin Gothic Book" panose="020B0503020102020204"/>
                  <a:ea typeface="+mn-ea"/>
                  <a:cs typeface="+mn-cs"/>
                </a:endParaRPr>
              </a:p>
            </p:txBody>
          </p:sp>
          <p:sp>
            <p:nvSpPr>
              <p:cNvPr id="143" name="Freeform: Shape 142">
                <a:extLst>
                  <a:ext uri="{FF2B5EF4-FFF2-40B4-BE49-F238E27FC236}">
                    <a16:creationId xmlns:a16="http://schemas.microsoft.com/office/drawing/2014/main" id="{C4F2C395-BAD9-15AA-E64A-F38976826608}"/>
                  </a:ext>
                </a:extLst>
              </p:cNvPr>
              <p:cNvSpPr/>
              <p:nvPr/>
            </p:nvSpPr>
            <p:spPr>
              <a:xfrm>
                <a:off x="6782146" y="2110757"/>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dirty="0">
                    <a:solidFill>
                      <a:schemeClr val="bg1"/>
                    </a:solidFill>
                    <a:highlight>
                      <a:srgbClr val="808080"/>
                    </a:highlight>
                  </a:rPr>
                  <a:t>Hydrophilic Ionic Domain</a:t>
                </a:r>
              </a:p>
            </p:txBody>
          </p:sp>
          <p:grpSp>
            <p:nvGrpSpPr>
              <p:cNvPr id="144" name="Group 143">
                <a:extLst>
                  <a:ext uri="{FF2B5EF4-FFF2-40B4-BE49-F238E27FC236}">
                    <a16:creationId xmlns:a16="http://schemas.microsoft.com/office/drawing/2014/main" id="{144F4C6A-86CC-F8DA-9959-F542224CD915}"/>
                  </a:ext>
                </a:extLst>
              </p:cNvPr>
              <p:cNvGrpSpPr/>
              <p:nvPr/>
            </p:nvGrpSpPr>
            <p:grpSpPr>
              <a:xfrm>
                <a:off x="6721892" y="2070886"/>
                <a:ext cx="1351506" cy="720658"/>
                <a:chOff x="6721892" y="2070886"/>
                <a:chExt cx="1351506" cy="720658"/>
              </a:xfrm>
            </p:grpSpPr>
            <p:grpSp>
              <p:nvGrpSpPr>
                <p:cNvPr id="225" name="Group 224">
                  <a:extLst>
                    <a:ext uri="{FF2B5EF4-FFF2-40B4-BE49-F238E27FC236}">
                      <a16:creationId xmlns:a16="http://schemas.microsoft.com/office/drawing/2014/main" id="{B4ABFF7F-8657-C58D-5CDF-98655D17CD0A}"/>
                    </a:ext>
                  </a:extLst>
                </p:cNvPr>
                <p:cNvGrpSpPr/>
                <p:nvPr/>
              </p:nvGrpSpPr>
              <p:grpSpPr>
                <a:xfrm rot="20072604">
                  <a:off x="7504730" y="2592072"/>
                  <a:ext cx="151074" cy="199472"/>
                  <a:chOff x="6311900" y="661116"/>
                  <a:chExt cx="914400" cy="1207339"/>
                </a:xfrm>
              </p:grpSpPr>
              <p:pic>
                <p:nvPicPr>
                  <p:cNvPr id="259" name="Graphic 258" descr="Arrow Up with solid fill">
                    <a:extLst>
                      <a:ext uri="{FF2B5EF4-FFF2-40B4-BE49-F238E27FC236}">
                        <a16:creationId xmlns:a16="http://schemas.microsoft.com/office/drawing/2014/main" id="{267C2F1F-4AA7-90B5-4763-BAC85FEE084C}"/>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60" name="Graphic 259" descr="Diamond Suit with solid fill">
                    <a:extLst>
                      <a:ext uri="{FF2B5EF4-FFF2-40B4-BE49-F238E27FC236}">
                        <a16:creationId xmlns:a16="http://schemas.microsoft.com/office/drawing/2014/main" id="{BCCB43A5-9257-A998-6999-7B2202414E6C}"/>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6" name="Group 225">
                  <a:extLst>
                    <a:ext uri="{FF2B5EF4-FFF2-40B4-BE49-F238E27FC236}">
                      <a16:creationId xmlns:a16="http://schemas.microsoft.com/office/drawing/2014/main" id="{534F2951-252E-EC6A-119E-C08ED5ED586F}"/>
                    </a:ext>
                  </a:extLst>
                </p:cNvPr>
                <p:cNvGrpSpPr/>
                <p:nvPr/>
              </p:nvGrpSpPr>
              <p:grpSpPr>
                <a:xfrm rot="20072604">
                  <a:off x="7713527" y="2512462"/>
                  <a:ext cx="151074" cy="199472"/>
                  <a:chOff x="6311900" y="661116"/>
                  <a:chExt cx="914400" cy="1207339"/>
                </a:xfrm>
              </p:grpSpPr>
              <p:pic>
                <p:nvPicPr>
                  <p:cNvPr id="257" name="Graphic 256" descr="Arrow Up with solid fill">
                    <a:extLst>
                      <a:ext uri="{FF2B5EF4-FFF2-40B4-BE49-F238E27FC236}">
                        <a16:creationId xmlns:a16="http://schemas.microsoft.com/office/drawing/2014/main" id="{6E050EF5-7E83-42E5-3881-7A038530F68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8" name="Graphic 257" descr="Diamond Suit with solid fill">
                    <a:extLst>
                      <a:ext uri="{FF2B5EF4-FFF2-40B4-BE49-F238E27FC236}">
                        <a16:creationId xmlns:a16="http://schemas.microsoft.com/office/drawing/2014/main" id="{02A92E5C-C057-A7DA-FDC7-2A62CB5629BD}"/>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7" name="Group 226">
                  <a:extLst>
                    <a:ext uri="{FF2B5EF4-FFF2-40B4-BE49-F238E27FC236}">
                      <a16:creationId xmlns:a16="http://schemas.microsoft.com/office/drawing/2014/main" id="{ADF026CC-FB01-8472-A208-BCCFB02B1ABC}"/>
                    </a:ext>
                  </a:extLst>
                </p:cNvPr>
                <p:cNvGrpSpPr/>
                <p:nvPr/>
              </p:nvGrpSpPr>
              <p:grpSpPr>
                <a:xfrm rot="20072604">
                  <a:off x="7922324" y="2432852"/>
                  <a:ext cx="151074" cy="199472"/>
                  <a:chOff x="6311900" y="661116"/>
                  <a:chExt cx="914400" cy="1207339"/>
                </a:xfrm>
              </p:grpSpPr>
              <p:pic>
                <p:nvPicPr>
                  <p:cNvPr id="255" name="Graphic 254" descr="Arrow Up with solid fill">
                    <a:extLst>
                      <a:ext uri="{FF2B5EF4-FFF2-40B4-BE49-F238E27FC236}">
                        <a16:creationId xmlns:a16="http://schemas.microsoft.com/office/drawing/2014/main" id="{19639A4F-2506-0A22-F8F6-011D15EA47C3}"/>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6" name="Graphic 255" descr="Diamond Suit with solid fill">
                    <a:extLst>
                      <a:ext uri="{FF2B5EF4-FFF2-40B4-BE49-F238E27FC236}">
                        <a16:creationId xmlns:a16="http://schemas.microsoft.com/office/drawing/2014/main" id="{63A8931E-4608-06E1-4964-1E8809946BC0}"/>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8" name="Group 227">
                  <a:extLst>
                    <a:ext uri="{FF2B5EF4-FFF2-40B4-BE49-F238E27FC236}">
                      <a16:creationId xmlns:a16="http://schemas.microsoft.com/office/drawing/2014/main" id="{53F00A08-14B5-9703-7F85-5464E3DE287A}"/>
                    </a:ext>
                  </a:extLst>
                </p:cNvPr>
                <p:cNvGrpSpPr/>
                <p:nvPr/>
              </p:nvGrpSpPr>
              <p:grpSpPr>
                <a:xfrm rot="1880656">
                  <a:off x="7094451" y="2549167"/>
                  <a:ext cx="151074" cy="199472"/>
                  <a:chOff x="6311900" y="661116"/>
                  <a:chExt cx="914400" cy="1207339"/>
                </a:xfrm>
              </p:grpSpPr>
              <p:pic>
                <p:nvPicPr>
                  <p:cNvPr id="253" name="Graphic 252" descr="Arrow Up with solid fill">
                    <a:extLst>
                      <a:ext uri="{FF2B5EF4-FFF2-40B4-BE49-F238E27FC236}">
                        <a16:creationId xmlns:a16="http://schemas.microsoft.com/office/drawing/2014/main" id="{53D3317F-A9AB-6B22-4622-297C3CA1079C}"/>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4" name="Graphic 253" descr="Diamond Suit with solid fill">
                    <a:extLst>
                      <a:ext uri="{FF2B5EF4-FFF2-40B4-BE49-F238E27FC236}">
                        <a16:creationId xmlns:a16="http://schemas.microsoft.com/office/drawing/2014/main" id="{6E48BDE5-B66E-83CA-F1B2-FF7FB3648C4D}"/>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9" name="Group 228">
                  <a:extLst>
                    <a:ext uri="{FF2B5EF4-FFF2-40B4-BE49-F238E27FC236}">
                      <a16:creationId xmlns:a16="http://schemas.microsoft.com/office/drawing/2014/main" id="{81BBD536-67B2-6F1C-1C67-0816DF90F195}"/>
                    </a:ext>
                  </a:extLst>
                </p:cNvPr>
                <p:cNvGrpSpPr/>
                <p:nvPr/>
              </p:nvGrpSpPr>
              <p:grpSpPr>
                <a:xfrm rot="1880656">
                  <a:off x="6912194" y="2468196"/>
                  <a:ext cx="151074" cy="199472"/>
                  <a:chOff x="6311900" y="661116"/>
                  <a:chExt cx="914400" cy="1207339"/>
                </a:xfrm>
              </p:grpSpPr>
              <p:pic>
                <p:nvPicPr>
                  <p:cNvPr id="251" name="Graphic 250" descr="Arrow Up with solid fill">
                    <a:extLst>
                      <a:ext uri="{FF2B5EF4-FFF2-40B4-BE49-F238E27FC236}">
                        <a16:creationId xmlns:a16="http://schemas.microsoft.com/office/drawing/2014/main" id="{550C0279-E49C-3259-14B7-417709BDCCBE}"/>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2" name="Graphic 251" descr="Diamond Suit with solid fill">
                    <a:extLst>
                      <a:ext uri="{FF2B5EF4-FFF2-40B4-BE49-F238E27FC236}">
                        <a16:creationId xmlns:a16="http://schemas.microsoft.com/office/drawing/2014/main" id="{9B3258B4-DF98-274F-D85E-E4CCADE4E399}"/>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0" name="Group 229">
                  <a:extLst>
                    <a:ext uri="{FF2B5EF4-FFF2-40B4-BE49-F238E27FC236}">
                      <a16:creationId xmlns:a16="http://schemas.microsoft.com/office/drawing/2014/main" id="{117A442A-FA73-31F8-DE8F-3E56922E61E8}"/>
                    </a:ext>
                  </a:extLst>
                </p:cNvPr>
                <p:cNvGrpSpPr/>
                <p:nvPr/>
              </p:nvGrpSpPr>
              <p:grpSpPr>
                <a:xfrm rot="1880656">
                  <a:off x="6721892" y="2393439"/>
                  <a:ext cx="151074" cy="199472"/>
                  <a:chOff x="6311900" y="661116"/>
                  <a:chExt cx="914400" cy="1207339"/>
                </a:xfrm>
              </p:grpSpPr>
              <p:pic>
                <p:nvPicPr>
                  <p:cNvPr id="249" name="Graphic 248" descr="Arrow Up with solid fill">
                    <a:extLst>
                      <a:ext uri="{FF2B5EF4-FFF2-40B4-BE49-F238E27FC236}">
                        <a16:creationId xmlns:a16="http://schemas.microsoft.com/office/drawing/2014/main" id="{7A6FE21C-1E15-1C36-14DE-9C0B5EECC025}"/>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0" name="Graphic 249" descr="Diamond Suit with solid fill">
                    <a:extLst>
                      <a:ext uri="{FF2B5EF4-FFF2-40B4-BE49-F238E27FC236}">
                        <a16:creationId xmlns:a16="http://schemas.microsoft.com/office/drawing/2014/main" id="{C1D79893-6EA7-0DEF-99BD-90E691CED000}"/>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1" name="Group 230">
                  <a:extLst>
                    <a:ext uri="{FF2B5EF4-FFF2-40B4-BE49-F238E27FC236}">
                      <a16:creationId xmlns:a16="http://schemas.microsoft.com/office/drawing/2014/main" id="{26BC2A40-33EA-DC2B-917C-754245E9F1D1}"/>
                    </a:ext>
                  </a:extLst>
                </p:cNvPr>
                <p:cNvGrpSpPr/>
                <p:nvPr/>
              </p:nvGrpSpPr>
              <p:grpSpPr>
                <a:xfrm rot="9044710">
                  <a:off x="6902529" y="2197503"/>
                  <a:ext cx="151074" cy="199472"/>
                  <a:chOff x="6311900" y="661116"/>
                  <a:chExt cx="914400" cy="1207339"/>
                </a:xfrm>
              </p:grpSpPr>
              <p:pic>
                <p:nvPicPr>
                  <p:cNvPr id="247" name="Graphic 246" descr="Arrow Up with solid fill">
                    <a:extLst>
                      <a:ext uri="{FF2B5EF4-FFF2-40B4-BE49-F238E27FC236}">
                        <a16:creationId xmlns:a16="http://schemas.microsoft.com/office/drawing/2014/main" id="{D6463289-858B-3201-6294-72C438412688}"/>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8" name="Graphic 247" descr="Diamond Suit with solid fill">
                    <a:extLst>
                      <a:ext uri="{FF2B5EF4-FFF2-40B4-BE49-F238E27FC236}">
                        <a16:creationId xmlns:a16="http://schemas.microsoft.com/office/drawing/2014/main" id="{F728AD7A-78FC-CDA6-80A4-2F33888443EC}"/>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2" name="Group 231">
                  <a:extLst>
                    <a:ext uri="{FF2B5EF4-FFF2-40B4-BE49-F238E27FC236}">
                      <a16:creationId xmlns:a16="http://schemas.microsoft.com/office/drawing/2014/main" id="{66E2D78A-6369-94CF-A7D5-0CFE8F7499D1}"/>
                    </a:ext>
                  </a:extLst>
                </p:cNvPr>
                <p:cNvGrpSpPr/>
                <p:nvPr/>
              </p:nvGrpSpPr>
              <p:grpSpPr>
                <a:xfrm rot="9044710">
                  <a:off x="7063428" y="2131146"/>
                  <a:ext cx="151074" cy="199472"/>
                  <a:chOff x="6311900" y="661116"/>
                  <a:chExt cx="914400" cy="1207339"/>
                </a:xfrm>
              </p:grpSpPr>
              <p:pic>
                <p:nvPicPr>
                  <p:cNvPr id="245" name="Graphic 244" descr="Arrow Up with solid fill">
                    <a:extLst>
                      <a:ext uri="{FF2B5EF4-FFF2-40B4-BE49-F238E27FC236}">
                        <a16:creationId xmlns:a16="http://schemas.microsoft.com/office/drawing/2014/main" id="{15AE6DC5-C198-C82C-FD1C-C5E42B18C467}"/>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6" name="Graphic 245" descr="Diamond Suit with solid fill">
                    <a:extLst>
                      <a:ext uri="{FF2B5EF4-FFF2-40B4-BE49-F238E27FC236}">
                        <a16:creationId xmlns:a16="http://schemas.microsoft.com/office/drawing/2014/main" id="{AC574A2F-BD33-5CEC-89D2-DCCE18D35346}"/>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3" name="Group 232">
                  <a:extLst>
                    <a:ext uri="{FF2B5EF4-FFF2-40B4-BE49-F238E27FC236}">
                      <a16:creationId xmlns:a16="http://schemas.microsoft.com/office/drawing/2014/main" id="{9128F0F8-FEC5-5BE0-068F-1031A3F94D8A}"/>
                    </a:ext>
                  </a:extLst>
                </p:cNvPr>
                <p:cNvGrpSpPr/>
                <p:nvPr/>
              </p:nvGrpSpPr>
              <p:grpSpPr>
                <a:xfrm rot="11870190">
                  <a:off x="7519940" y="2071380"/>
                  <a:ext cx="151074" cy="199472"/>
                  <a:chOff x="6311900" y="661116"/>
                  <a:chExt cx="914400" cy="1207339"/>
                </a:xfrm>
              </p:grpSpPr>
              <p:pic>
                <p:nvPicPr>
                  <p:cNvPr id="243" name="Graphic 242" descr="Arrow Up with solid fill">
                    <a:extLst>
                      <a:ext uri="{FF2B5EF4-FFF2-40B4-BE49-F238E27FC236}">
                        <a16:creationId xmlns:a16="http://schemas.microsoft.com/office/drawing/2014/main" id="{31A5315D-B66F-81E0-D212-7B4C81A3753D}"/>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4" name="Graphic 243" descr="Diamond Suit with solid fill">
                    <a:extLst>
                      <a:ext uri="{FF2B5EF4-FFF2-40B4-BE49-F238E27FC236}">
                        <a16:creationId xmlns:a16="http://schemas.microsoft.com/office/drawing/2014/main" id="{D74181CC-4562-E572-3A36-72894ECCBDDF}"/>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4" name="Group 233">
                  <a:extLst>
                    <a:ext uri="{FF2B5EF4-FFF2-40B4-BE49-F238E27FC236}">
                      <a16:creationId xmlns:a16="http://schemas.microsoft.com/office/drawing/2014/main" id="{2A8123E5-CDFB-7278-7191-126C97770553}"/>
                    </a:ext>
                  </a:extLst>
                </p:cNvPr>
                <p:cNvGrpSpPr/>
                <p:nvPr/>
              </p:nvGrpSpPr>
              <p:grpSpPr>
                <a:xfrm rot="11870190">
                  <a:off x="7681979" y="2130615"/>
                  <a:ext cx="151074" cy="199472"/>
                  <a:chOff x="6311900" y="661116"/>
                  <a:chExt cx="914400" cy="1207339"/>
                </a:xfrm>
              </p:grpSpPr>
              <p:pic>
                <p:nvPicPr>
                  <p:cNvPr id="241" name="Graphic 240" descr="Arrow Up with solid fill">
                    <a:extLst>
                      <a:ext uri="{FF2B5EF4-FFF2-40B4-BE49-F238E27FC236}">
                        <a16:creationId xmlns:a16="http://schemas.microsoft.com/office/drawing/2014/main" id="{6349D4D8-BA50-0681-CADF-951B4EA00C7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2" name="Graphic 241" descr="Diamond Suit with solid fill">
                    <a:extLst>
                      <a:ext uri="{FF2B5EF4-FFF2-40B4-BE49-F238E27FC236}">
                        <a16:creationId xmlns:a16="http://schemas.microsoft.com/office/drawing/2014/main" id="{9505049B-5EE3-800F-1BF2-98A3F4DD620D}"/>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5" name="Group 234">
                  <a:extLst>
                    <a:ext uri="{FF2B5EF4-FFF2-40B4-BE49-F238E27FC236}">
                      <a16:creationId xmlns:a16="http://schemas.microsoft.com/office/drawing/2014/main" id="{B8BD9209-2ABD-1261-B43F-069264F7CA69}"/>
                    </a:ext>
                  </a:extLst>
                </p:cNvPr>
                <p:cNvGrpSpPr/>
                <p:nvPr/>
              </p:nvGrpSpPr>
              <p:grpSpPr>
                <a:xfrm rot="11870190">
                  <a:off x="7878640" y="2219207"/>
                  <a:ext cx="151074" cy="199472"/>
                  <a:chOff x="6311900" y="661116"/>
                  <a:chExt cx="914400" cy="1207339"/>
                </a:xfrm>
              </p:grpSpPr>
              <p:pic>
                <p:nvPicPr>
                  <p:cNvPr id="239" name="Graphic 238" descr="Arrow Up with solid fill">
                    <a:extLst>
                      <a:ext uri="{FF2B5EF4-FFF2-40B4-BE49-F238E27FC236}">
                        <a16:creationId xmlns:a16="http://schemas.microsoft.com/office/drawing/2014/main" id="{750746AF-324E-F67F-F9A6-A577A37AB593}"/>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0" name="Graphic 239" descr="Diamond Suit with solid fill">
                    <a:extLst>
                      <a:ext uri="{FF2B5EF4-FFF2-40B4-BE49-F238E27FC236}">
                        <a16:creationId xmlns:a16="http://schemas.microsoft.com/office/drawing/2014/main" id="{A494061D-7B6E-3833-3AB5-069462CA9A2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6" name="Group 235">
                  <a:extLst>
                    <a:ext uri="{FF2B5EF4-FFF2-40B4-BE49-F238E27FC236}">
                      <a16:creationId xmlns:a16="http://schemas.microsoft.com/office/drawing/2014/main" id="{E63AFDD2-FE39-050D-3655-7347C87E0A92}"/>
                    </a:ext>
                  </a:extLst>
                </p:cNvPr>
                <p:cNvGrpSpPr/>
                <p:nvPr/>
              </p:nvGrpSpPr>
              <p:grpSpPr>
                <a:xfrm rot="9044710">
                  <a:off x="7210645" y="2070886"/>
                  <a:ext cx="151074" cy="199472"/>
                  <a:chOff x="6311900" y="661116"/>
                  <a:chExt cx="914400" cy="1207339"/>
                </a:xfrm>
              </p:grpSpPr>
              <p:pic>
                <p:nvPicPr>
                  <p:cNvPr id="237" name="Graphic 236" descr="Arrow Up with solid fill">
                    <a:extLst>
                      <a:ext uri="{FF2B5EF4-FFF2-40B4-BE49-F238E27FC236}">
                        <a16:creationId xmlns:a16="http://schemas.microsoft.com/office/drawing/2014/main" id="{EBAA4C44-A338-D307-5C20-70067296A20D}"/>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38" name="Graphic 237" descr="Diamond Suit with solid fill">
                    <a:extLst>
                      <a:ext uri="{FF2B5EF4-FFF2-40B4-BE49-F238E27FC236}">
                        <a16:creationId xmlns:a16="http://schemas.microsoft.com/office/drawing/2014/main" id="{043A7D05-3482-5C18-0DA2-9AA1F9732D5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grpSp>
            <p:nvGrpSpPr>
              <p:cNvPr id="145" name="Group 144">
                <a:extLst>
                  <a:ext uri="{FF2B5EF4-FFF2-40B4-BE49-F238E27FC236}">
                    <a16:creationId xmlns:a16="http://schemas.microsoft.com/office/drawing/2014/main" id="{053D062B-D0FE-BAE3-5002-2692246EDBB3}"/>
                  </a:ext>
                </a:extLst>
              </p:cNvPr>
              <p:cNvGrpSpPr/>
              <p:nvPr/>
            </p:nvGrpSpPr>
            <p:grpSpPr>
              <a:xfrm>
                <a:off x="7779849" y="1636398"/>
                <a:ext cx="1351506" cy="720658"/>
                <a:chOff x="6721892" y="2070886"/>
                <a:chExt cx="1351506" cy="720658"/>
              </a:xfrm>
            </p:grpSpPr>
            <p:grpSp>
              <p:nvGrpSpPr>
                <p:cNvPr id="189" name="Group 188">
                  <a:extLst>
                    <a:ext uri="{FF2B5EF4-FFF2-40B4-BE49-F238E27FC236}">
                      <a16:creationId xmlns:a16="http://schemas.microsoft.com/office/drawing/2014/main" id="{B79DE9CF-A63E-8D18-AF11-5E8E46F48A6C}"/>
                    </a:ext>
                  </a:extLst>
                </p:cNvPr>
                <p:cNvGrpSpPr/>
                <p:nvPr/>
              </p:nvGrpSpPr>
              <p:grpSpPr>
                <a:xfrm rot="20072604">
                  <a:off x="7504730" y="2592072"/>
                  <a:ext cx="151074" cy="199472"/>
                  <a:chOff x="6311900" y="661116"/>
                  <a:chExt cx="914400" cy="1207339"/>
                </a:xfrm>
              </p:grpSpPr>
              <p:pic>
                <p:nvPicPr>
                  <p:cNvPr id="223" name="Graphic 222" descr="Arrow Up with solid fill">
                    <a:extLst>
                      <a:ext uri="{FF2B5EF4-FFF2-40B4-BE49-F238E27FC236}">
                        <a16:creationId xmlns:a16="http://schemas.microsoft.com/office/drawing/2014/main" id="{87D31013-923B-7CF5-0733-77A1914F961A}"/>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24" name="Graphic 223" descr="Diamond Suit with solid fill">
                    <a:extLst>
                      <a:ext uri="{FF2B5EF4-FFF2-40B4-BE49-F238E27FC236}">
                        <a16:creationId xmlns:a16="http://schemas.microsoft.com/office/drawing/2014/main" id="{895E35F5-AFE4-5A73-5388-579797A72A0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0" name="Group 189">
                  <a:extLst>
                    <a:ext uri="{FF2B5EF4-FFF2-40B4-BE49-F238E27FC236}">
                      <a16:creationId xmlns:a16="http://schemas.microsoft.com/office/drawing/2014/main" id="{86BEB942-8259-FD98-7DD6-B774CE229E18}"/>
                    </a:ext>
                  </a:extLst>
                </p:cNvPr>
                <p:cNvGrpSpPr/>
                <p:nvPr/>
              </p:nvGrpSpPr>
              <p:grpSpPr>
                <a:xfrm rot="20072604">
                  <a:off x="7713527" y="2512462"/>
                  <a:ext cx="151074" cy="199472"/>
                  <a:chOff x="6311900" y="661116"/>
                  <a:chExt cx="914400" cy="1207339"/>
                </a:xfrm>
              </p:grpSpPr>
              <p:pic>
                <p:nvPicPr>
                  <p:cNvPr id="221" name="Graphic 220" descr="Arrow Up with solid fill">
                    <a:extLst>
                      <a:ext uri="{FF2B5EF4-FFF2-40B4-BE49-F238E27FC236}">
                        <a16:creationId xmlns:a16="http://schemas.microsoft.com/office/drawing/2014/main" id="{88116482-CCE4-A542-C617-F6A2942223A8}"/>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22" name="Graphic 221" descr="Diamond Suit with solid fill">
                    <a:extLst>
                      <a:ext uri="{FF2B5EF4-FFF2-40B4-BE49-F238E27FC236}">
                        <a16:creationId xmlns:a16="http://schemas.microsoft.com/office/drawing/2014/main" id="{D60BA6D5-97F5-8FCA-3EC1-FF62FCF9993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1" name="Group 190">
                  <a:extLst>
                    <a:ext uri="{FF2B5EF4-FFF2-40B4-BE49-F238E27FC236}">
                      <a16:creationId xmlns:a16="http://schemas.microsoft.com/office/drawing/2014/main" id="{CDAFEF11-232B-5100-281B-85617D2ADEB7}"/>
                    </a:ext>
                  </a:extLst>
                </p:cNvPr>
                <p:cNvGrpSpPr/>
                <p:nvPr/>
              </p:nvGrpSpPr>
              <p:grpSpPr>
                <a:xfrm rot="20072604">
                  <a:off x="7922324" y="2432852"/>
                  <a:ext cx="151074" cy="199472"/>
                  <a:chOff x="6311900" y="661116"/>
                  <a:chExt cx="914400" cy="1207339"/>
                </a:xfrm>
              </p:grpSpPr>
              <p:pic>
                <p:nvPicPr>
                  <p:cNvPr id="219" name="Graphic 218" descr="Arrow Up with solid fill">
                    <a:extLst>
                      <a:ext uri="{FF2B5EF4-FFF2-40B4-BE49-F238E27FC236}">
                        <a16:creationId xmlns:a16="http://schemas.microsoft.com/office/drawing/2014/main" id="{2C681443-E156-68A1-5C21-DBE5BBF853A5}"/>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20" name="Graphic 219" descr="Diamond Suit with solid fill">
                    <a:extLst>
                      <a:ext uri="{FF2B5EF4-FFF2-40B4-BE49-F238E27FC236}">
                        <a16:creationId xmlns:a16="http://schemas.microsoft.com/office/drawing/2014/main" id="{DF7777C1-EB9E-CF19-0EB8-0FB78AAB4A93}"/>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2" name="Group 191">
                  <a:extLst>
                    <a:ext uri="{FF2B5EF4-FFF2-40B4-BE49-F238E27FC236}">
                      <a16:creationId xmlns:a16="http://schemas.microsoft.com/office/drawing/2014/main" id="{50910C36-61DF-5046-2134-8E55E71D355D}"/>
                    </a:ext>
                  </a:extLst>
                </p:cNvPr>
                <p:cNvGrpSpPr/>
                <p:nvPr/>
              </p:nvGrpSpPr>
              <p:grpSpPr>
                <a:xfrm rot="1880656">
                  <a:off x="7094451" y="2549167"/>
                  <a:ext cx="151074" cy="199472"/>
                  <a:chOff x="6311900" y="661116"/>
                  <a:chExt cx="914400" cy="1207339"/>
                </a:xfrm>
              </p:grpSpPr>
              <p:pic>
                <p:nvPicPr>
                  <p:cNvPr id="217" name="Graphic 216" descr="Arrow Up with solid fill">
                    <a:extLst>
                      <a:ext uri="{FF2B5EF4-FFF2-40B4-BE49-F238E27FC236}">
                        <a16:creationId xmlns:a16="http://schemas.microsoft.com/office/drawing/2014/main" id="{9473997C-5708-6263-BA01-4985DA9F9945}"/>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8" name="Graphic 217" descr="Diamond Suit with solid fill">
                    <a:extLst>
                      <a:ext uri="{FF2B5EF4-FFF2-40B4-BE49-F238E27FC236}">
                        <a16:creationId xmlns:a16="http://schemas.microsoft.com/office/drawing/2014/main" id="{1564C165-37A7-7565-CD5C-21BD91007859}"/>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3" name="Group 192">
                  <a:extLst>
                    <a:ext uri="{FF2B5EF4-FFF2-40B4-BE49-F238E27FC236}">
                      <a16:creationId xmlns:a16="http://schemas.microsoft.com/office/drawing/2014/main" id="{20BAEA04-FA80-FF6B-D43E-EBB27CAC68D3}"/>
                    </a:ext>
                  </a:extLst>
                </p:cNvPr>
                <p:cNvGrpSpPr/>
                <p:nvPr/>
              </p:nvGrpSpPr>
              <p:grpSpPr>
                <a:xfrm rot="1880656">
                  <a:off x="6912194" y="2468196"/>
                  <a:ext cx="151074" cy="199472"/>
                  <a:chOff x="6311900" y="661116"/>
                  <a:chExt cx="914400" cy="1207339"/>
                </a:xfrm>
              </p:grpSpPr>
              <p:pic>
                <p:nvPicPr>
                  <p:cNvPr id="215" name="Graphic 214" descr="Arrow Up with solid fill">
                    <a:extLst>
                      <a:ext uri="{FF2B5EF4-FFF2-40B4-BE49-F238E27FC236}">
                        <a16:creationId xmlns:a16="http://schemas.microsoft.com/office/drawing/2014/main" id="{F3DBA816-1BF0-F4B7-D0A9-C3BFBD46D0AF}"/>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6" name="Graphic 215" descr="Diamond Suit with solid fill">
                    <a:extLst>
                      <a:ext uri="{FF2B5EF4-FFF2-40B4-BE49-F238E27FC236}">
                        <a16:creationId xmlns:a16="http://schemas.microsoft.com/office/drawing/2014/main" id="{E6BD4A92-696C-A1FD-8867-B4D7409F3201}"/>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4" name="Group 193">
                  <a:extLst>
                    <a:ext uri="{FF2B5EF4-FFF2-40B4-BE49-F238E27FC236}">
                      <a16:creationId xmlns:a16="http://schemas.microsoft.com/office/drawing/2014/main" id="{21E2D81C-2A1B-8008-B995-C823C22556D3}"/>
                    </a:ext>
                  </a:extLst>
                </p:cNvPr>
                <p:cNvGrpSpPr/>
                <p:nvPr/>
              </p:nvGrpSpPr>
              <p:grpSpPr>
                <a:xfrm rot="1880656">
                  <a:off x="6721892" y="2393439"/>
                  <a:ext cx="151074" cy="199472"/>
                  <a:chOff x="6311900" y="661116"/>
                  <a:chExt cx="914400" cy="1207339"/>
                </a:xfrm>
              </p:grpSpPr>
              <p:pic>
                <p:nvPicPr>
                  <p:cNvPr id="213" name="Graphic 212" descr="Arrow Up with solid fill">
                    <a:extLst>
                      <a:ext uri="{FF2B5EF4-FFF2-40B4-BE49-F238E27FC236}">
                        <a16:creationId xmlns:a16="http://schemas.microsoft.com/office/drawing/2014/main" id="{65D8ADEE-78BC-F338-2BAF-FC16026DC337}"/>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4" name="Graphic 213" descr="Diamond Suit with solid fill">
                    <a:extLst>
                      <a:ext uri="{FF2B5EF4-FFF2-40B4-BE49-F238E27FC236}">
                        <a16:creationId xmlns:a16="http://schemas.microsoft.com/office/drawing/2014/main" id="{F1F833A3-725B-0515-1B1D-E04038F06F74}"/>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5" name="Group 194">
                  <a:extLst>
                    <a:ext uri="{FF2B5EF4-FFF2-40B4-BE49-F238E27FC236}">
                      <a16:creationId xmlns:a16="http://schemas.microsoft.com/office/drawing/2014/main" id="{BD39456D-69A9-987F-CC06-90D874E6C3CE}"/>
                    </a:ext>
                  </a:extLst>
                </p:cNvPr>
                <p:cNvGrpSpPr/>
                <p:nvPr/>
              </p:nvGrpSpPr>
              <p:grpSpPr>
                <a:xfrm rot="9044710">
                  <a:off x="6902529" y="2197503"/>
                  <a:ext cx="151074" cy="199472"/>
                  <a:chOff x="6311900" y="661116"/>
                  <a:chExt cx="914400" cy="1207339"/>
                </a:xfrm>
              </p:grpSpPr>
              <p:pic>
                <p:nvPicPr>
                  <p:cNvPr id="211" name="Graphic 210" descr="Arrow Up with solid fill">
                    <a:extLst>
                      <a:ext uri="{FF2B5EF4-FFF2-40B4-BE49-F238E27FC236}">
                        <a16:creationId xmlns:a16="http://schemas.microsoft.com/office/drawing/2014/main" id="{6DFCD1AF-8D59-03B6-1106-2D753CB18746}"/>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2" name="Graphic 211" descr="Diamond Suit with solid fill">
                    <a:extLst>
                      <a:ext uri="{FF2B5EF4-FFF2-40B4-BE49-F238E27FC236}">
                        <a16:creationId xmlns:a16="http://schemas.microsoft.com/office/drawing/2014/main" id="{142C481F-F394-3587-79A7-D6090FE04B6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6" name="Group 195">
                  <a:extLst>
                    <a:ext uri="{FF2B5EF4-FFF2-40B4-BE49-F238E27FC236}">
                      <a16:creationId xmlns:a16="http://schemas.microsoft.com/office/drawing/2014/main" id="{8C8F5434-F719-AC94-AF52-55AA7A4ABF52}"/>
                    </a:ext>
                  </a:extLst>
                </p:cNvPr>
                <p:cNvGrpSpPr/>
                <p:nvPr/>
              </p:nvGrpSpPr>
              <p:grpSpPr>
                <a:xfrm rot="9044710">
                  <a:off x="7063428" y="2131146"/>
                  <a:ext cx="151074" cy="199472"/>
                  <a:chOff x="6311900" y="661116"/>
                  <a:chExt cx="914400" cy="1207339"/>
                </a:xfrm>
              </p:grpSpPr>
              <p:pic>
                <p:nvPicPr>
                  <p:cNvPr id="209" name="Graphic 208" descr="Arrow Up with solid fill">
                    <a:extLst>
                      <a:ext uri="{FF2B5EF4-FFF2-40B4-BE49-F238E27FC236}">
                        <a16:creationId xmlns:a16="http://schemas.microsoft.com/office/drawing/2014/main" id="{6D0F2014-2F09-369C-F954-3DA5CF949A84}"/>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0" name="Graphic 209" descr="Diamond Suit with solid fill">
                    <a:extLst>
                      <a:ext uri="{FF2B5EF4-FFF2-40B4-BE49-F238E27FC236}">
                        <a16:creationId xmlns:a16="http://schemas.microsoft.com/office/drawing/2014/main" id="{41EF7517-FF1D-3A8D-329F-F50F37739BD1}"/>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7" name="Group 196">
                  <a:extLst>
                    <a:ext uri="{FF2B5EF4-FFF2-40B4-BE49-F238E27FC236}">
                      <a16:creationId xmlns:a16="http://schemas.microsoft.com/office/drawing/2014/main" id="{72AB7AB8-19F8-FE40-9785-4070254E5A70}"/>
                    </a:ext>
                  </a:extLst>
                </p:cNvPr>
                <p:cNvGrpSpPr/>
                <p:nvPr/>
              </p:nvGrpSpPr>
              <p:grpSpPr>
                <a:xfrm rot="11870190">
                  <a:off x="7519940" y="2071380"/>
                  <a:ext cx="151074" cy="199472"/>
                  <a:chOff x="6311900" y="661116"/>
                  <a:chExt cx="914400" cy="1207339"/>
                </a:xfrm>
              </p:grpSpPr>
              <p:pic>
                <p:nvPicPr>
                  <p:cNvPr id="207" name="Graphic 206" descr="Arrow Up with solid fill">
                    <a:extLst>
                      <a:ext uri="{FF2B5EF4-FFF2-40B4-BE49-F238E27FC236}">
                        <a16:creationId xmlns:a16="http://schemas.microsoft.com/office/drawing/2014/main" id="{0527BA43-9982-B229-C779-D69A294FED1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8" name="Graphic 207" descr="Diamond Suit with solid fill">
                    <a:extLst>
                      <a:ext uri="{FF2B5EF4-FFF2-40B4-BE49-F238E27FC236}">
                        <a16:creationId xmlns:a16="http://schemas.microsoft.com/office/drawing/2014/main" id="{AEBEA04E-3DFF-7860-D9C4-EF9F41A825F1}"/>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8" name="Group 197">
                  <a:extLst>
                    <a:ext uri="{FF2B5EF4-FFF2-40B4-BE49-F238E27FC236}">
                      <a16:creationId xmlns:a16="http://schemas.microsoft.com/office/drawing/2014/main" id="{E08D665F-91CC-EB17-5996-EDAD28520E2C}"/>
                    </a:ext>
                  </a:extLst>
                </p:cNvPr>
                <p:cNvGrpSpPr/>
                <p:nvPr/>
              </p:nvGrpSpPr>
              <p:grpSpPr>
                <a:xfrm rot="11870190">
                  <a:off x="7681979" y="2130615"/>
                  <a:ext cx="151074" cy="199472"/>
                  <a:chOff x="6311900" y="661116"/>
                  <a:chExt cx="914400" cy="1207339"/>
                </a:xfrm>
              </p:grpSpPr>
              <p:pic>
                <p:nvPicPr>
                  <p:cNvPr id="205" name="Graphic 204" descr="Arrow Up with solid fill">
                    <a:extLst>
                      <a:ext uri="{FF2B5EF4-FFF2-40B4-BE49-F238E27FC236}">
                        <a16:creationId xmlns:a16="http://schemas.microsoft.com/office/drawing/2014/main" id="{40606C7B-2B62-9A56-A3FA-3DF1AA777C7A}"/>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6" name="Graphic 205" descr="Diamond Suit with solid fill">
                    <a:extLst>
                      <a:ext uri="{FF2B5EF4-FFF2-40B4-BE49-F238E27FC236}">
                        <a16:creationId xmlns:a16="http://schemas.microsoft.com/office/drawing/2014/main" id="{63EB34F1-48A9-463D-4A36-82E941B187E1}"/>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9" name="Group 198">
                  <a:extLst>
                    <a:ext uri="{FF2B5EF4-FFF2-40B4-BE49-F238E27FC236}">
                      <a16:creationId xmlns:a16="http://schemas.microsoft.com/office/drawing/2014/main" id="{52431697-C15D-4283-5EAE-3401BAC939E5}"/>
                    </a:ext>
                  </a:extLst>
                </p:cNvPr>
                <p:cNvGrpSpPr/>
                <p:nvPr/>
              </p:nvGrpSpPr>
              <p:grpSpPr>
                <a:xfrm rot="11870190">
                  <a:off x="7878640" y="2219207"/>
                  <a:ext cx="151074" cy="199472"/>
                  <a:chOff x="6311900" y="661116"/>
                  <a:chExt cx="914400" cy="1207339"/>
                </a:xfrm>
              </p:grpSpPr>
              <p:pic>
                <p:nvPicPr>
                  <p:cNvPr id="203" name="Graphic 202" descr="Arrow Up with solid fill">
                    <a:extLst>
                      <a:ext uri="{FF2B5EF4-FFF2-40B4-BE49-F238E27FC236}">
                        <a16:creationId xmlns:a16="http://schemas.microsoft.com/office/drawing/2014/main" id="{97A88A98-E481-E6FF-06AF-75E53EB5D5F2}"/>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4" name="Graphic 203" descr="Diamond Suit with solid fill">
                    <a:extLst>
                      <a:ext uri="{FF2B5EF4-FFF2-40B4-BE49-F238E27FC236}">
                        <a16:creationId xmlns:a16="http://schemas.microsoft.com/office/drawing/2014/main" id="{2C7E5669-62F9-035B-5416-BF706AA6F45F}"/>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00" name="Group 199">
                  <a:extLst>
                    <a:ext uri="{FF2B5EF4-FFF2-40B4-BE49-F238E27FC236}">
                      <a16:creationId xmlns:a16="http://schemas.microsoft.com/office/drawing/2014/main" id="{36EA5D66-A5CB-5DBC-AF58-56EF43408AED}"/>
                    </a:ext>
                  </a:extLst>
                </p:cNvPr>
                <p:cNvGrpSpPr/>
                <p:nvPr/>
              </p:nvGrpSpPr>
              <p:grpSpPr>
                <a:xfrm rot="9044710">
                  <a:off x="7210645" y="2070886"/>
                  <a:ext cx="151074" cy="199472"/>
                  <a:chOff x="6311900" y="661116"/>
                  <a:chExt cx="914400" cy="1207339"/>
                </a:xfrm>
              </p:grpSpPr>
              <p:pic>
                <p:nvPicPr>
                  <p:cNvPr id="201" name="Graphic 200" descr="Arrow Up with solid fill">
                    <a:extLst>
                      <a:ext uri="{FF2B5EF4-FFF2-40B4-BE49-F238E27FC236}">
                        <a16:creationId xmlns:a16="http://schemas.microsoft.com/office/drawing/2014/main" id="{E68124A5-A49B-7E23-C48A-03C33568D68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2" name="Graphic 201" descr="Diamond Suit with solid fill">
                    <a:extLst>
                      <a:ext uri="{FF2B5EF4-FFF2-40B4-BE49-F238E27FC236}">
                        <a16:creationId xmlns:a16="http://schemas.microsoft.com/office/drawing/2014/main" id="{3FA87F81-661C-8C7F-2248-1972F4BF83CC}"/>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grpSp>
            <p:nvGrpSpPr>
              <p:cNvPr id="146" name="Group 145">
                <a:extLst>
                  <a:ext uri="{FF2B5EF4-FFF2-40B4-BE49-F238E27FC236}">
                    <a16:creationId xmlns:a16="http://schemas.microsoft.com/office/drawing/2014/main" id="{6A6C6196-091D-7FDD-9A03-8F19C33C45AA}"/>
                  </a:ext>
                </a:extLst>
              </p:cNvPr>
              <p:cNvGrpSpPr/>
              <p:nvPr/>
            </p:nvGrpSpPr>
            <p:grpSpPr>
              <a:xfrm>
                <a:off x="8832937" y="2067741"/>
                <a:ext cx="1351506" cy="720658"/>
                <a:chOff x="6721892" y="2070886"/>
                <a:chExt cx="1351506" cy="720658"/>
              </a:xfrm>
            </p:grpSpPr>
            <p:grpSp>
              <p:nvGrpSpPr>
                <p:cNvPr id="153" name="Group 152">
                  <a:extLst>
                    <a:ext uri="{FF2B5EF4-FFF2-40B4-BE49-F238E27FC236}">
                      <a16:creationId xmlns:a16="http://schemas.microsoft.com/office/drawing/2014/main" id="{02974196-687A-2994-DF9B-563C0D744EB5}"/>
                    </a:ext>
                  </a:extLst>
                </p:cNvPr>
                <p:cNvGrpSpPr/>
                <p:nvPr/>
              </p:nvGrpSpPr>
              <p:grpSpPr>
                <a:xfrm rot="20072604">
                  <a:off x="7504730" y="2592072"/>
                  <a:ext cx="151074" cy="199472"/>
                  <a:chOff x="6311900" y="661116"/>
                  <a:chExt cx="914400" cy="1207339"/>
                </a:xfrm>
              </p:grpSpPr>
              <p:pic>
                <p:nvPicPr>
                  <p:cNvPr id="187" name="Graphic 186" descr="Arrow Up with solid fill">
                    <a:extLst>
                      <a:ext uri="{FF2B5EF4-FFF2-40B4-BE49-F238E27FC236}">
                        <a16:creationId xmlns:a16="http://schemas.microsoft.com/office/drawing/2014/main" id="{7FA3B169-5904-5B7B-D3F3-56FE620320E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8" name="Graphic 187" descr="Diamond Suit with solid fill">
                    <a:extLst>
                      <a:ext uri="{FF2B5EF4-FFF2-40B4-BE49-F238E27FC236}">
                        <a16:creationId xmlns:a16="http://schemas.microsoft.com/office/drawing/2014/main" id="{213079C4-CBD3-E424-8CEC-B23A91494E00}"/>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4" name="Group 153">
                  <a:extLst>
                    <a:ext uri="{FF2B5EF4-FFF2-40B4-BE49-F238E27FC236}">
                      <a16:creationId xmlns:a16="http://schemas.microsoft.com/office/drawing/2014/main" id="{194BD12C-46DF-CB42-6016-6F60B54EC282}"/>
                    </a:ext>
                  </a:extLst>
                </p:cNvPr>
                <p:cNvGrpSpPr/>
                <p:nvPr/>
              </p:nvGrpSpPr>
              <p:grpSpPr>
                <a:xfrm rot="20072604">
                  <a:off x="7713527" y="2512462"/>
                  <a:ext cx="151074" cy="199472"/>
                  <a:chOff x="6311900" y="661116"/>
                  <a:chExt cx="914400" cy="1207339"/>
                </a:xfrm>
              </p:grpSpPr>
              <p:pic>
                <p:nvPicPr>
                  <p:cNvPr id="185" name="Graphic 184" descr="Arrow Up with solid fill">
                    <a:extLst>
                      <a:ext uri="{FF2B5EF4-FFF2-40B4-BE49-F238E27FC236}">
                        <a16:creationId xmlns:a16="http://schemas.microsoft.com/office/drawing/2014/main" id="{FA2B3CB2-2DB6-5805-9696-AE3F2E38E856}"/>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6" name="Graphic 185" descr="Diamond Suit with solid fill">
                    <a:extLst>
                      <a:ext uri="{FF2B5EF4-FFF2-40B4-BE49-F238E27FC236}">
                        <a16:creationId xmlns:a16="http://schemas.microsoft.com/office/drawing/2014/main" id="{070C39FF-18E9-74DC-E546-419815BC7C4D}"/>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5" name="Group 154">
                  <a:extLst>
                    <a:ext uri="{FF2B5EF4-FFF2-40B4-BE49-F238E27FC236}">
                      <a16:creationId xmlns:a16="http://schemas.microsoft.com/office/drawing/2014/main" id="{6C28F502-0EAC-81AD-AF55-2E12F145F4BB}"/>
                    </a:ext>
                  </a:extLst>
                </p:cNvPr>
                <p:cNvGrpSpPr/>
                <p:nvPr/>
              </p:nvGrpSpPr>
              <p:grpSpPr>
                <a:xfrm rot="20072604">
                  <a:off x="7922324" y="2432852"/>
                  <a:ext cx="151074" cy="199472"/>
                  <a:chOff x="6311900" y="661116"/>
                  <a:chExt cx="914400" cy="1207339"/>
                </a:xfrm>
              </p:grpSpPr>
              <p:pic>
                <p:nvPicPr>
                  <p:cNvPr id="183" name="Graphic 182" descr="Arrow Up with solid fill">
                    <a:extLst>
                      <a:ext uri="{FF2B5EF4-FFF2-40B4-BE49-F238E27FC236}">
                        <a16:creationId xmlns:a16="http://schemas.microsoft.com/office/drawing/2014/main" id="{D6E2DF38-4E34-78A0-56B1-276FBD4C8D3A}"/>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4" name="Graphic 183" descr="Diamond Suit with solid fill">
                    <a:extLst>
                      <a:ext uri="{FF2B5EF4-FFF2-40B4-BE49-F238E27FC236}">
                        <a16:creationId xmlns:a16="http://schemas.microsoft.com/office/drawing/2014/main" id="{E8887B2E-BB42-CE16-EB67-7B718FCACBB0}"/>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6" name="Group 155">
                  <a:extLst>
                    <a:ext uri="{FF2B5EF4-FFF2-40B4-BE49-F238E27FC236}">
                      <a16:creationId xmlns:a16="http://schemas.microsoft.com/office/drawing/2014/main" id="{85F5645C-0722-7708-9E1E-FF430EAF5993}"/>
                    </a:ext>
                  </a:extLst>
                </p:cNvPr>
                <p:cNvGrpSpPr/>
                <p:nvPr/>
              </p:nvGrpSpPr>
              <p:grpSpPr>
                <a:xfrm rot="1880656">
                  <a:off x="7094451" y="2549167"/>
                  <a:ext cx="151074" cy="199472"/>
                  <a:chOff x="6311900" y="661116"/>
                  <a:chExt cx="914400" cy="1207339"/>
                </a:xfrm>
              </p:grpSpPr>
              <p:pic>
                <p:nvPicPr>
                  <p:cNvPr id="181" name="Graphic 180" descr="Arrow Up with solid fill">
                    <a:extLst>
                      <a:ext uri="{FF2B5EF4-FFF2-40B4-BE49-F238E27FC236}">
                        <a16:creationId xmlns:a16="http://schemas.microsoft.com/office/drawing/2014/main" id="{3956DB50-3EFD-4BF2-22AA-689BAB1063CB}"/>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2" name="Graphic 181" descr="Diamond Suit with solid fill">
                    <a:extLst>
                      <a:ext uri="{FF2B5EF4-FFF2-40B4-BE49-F238E27FC236}">
                        <a16:creationId xmlns:a16="http://schemas.microsoft.com/office/drawing/2014/main" id="{7CF9D010-7E5F-1DDB-A6A1-2F3A74110C9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7" name="Group 156">
                  <a:extLst>
                    <a:ext uri="{FF2B5EF4-FFF2-40B4-BE49-F238E27FC236}">
                      <a16:creationId xmlns:a16="http://schemas.microsoft.com/office/drawing/2014/main" id="{4559CC31-65F9-85A2-75E5-DA01C688F462}"/>
                    </a:ext>
                  </a:extLst>
                </p:cNvPr>
                <p:cNvGrpSpPr/>
                <p:nvPr/>
              </p:nvGrpSpPr>
              <p:grpSpPr>
                <a:xfrm rot="1880656">
                  <a:off x="6912194" y="2468196"/>
                  <a:ext cx="151074" cy="199472"/>
                  <a:chOff x="6311900" y="661116"/>
                  <a:chExt cx="914400" cy="1207339"/>
                </a:xfrm>
              </p:grpSpPr>
              <p:pic>
                <p:nvPicPr>
                  <p:cNvPr id="179" name="Graphic 178" descr="Arrow Up with solid fill">
                    <a:extLst>
                      <a:ext uri="{FF2B5EF4-FFF2-40B4-BE49-F238E27FC236}">
                        <a16:creationId xmlns:a16="http://schemas.microsoft.com/office/drawing/2014/main" id="{4F622D0F-D819-271F-AFF6-ADDBD42FC7CF}"/>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0" name="Graphic 179" descr="Diamond Suit with solid fill">
                    <a:extLst>
                      <a:ext uri="{FF2B5EF4-FFF2-40B4-BE49-F238E27FC236}">
                        <a16:creationId xmlns:a16="http://schemas.microsoft.com/office/drawing/2014/main" id="{CCF06550-2FD0-688A-FBA6-7B7D81B31811}"/>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8" name="Group 157">
                  <a:extLst>
                    <a:ext uri="{FF2B5EF4-FFF2-40B4-BE49-F238E27FC236}">
                      <a16:creationId xmlns:a16="http://schemas.microsoft.com/office/drawing/2014/main" id="{BC3ADAAE-C4C2-A0B1-90F4-A1B9B36CE140}"/>
                    </a:ext>
                  </a:extLst>
                </p:cNvPr>
                <p:cNvGrpSpPr/>
                <p:nvPr/>
              </p:nvGrpSpPr>
              <p:grpSpPr>
                <a:xfrm rot="1880656">
                  <a:off x="6721892" y="2393439"/>
                  <a:ext cx="151074" cy="199472"/>
                  <a:chOff x="6311900" y="661116"/>
                  <a:chExt cx="914400" cy="1207339"/>
                </a:xfrm>
              </p:grpSpPr>
              <p:pic>
                <p:nvPicPr>
                  <p:cNvPr id="177" name="Graphic 176" descr="Arrow Up with solid fill">
                    <a:extLst>
                      <a:ext uri="{FF2B5EF4-FFF2-40B4-BE49-F238E27FC236}">
                        <a16:creationId xmlns:a16="http://schemas.microsoft.com/office/drawing/2014/main" id="{FFB343D0-9F23-F28A-5CA6-36AB8F25795A}"/>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8" name="Graphic 177" descr="Diamond Suit with solid fill">
                    <a:extLst>
                      <a:ext uri="{FF2B5EF4-FFF2-40B4-BE49-F238E27FC236}">
                        <a16:creationId xmlns:a16="http://schemas.microsoft.com/office/drawing/2014/main" id="{F3E46BB4-0402-3DB7-DDFA-559F0B2E0686}"/>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9" name="Group 158">
                  <a:extLst>
                    <a:ext uri="{FF2B5EF4-FFF2-40B4-BE49-F238E27FC236}">
                      <a16:creationId xmlns:a16="http://schemas.microsoft.com/office/drawing/2014/main" id="{F80F7329-439B-5440-8488-35A50C375A32}"/>
                    </a:ext>
                  </a:extLst>
                </p:cNvPr>
                <p:cNvGrpSpPr/>
                <p:nvPr/>
              </p:nvGrpSpPr>
              <p:grpSpPr>
                <a:xfrm rot="9044710">
                  <a:off x="6902529" y="2197503"/>
                  <a:ext cx="151074" cy="199472"/>
                  <a:chOff x="6311900" y="661116"/>
                  <a:chExt cx="914400" cy="1207339"/>
                </a:xfrm>
              </p:grpSpPr>
              <p:pic>
                <p:nvPicPr>
                  <p:cNvPr id="175" name="Graphic 174" descr="Arrow Up with solid fill">
                    <a:extLst>
                      <a:ext uri="{FF2B5EF4-FFF2-40B4-BE49-F238E27FC236}">
                        <a16:creationId xmlns:a16="http://schemas.microsoft.com/office/drawing/2014/main" id="{45310C1E-DF65-034A-BC12-91D55ED28CCB}"/>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6" name="Graphic 175" descr="Diamond Suit with solid fill">
                    <a:extLst>
                      <a:ext uri="{FF2B5EF4-FFF2-40B4-BE49-F238E27FC236}">
                        <a16:creationId xmlns:a16="http://schemas.microsoft.com/office/drawing/2014/main" id="{01E58958-5BF2-1835-A86F-D2A4A17E48F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0" name="Group 159">
                  <a:extLst>
                    <a:ext uri="{FF2B5EF4-FFF2-40B4-BE49-F238E27FC236}">
                      <a16:creationId xmlns:a16="http://schemas.microsoft.com/office/drawing/2014/main" id="{90C7E275-48A5-B169-B956-482663653B65}"/>
                    </a:ext>
                  </a:extLst>
                </p:cNvPr>
                <p:cNvGrpSpPr/>
                <p:nvPr/>
              </p:nvGrpSpPr>
              <p:grpSpPr>
                <a:xfrm rot="9044710">
                  <a:off x="7063428" y="2131146"/>
                  <a:ext cx="151074" cy="199472"/>
                  <a:chOff x="6311900" y="661116"/>
                  <a:chExt cx="914400" cy="1207339"/>
                </a:xfrm>
              </p:grpSpPr>
              <p:pic>
                <p:nvPicPr>
                  <p:cNvPr id="173" name="Graphic 172" descr="Arrow Up with solid fill">
                    <a:extLst>
                      <a:ext uri="{FF2B5EF4-FFF2-40B4-BE49-F238E27FC236}">
                        <a16:creationId xmlns:a16="http://schemas.microsoft.com/office/drawing/2014/main" id="{50DD9193-3908-C83B-4DA6-FCCF6D286E0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4" name="Graphic 173" descr="Diamond Suit with solid fill">
                    <a:extLst>
                      <a:ext uri="{FF2B5EF4-FFF2-40B4-BE49-F238E27FC236}">
                        <a16:creationId xmlns:a16="http://schemas.microsoft.com/office/drawing/2014/main" id="{B07E987D-C1D9-3C60-D72A-752ED44A062E}"/>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1" name="Group 160">
                  <a:extLst>
                    <a:ext uri="{FF2B5EF4-FFF2-40B4-BE49-F238E27FC236}">
                      <a16:creationId xmlns:a16="http://schemas.microsoft.com/office/drawing/2014/main" id="{CCE95F4C-CA19-CAC0-F843-A4FE42563A80}"/>
                    </a:ext>
                  </a:extLst>
                </p:cNvPr>
                <p:cNvGrpSpPr/>
                <p:nvPr/>
              </p:nvGrpSpPr>
              <p:grpSpPr>
                <a:xfrm rot="11870190">
                  <a:off x="7519940" y="2071380"/>
                  <a:ext cx="151074" cy="199472"/>
                  <a:chOff x="6311900" y="661116"/>
                  <a:chExt cx="914400" cy="1207339"/>
                </a:xfrm>
              </p:grpSpPr>
              <p:pic>
                <p:nvPicPr>
                  <p:cNvPr id="171" name="Graphic 170" descr="Arrow Up with solid fill">
                    <a:extLst>
                      <a:ext uri="{FF2B5EF4-FFF2-40B4-BE49-F238E27FC236}">
                        <a16:creationId xmlns:a16="http://schemas.microsoft.com/office/drawing/2014/main" id="{F5A22626-5332-4B2C-E3BD-9231DD15CAA2}"/>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2" name="Graphic 171" descr="Diamond Suit with solid fill">
                    <a:extLst>
                      <a:ext uri="{FF2B5EF4-FFF2-40B4-BE49-F238E27FC236}">
                        <a16:creationId xmlns:a16="http://schemas.microsoft.com/office/drawing/2014/main" id="{82164E40-3D51-33A5-2205-D1E1E717B314}"/>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2" name="Group 161">
                  <a:extLst>
                    <a:ext uri="{FF2B5EF4-FFF2-40B4-BE49-F238E27FC236}">
                      <a16:creationId xmlns:a16="http://schemas.microsoft.com/office/drawing/2014/main" id="{C578755F-A4B2-6408-F2CB-76DDFA9C6F1D}"/>
                    </a:ext>
                  </a:extLst>
                </p:cNvPr>
                <p:cNvGrpSpPr/>
                <p:nvPr/>
              </p:nvGrpSpPr>
              <p:grpSpPr>
                <a:xfrm rot="11870190">
                  <a:off x="7681979" y="2130615"/>
                  <a:ext cx="151074" cy="199472"/>
                  <a:chOff x="6311900" y="661116"/>
                  <a:chExt cx="914400" cy="1207339"/>
                </a:xfrm>
              </p:grpSpPr>
              <p:pic>
                <p:nvPicPr>
                  <p:cNvPr id="169" name="Graphic 168" descr="Arrow Up with solid fill">
                    <a:extLst>
                      <a:ext uri="{FF2B5EF4-FFF2-40B4-BE49-F238E27FC236}">
                        <a16:creationId xmlns:a16="http://schemas.microsoft.com/office/drawing/2014/main" id="{E0C65ED6-E788-EC3B-ED50-AF1DF5BADB7F}"/>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0" name="Graphic 169" descr="Diamond Suit with solid fill">
                    <a:extLst>
                      <a:ext uri="{FF2B5EF4-FFF2-40B4-BE49-F238E27FC236}">
                        <a16:creationId xmlns:a16="http://schemas.microsoft.com/office/drawing/2014/main" id="{92E79B15-56F4-C813-83F2-EA11B440F0D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3" name="Group 162">
                  <a:extLst>
                    <a:ext uri="{FF2B5EF4-FFF2-40B4-BE49-F238E27FC236}">
                      <a16:creationId xmlns:a16="http://schemas.microsoft.com/office/drawing/2014/main" id="{971AC862-C194-9BE0-E26F-DB4FAE4962B2}"/>
                    </a:ext>
                  </a:extLst>
                </p:cNvPr>
                <p:cNvGrpSpPr/>
                <p:nvPr/>
              </p:nvGrpSpPr>
              <p:grpSpPr>
                <a:xfrm rot="11870190">
                  <a:off x="7878640" y="2219207"/>
                  <a:ext cx="151074" cy="199472"/>
                  <a:chOff x="6311900" y="661116"/>
                  <a:chExt cx="914400" cy="1207339"/>
                </a:xfrm>
              </p:grpSpPr>
              <p:pic>
                <p:nvPicPr>
                  <p:cNvPr id="167" name="Graphic 166" descr="Arrow Up with solid fill">
                    <a:extLst>
                      <a:ext uri="{FF2B5EF4-FFF2-40B4-BE49-F238E27FC236}">
                        <a16:creationId xmlns:a16="http://schemas.microsoft.com/office/drawing/2014/main" id="{77727B50-EEE1-1E86-2EF8-5D5982C47A44}"/>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68" name="Graphic 167" descr="Diamond Suit with solid fill">
                    <a:extLst>
                      <a:ext uri="{FF2B5EF4-FFF2-40B4-BE49-F238E27FC236}">
                        <a16:creationId xmlns:a16="http://schemas.microsoft.com/office/drawing/2014/main" id="{C1F0ABAE-A95E-82FB-19B0-85576464F13E}"/>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4" name="Group 163">
                  <a:extLst>
                    <a:ext uri="{FF2B5EF4-FFF2-40B4-BE49-F238E27FC236}">
                      <a16:creationId xmlns:a16="http://schemas.microsoft.com/office/drawing/2014/main" id="{2B1D16A4-AAE5-52DC-AADA-E8F41B88B386}"/>
                    </a:ext>
                  </a:extLst>
                </p:cNvPr>
                <p:cNvGrpSpPr/>
                <p:nvPr/>
              </p:nvGrpSpPr>
              <p:grpSpPr>
                <a:xfrm rot="9044710">
                  <a:off x="7210645" y="2070886"/>
                  <a:ext cx="151074" cy="199472"/>
                  <a:chOff x="6311900" y="661116"/>
                  <a:chExt cx="914400" cy="1207339"/>
                </a:xfrm>
              </p:grpSpPr>
              <p:pic>
                <p:nvPicPr>
                  <p:cNvPr id="165" name="Graphic 164" descr="Arrow Up with solid fill">
                    <a:extLst>
                      <a:ext uri="{FF2B5EF4-FFF2-40B4-BE49-F238E27FC236}">
                        <a16:creationId xmlns:a16="http://schemas.microsoft.com/office/drawing/2014/main" id="{B5DD1470-C4A2-F399-8101-AFC515E9500D}"/>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66" name="Graphic 165" descr="Diamond Suit with solid fill">
                    <a:extLst>
                      <a:ext uri="{FF2B5EF4-FFF2-40B4-BE49-F238E27FC236}">
                        <a16:creationId xmlns:a16="http://schemas.microsoft.com/office/drawing/2014/main" id="{0741F093-237A-0119-E1BC-B4E22A0F17AF}"/>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grpSp>
            <p:nvGrpSpPr>
              <p:cNvPr id="147" name="Group 146">
                <a:extLst>
                  <a:ext uri="{FF2B5EF4-FFF2-40B4-BE49-F238E27FC236}">
                    <a16:creationId xmlns:a16="http://schemas.microsoft.com/office/drawing/2014/main" id="{9CBEA9DE-BD4D-2392-D25B-8D00D371CA90}"/>
                  </a:ext>
                </a:extLst>
              </p:cNvPr>
              <p:cNvGrpSpPr/>
              <p:nvPr/>
            </p:nvGrpSpPr>
            <p:grpSpPr>
              <a:xfrm>
                <a:off x="6383168" y="1575516"/>
                <a:ext cx="4224991" cy="1278831"/>
                <a:chOff x="5724525" y="1740661"/>
                <a:chExt cx="4224991" cy="1278831"/>
              </a:xfrm>
            </p:grpSpPr>
            <p:sp>
              <p:nvSpPr>
                <p:cNvPr id="150" name="Diamond 149">
                  <a:extLst>
                    <a:ext uri="{FF2B5EF4-FFF2-40B4-BE49-F238E27FC236}">
                      <a16:creationId xmlns:a16="http://schemas.microsoft.com/office/drawing/2014/main" id="{98DD9DB8-CD96-7F72-C6AE-73178E27F901}"/>
                    </a:ext>
                  </a:extLst>
                </p:cNvPr>
                <p:cNvSpPr/>
                <p:nvPr/>
              </p:nvSpPr>
              <p:spPr>
                <a:xfrm>
                  <a:off x="5724525" y="2166938"/>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91872EFF-479D-E730-52A0-16A20F60427F}"/>
                    </a:ext>
                  </a:extLst>
                </p:cNvPr>
                <p:cNvSpPr/>
                <p:nvPr/>
              </p:nvSpPr>
              <p:spPr>
                <a:xfrm>
                  <a:off x="7830203" y="2166938"/>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65F4F020-FE53-0937-4384-F0E82CAFB655}"/>
                    </a:ext>
                  </a:extLst>
                </p:cNvPr>
                <p:cNvSpPr/>
                <p:nvPr/>
              </p:nvSpPr>
              <p:spPr>
                <a:xfrm>
                  <a:off x="6777364" y="1740661"/>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48" name="TextBox 147">
                <a:extLst>
                  <a:ext uri="{FF2B5EF4-FFF2-40B4-BE49-F238E27FC236}">
                    <a16:creationId xmlns:a16="http://schemas.microsoft.com/office/drawing/2014/main" id="{D8C19182-486B-D419-3EBA-A6006C109203}"/>
                  </a:ext>
                </a:extLst>
              </p:cNvPr>
              <p:cNvSpPr txBox="1"/>
              <p:nvPr/>
            </p:nvSpPr>
            <p:spPr>
              <a:xfrm>
                <a:off x="9126402" y="1455836"/>
                <a:ext cx="932482" cy="307777"/>
              </a:xfrm>
              <a:prstGeom prst="rect">
                <a:avLst/>
              </a:prstGeom>
              <a:noFill/>
            </p:spPr>
            <p:txBody>
              <a:bodyPr wrap="square" rtlCol="0">
                <a:spAutoFit/>
              </a:bodyPr>
              <a:lstStyle/>
              <a:p>
                <a:r>
                  <a:rPr lang="en-US" sz="1400" dirty="0"/>
                  <a:t>SO</a:t>
                </a:r>
                <a:r>
                  <a:rPr lang="en-US" sz="1200" baseline="-25000" dirty="0"/>
                  <a:t>3</a:t>
                </a:r>
                <a:r>
                  <a:rPr lang="en-US" sz="1200" dirty="0"/>
                  <a:t>H-</a:t>
                </a:r>
                <a:endParaRPr lang="en-US" sz="1400" dirty="0"/>
              </a:p>
            </p:txBody>
          </p:sp>
          <p:cxnSp>
            <p:nvCxnSpPr>
              <p:cNvPr id="149" name="Straight Connector 148">
                <a:extLst>
                  <a:ext uri="{FF2B5EF4-FFF2-40B4-BE49-F238E27FC236}">
                    <a16:creationId xmlns:a16="http://schemas.microsoft.com/office/drawing/2014/main" id="{C5D85C84-4E7F-531C-26CB-60B1896550C8}"/>
                  </a:ext>
                </a:extLst>
              </p:cNvPr>
              <p:cNvCxnSpPr/>
              <p:nvPr/>
            </p:nvCxnSpPr>
            <p:spPr>
              <a:xfrm flipV="1">
                <a:off x="8880031" y="1616075"/>
                <a:ext cx="305510" cy="153888"/>
              </a:xfrm>
              <a:prstGeom prst="line">
                <a:avLst/>
              </a:prstGeom>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E51BBA3B-C909-6E53-6A88-6E5F778400DA}"/>
                </a:ext>
              </a:extLst>
            </p:cNvPr>
            <p:cNvSpPr txBox="1"/>
            <p:nvPr/>
          </p:nvSpPr>
          <p:spPr>
            <a:xfrm>
              <a:off x="5695679" y="5897070"/>
              <a:ext cx="5347554" cy="369332"/>
            </a:xfrm>
            <a:prstGeom prst="rect">
              <a:avLst/>
            </a:prstGeom>
            <a:noFill/>
          </p:spPr>
          <p:txBody>
            <a:bodyPr wrap="none" rtlCol="0">
              <a:spAutoFit/>
            </a:bodyPr>
            <a:lstStyle/>
            <a:p>
              <a:pPr marL="285750" indent="-285750">
                <a:buFont typeface="Arial" panose="020B0604020202020204" pitchFamily="34" charset="0"/>
                <a:buChar char="•"/>
              </a:pPr>
              <a:r>
                <a:rPr lang="en-US" dirty="0"/>
                <a:t>LS facilitates long-range, connected ionic domains</a:t>
              </a:r>
            </a:p>
          </p:txBody>
        </p:sp>
      </p:grpSp>
      <p:grpSp>
        <p:nvGrpSpPr>
          <p:cNvPr id="102" name="Group 101">
            <a:extLst>
              <a:ext uri="{FF2B5EF4-FFF2-40B4-BE49-F238E27FC236}">
                <a16:creationId xmlns:a16="http://schemas.microsoft.com/office/drawing/2014/main" id="{9EFB27CF-B70D-E8E5-D0F8-5FA74C499B32}"/>
              </a:ext>
            </a:extLst>
          </p:cNvPr>
          <p:cNvGrpSpPr/>
          <p:nvPr/>
        </p:nvGrpSpPr>
        <p:grpSpPr>
          <a:xfrm>
            <a:off x="5670490" y="4104139"/>
            <a:ext cx="1799063" cy="1664579"/>
            <a:chOff x="5670490" y="4104139"/>
            <a:chExt cx="1799063" cy="1664579"/>
          </a:xfrm>
        </p:grpSpPr>
        <p:pic>
          <p:nvPicPr>
            <p:cNvPr id="13" name="Picture 12">
              <a:extLst>
                <a:ext uri="{FF2B5EF4-FFF2-40B4-BE49-F238E27FC236}">
                  <a16:creationId xmlns:a16="http://schemas.microsoft.com/office/drawing/2014/main" id="{B6CDFFE5-E633-B8E0-A7BD-CE0D4F052D37}"/>
                </a:ext>
              </a:extLst>
            </p:cNvPr>
            <p:cNvPicPr>
              <a:picLocks noChangeAspect="1"/>
            </p:cNvPicPr>
            <p:nvPr/>
          </p:nvPicPr>
          <p:blipFill>
            <a:blip r:embed="rId108"/>
            <a:stretch>
              <a:fillRect/>
            </a:stretch>
          </p:blipFill>
          <p:spPr>
            <a:xfrm>
              <a:off x="5670490" y="4104139"/>
              <a:ext cx="1799063" cy="1664579"/>
            </a:xfrm>
            <a:prstGeom prst="rect">
              <a:avLst/>
            </a:prstGeom>
          </p:spPr>
        </p:pic>
        <mc:AlternateContent xmlns:mc="http://schemas.openxmlformats.org/markup-compatibility/2006" xmlns:p14="http://schemas.microsoft.com/office/powerpoint/2010/main">
          <mc:Choice Requires="p14">
            <p:contentPart p14:bwMode="auto" r:id="rId109">
              <p14:nvContentPartPr>
                <p14:cNvPr id="64" name="Ink 63">
                  <a:extLst>
                    <a:ext uri="{FF2B5EF4-FFF2-40B4-BE49-F238E27FC236}">
                      <a16:creationId xmlns:a16="http://schemas.microsoft.com/office/drawing/2014/main" id="{79378AAE-A73B-4846-8737-5E08334AA77F}"/>
                    </a:ext>
                  </a:extLst>
                </p14:cNvPr>
                <p14:cNvContentPartPr/>
                <p14:nvPr/>
              </p14:nvContentPartPr>
              <p14:xfrm>
                <a:off x="5742000" y="5332392"/>
                <a:ext cx="568440" cy="272880"/>
              </p14:xfrm>
            </p:contentPart>
          </mc:Choice>
          <mc:Fallback xmlns="">
            <p:pic>
              <p:nvPicPr>
                <p:cNvPr id="64" name="Ink 63">
                  <a:extLst>
                    <a:ext uri="{FF2B5EF4-FFF2-40B4-BE49-F238E27FC236}">
                      <a16:creationId xmlns:a16="http://schemas.microsoft.com/office/drawing/2014/main" id="{79378AAE-A73B-4846-8737-5E08334AA77F}"/>
                    </a:ext>
                  </a:extLst>
                </p:cNvPr>
                <p:cNvPicPr/>
                <p:nvPr/>
              </p:nvPicPr>
              <p:blipFill>
                <a:blip r:embed="rId110"/>
                <a:stretch>
                  <a:fillRect/>
                </a:stretch>
              </p:blipFill>
              <p:spPr>
                <a:xfrm>
                  <a:off x="5724360" y="5314752"/>
                  <a:ext cx="604080" cy="308520"/>
                </a:xfrm>
                <a:prstGeom prst="rect">
                  <a:avLst/>
                </a:prstGeom>
              </p:spPr>
            </p:pic>
          </mc:Fallback>
        </mc:AlternateContent>
        <p:grpSp>
          <p:nvGrpSpPr>
            <p:cNvPr id="72" name="Group 71">
              <a:extLst>
                <a:ext uri="{FF2B5EF4-FFF2-40B4-BE49-F238E27FC236}">
                  <a16:creationId xmlns:a16="http://schemas.microsoft.com/office/drawing/2014/main" id="{77BD8961-11BA-1FB0-1EB4-67C7659EF0F0}"/>
                </a:ext>
              </a:extLst>
            </p:cNvPr>
            <p:cNvGrpSpPr/>
            <p:nvPr/>
          </p:nvGrpSpPr>
          <p:grpSpPr>
            <a:xfrm>
              <a:off x="5733000" y="4726872"/>
              <a:ext cx="1637640" cy="924480"/>
              <a:chOff x="5733000" y="4726872"/>
              <a:chExt cx="1637640" cy="924480"/>
            </a:xfrm>
          </p:grpSpPr>
          <mc:AlternateContent xmlns:mc="http://schemas.openxmlformats.org/markup-compatibility/2006" xmlns:p14="http://schemas.microsoft.com/office/powerpoint/2010/main">
            <mc:Choice Requires="p14">
              <p:contentPart p14:bwMode="auto" r:id="rId111">
                <p14:nvContentPartPr>
                  <p14:cNvPr id="65" name="Ink 64">
                    <a:extLst>
                      <a:ext uri="{FF2B5EF4-FFF2-40B4-BE49-F238E27FC236}">
                        <a16:creationId xmlns:a16="http://schemas.microsoft.com/office/drawing/2014/main" id="{3DCE6F4A-17E4-FF55-2A31-62F75FA9A4D5}"/>
                      </a:ext>
                    </a:extLst>
                  </p14:cNvPr>
                  <p14:cNvContentPartPr/>
                  <p14:nvPr/>
                </p14:nvContentPartPr>
                <p14:xfrm>
                  <a:off x="6181200" y="5531832"/>
                  <a:ext cx="799560" cy="119520"/>
                </p14:xfrm>
              </p:contentPart>
            </mc:Choice>
            <mc:Fallback xmlns="">
              <p:pic>
                <p:nvPicPr>
                  <p:cNvPr id="65" name="Ink 64">
                    <a:extLst>
                      <a:ext uri="{FF2B5EF4-FFF2-40B4-BE49-F238E27FC236}">
                        <a16:creationId xmlns:a16="http://schemas.microsoft.com/office/drawing/2014/main" id="{3DCE6F4A-17E4-FF55-2A31-62F75FA9A4D5}"/>
                      </a:ext>
                    </a:extLst>
                  </p:cNvPr>
                  <p:cNvPicPr/>
                  <p:nvPr/>
                </p:nvPicPr>
                <p:blipFill>
                  <a:blip r:embed="rId112"/>
                  <a:stretch>
                    <a:fillRect/>
                  </a:stretch>
                </p:blipFill>
                <p:spPr>
                  <a:xfrm>
                    <a:off x="6163200" y="5514192"/>
                    <a:ext cx="83520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66" name="Ink 65">
                    <a:extLst>
                      <a:ext uri="{FF2B5EF4-FFF2-40B4-BE49-F238E27FC236}">
                        <a16:creationId xmlns:a16="http://schemas.microsoft.com/office/drawing/2014/main" id="{E9194D35-8D36-386A-757D-FE70FAB0B032}"/>
                      </a:ext>
                    </a:extLst>
                  </p14:cNvPr>
                  <p14:cNvContentPartPr/>
                  <p14:nvPr/>
                </p14:nvContentPartPr>
                <p14:xfrm>
                  <a:off x="6446160" y="4926672"/>
                  <a:ext cx="924480" cy="248760"/>
                </p14:xfrm>
              </p:contentPart>
            </mc:Choice>
            <mc:Fallback xmlns="">
              <p:pic>
                <p:nvPicPr>
                  <p:cNvPr id="66" name="Ink 65">
                    <a:extLst>
                      <a:ext uri="{FF2B5EF4-FFF2-40B4-BE49-F238E27FC236}">
                        <a16:creationId xmlns:a16="http://schemas.microsoft.com/office/drawing/2014/main" id="{E9194D35-8D36-386A-757D-FE70FAB0B032}"/>
                      </a:ext>
                    </a:extLst>
                  </p:cNvPr>
                  <p:cNvPicPr/>
                  <p:nvPr/>
                </p:nvPicPr>
                <p:blipFill>
                  <a:blip r:embed="rId114"/>
                  <a:stretch>
                    <a:fillRect/>
                  </a:stretch>
                </p:blipFill>
                <p:spPr>
                  <a:xfrm>
                    <a:off x="6428520" y="4909032"/>
                    <a:ext cx="9601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9" name="Ink 68">
                    <a:extLst>
                      <a:ext uri="{FF2B5EF4-FFF2-40B4-BE49-F238E27FC236}">
                        <a16:creationId xmlns:a16="http://schemas.microsoft.com/office/drawing/2014/main" id="{0C0687CF-D6C2-4286-D3E9-6E00AE53E76A}"/>
                      </a:ext>
                    </a:extLst>
                  </p14:cNvPr>
                  <p14:cNvContentPartPr/>
                  <p14:nvPr/>
                </p14:nvContentPartPr>
                <p14:xfrm>
                  <a:off x="5742000" y="5013432"/>
                  <a:ext cx="630720" cy="81720"/>
                </p14:xfrm>
              </p:contentPart>
            </mc:Choice>
            <mc:Fallback xmlns="">
              <p:pic>
                <p:nvPicPr>
                  <p:cNvPr id="69" name="Ink 68">
                    <a:extLst>
                      <a:ext uri="{FF2B5EF4-FFF2-40B4-BE49-F238E27FC236}">
                        <a16:creationId xmlns:a16="http://schemas.microsoft.com/office/drawing/2014/main" id="{0C0687CF-D6C2-4286-D3E9-6E00AE53E76A}"/>
                      </a:ext>
                    </a:extLst>
                  </p:cNvPr>
                  <p:cNvPicPr/>
                  <p:nvPr/>
                </p:nvPicPr>
                <p:blipFill>
                  <a:blip r:embed="rId116"/>
                  <a:stretch>
                    <a:fillRect/>
                  </a:stretch>
                </p:blipFill>
                <p:spPr>
                  <a:xfrm>
                    <a:off x="5724360" y="4995432"/>
                    <a:ext cx="66636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0" name="Ink 69">
                    <a:extLst>
                      <a:ext uri="{FF2B5EF4-FFF2-40B4-BE49-F238E27FC236}">
                        <a16:creationId xmlns:a16="http://schemas.microsoft.com/office/drawing/2014/main" id="{ACEEC831-1F47-68F1-C79D-F3D93330D634}"/>
                      </a:ext>
                    </a:extLst>
                  </p14:cNvPr>
                  <p14:cNvContentPartPr/>
                  <p14:nvPr/>
                </p14:nvContentPartPr>
                <p14:xfrm>
                  <a:off x="5733000" y="4726872"/>
                  <a:ext cx="687240" cy="102600"/>
                </p14:xfrm>
              </p:contentPart>
            </mc:Choice>
            <mc:Fallback xmlns="">
              <p:pic>
                <p:nvPicPr>
                  <p:cNvPr id="70" name="Ink 69">
                    <a:extLst>
                      <a:ext uri="{FF2B5EF4-FFF2-40B4-BE49-F238E27FC236}">
                        <a16:creationId xmlns:a16="http://schemas.microsoft.com/office/drawing/2014/main" id="{ACEEC831-1F47-68F1-C79D-F3D93330D634}"/>
                      </a:ext>
                    </a:extLst>
                  </p:cNvPr>
                  <p:cNvPicPr/>
                  <p:nvPr/>
                </p:nvPicPr>
                <p:blipFill>
                  <a:blip r:embed="rId118"/>
                  <a:stretch>
                    <a:fillRect/>
                  </a:stretch>
                </p:blipFill>
                <p:spPr>
                  <a:xfrm>
                    <a:off x="5715360" y="4708872"/>
                    <a:ext cx="722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1" name="Ink 70">
                    <a:extLst>
                      <a:ext uri="{FF2B5EF4-FFF2-40B4-BE49-F238E27FC236}">
                        <a16:creationId xmlns:a16="http://schemas.microsoft.com/office/drawing/2014/main" id="{A3EA5886-F2D5-2BF6-1634-BFAD8DFCCCDC}"/>
                      </a:ext>
                    </a:extLst>
                  </p14:cNvPr>
                  <p14:cNvContentPartPr/>
                  <p14:nvPr/>
                </p14:nvContentPartPr>
                <p14:xfrm>
                  <a:off x="6665760" y="5320152"/>
                  <a:ext cx="684360" cy="104040"/>
                </p14:xfrm>
              </p:contentPart>
            </mc:Choice>
            <mc:Fallback xmlns="">
              <p:pic>
                <p:nvPicPr>
                  <p:cNvPr id="71" name="Ink 70">
                    <a:extLst>
                      <a:ext uri="{FF2B5EF4-FFF2-40B4-BE49-F238E27FC236}">
                        <a16:creationId xmlns:a16="http://schemas.microsoft.com/office/drawing/2014/main" id="{A3EA5886-F2D5-2BF6-1634-BFAD8DFCCCDC}"/>
                      </a:ext>
                    </a:extLst>
                  </p:cNvPr>
                  <p:cNvPicPr/>
                  <p:nvPr/>
                </p:nvPicPr>
                <p:blipFill>
                  <a:blip r:embed="rId120"/>
                  <a:stretch>
                    <a:fillRect/>
                  </a:stretch>
                </p:blipFill>
                <p:spPr>
                  <a:xfrm>
                    <a:off x="6647760" y="5302152"/>
                    <a:ext cx="720000" cy="139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1">
              <p14:nvContentPartPr>
                <p14:cNvPr id="73" name="Ink 72">
                  <a:extLst>
                    <a:ext uri="{FF2B5EF4-FFF2-40B4-BE49-F238E27FC236}">
                      <a16:creationId xmlns:a16="http://schemas.microsoft.com/office/drawing/2014/main" id="{C2B7B91A-E99C-AF2A-6034-864DD4464CF0}"/>
                    </a:ext>
                  </a:extLst>
                </p14:cNvPr>
                <p14:cNvContentPartPr/>
                <p14:nvPr/>
              </p14:nvContentPartPr>
              <p14:xfrm>
                <a:off x="6555960" y="4726872"/>
                <a:ext cx="688320" cy="66240"/>
              </p14:xfrm>
            </p:contentPart>
          </mc:Choice>
          <mc:Fallback xmlns="">
            <p:pic>
              <p:nvPicPr>
                <p:cNvPr id="73" name="Ink 72">
                  <a:extLst>
                    <a:ext uri="{FF2B5EF4-FFF2-40B4-BE49-F238E27FC236}">
                      <a16:creationId xmlns:a16="http://schemas.microsoft.com/office/drawing/2014/main" id="{C2B7B91A-E99C-AF2A-6034-864DD4464CF0}"/>
                    </a:ext>
                  </a:extLst>
                </p:cNvPr>
                <p:cNvPicPr/>
                <p:nvPr/>
              </p:nvPicPr>
              <p:blipFill>
                <a:blip r:embed="rId122"/>
                <a:stretch>
                  <a:fillRect/>
                </a:stretch>
              </p:blipFill>
              <p:spPr>
                <a:xfrm>
                  <a:off x="6538320" y="4708872"/>
                  <a:ext cx="72396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79" name="Ink 78">
                  <a:extLst>
                    <a:ext uri="{FF2B5EF4-FFF2-40B4-BE49-F238E27FC236}">
                      <a16:creationId xmlns:a16="http://schemas.microsoft.com/office/drawing/2014/main" id="{6C28F834-945D-6820-6E16-74322B2E7ED5}"/>
                    </a:ext>
                  </a:extLst>
                </p14:cNvPr>
                <p14:cNvContentPartPr/>
                <p14:nvPr/>
              </p14:nvContentPartPr>
              <p14:xfrm>
                <a:off x="5851800" y="4215312"/>
                <a:ext cx="512280" cy="93240"/>
              </p14:xfrm>
            </p:contentPart>
          </mc:Choice>
          <mc:Fallback xmlns="">
            <p:pic>
              <p:nvPicPr>
                <p:cNvPr id="79" name="Ink 78">
                  <a:extLst>
                    <a:ext uri="{FF2B5EF4-FFF2-40B4-BE49-F238E27FC236}">
                      <a16:creationId xmlns:a16="http://schemas.microsoft.com/office/drawing/2014/main" id="{6C28F834-945D-6820-6E16-74322B2E7ED5}"/>
                    </a:ext>
                  </a:extLst>
                </p:cNvPr>
                <p:cNvPicPr/>
                <p:nvPr/>
              </p:nvPicPr>
              <p:blipFill>
                <a:blip r:embed="rId124"/>
                <a:stretch>
                  <a:fillRect/>
                </a:stretch>
              </p:blipFill>
              <p:spPr>
                <a:xfrm>
                  <a:off x="5834160" y="4197312"/>
                  <a:ext cx="547920" cy="128880"/>
                </a:xfrm>
                <a:prstGeom prst="rect">
                  <a:avLst/>
                </a:prstGeom>
              </p:spPr>
            </p:pic>
          </mc:Fallback>
        </mc:AlternateContent>
        <p:grpSp>
          <p:nvGrpSpPr>
            <p:cNvPr id="83" name="Group 82">
              <a:extLst>
                <a:ext uri="{FF2B5EF4-FFF2-40B4-BE49-F238E27FC236}">
                  <a16:creationId xmlns:a16="http://schemas.microsoft.com/office/drawing/2014/main" id="{B80924A1-1048-3D73-3329-7D12A38607FC}"/>
                </a:ext>
              </a:extLst>
            </p:cNvPr>
            <p:cNvGrpSpPr/>
            <p:nvPr/>
          </p:nvGrpSpPr>
          <p:grpSpPr>
            <a:xfrm>
              <a:off x="5742000" y="4204512"/>
              <a:ext cx="1620360" cy="321840"/>
              <a:chOff x="5742000" y="4204512"/>
              <a:chExt cx="1620360" cy="321840"/>
            </a:xfrm>
          </p:grpSpPr>
          <mc:AlternateContent xmlns:mc="http://schemas.openxmlformats.org/markup-compatibility/2006" xmlns:p14="http://schemas.microsoft.com/office/powerpoint/2010/main">
            <mc:Choice Requires="p14">
              <p:contentPart p14:bwMode="auto" r:id="rId125">
                <p14:nvContentPartPr>
                  <p14:cNvPr id="74" name="Ink 73">
                    <a:extLst>
                      <a:ext uri="{FF2B5EF4-FFF2-40B4-BE49-F238E27FC236}">
                        <a16:creationId xmlns:a16="http://schemas.microsoft.com/office/drawing/2014/main" id="{61DCFC01-975F-C933-D6C3-E78CC776AA24}"/>
                      </a:ext>
                    </a:extLst>
                  </p14:cNvPr>
                  <p14:cNvContentPartPr/>
                  <p14:nvPr/>
                </p14:nvContentPartPr>
                <p14:xfrm>
                  <a:off x="6858000" y="4436352"/>
                  <a:ext cx="504360" cy="36720"/>
                </p14:xfrm>
              </p:contentPart>
            </mc:Choice>
            <mc:Fallback xmlns="">
              <p:pic>
                <p:nvPicPr>
                  <p:cNvPr id="74" name="Ink 73">
                    <a:extLst>
                      <a:ext uri="{FF2B5EF4-FFF2-40B4-BE49-F238E27FC236}">
                        <a16:creationId xmlns:a16="http://schemas.microsoft.com/office/drawing/2014/main" id="{61DCFC01-975F-C933-D6C3-E78CC776AA24}"/>
                      </a:ext>
                    </a:extLst>
                  </p:cNvPr>
                  <p:cNvPicPr/>
                  <p:nvPr/>
                </p:nvPicPr>
                <p:blipFill>
                  <a:blip r:embed="rId126"/>
                  <a:stretch>
                    <a:fillRect/>
                  </a:stretch>
                </p:blipFill>
                <p:spPr>
                  <a:xfrm>
                    <a:off x="6840000" y="4418712"/>
                    <a:ext cx="54000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75" name="Ink 74">
                    <a:extLst>
                      <a:ext uri="{FF2B5EF4-FFF2-40B4-BE49-F238E27FC236}">
                        <a16:creationId xmlns:a16="http://schemas.microsoft.com/office/drawing/2014/main" id="{FE94E234-7E5C-E41F-487F-99D54BCFAF7B}"/>
                      </a:ext>
                    </a:extLst>
                  </p14:cNvPr>
                  <p14:cNvContentPartPr/>
                  <p14:nvPr/>
                </p14:nvContentPartPr>
                <p14:xfrm>
                  <a:off x="6226920" y="4435272"/>
                  <a:ext cx="502560" cy="91080"/>
                </p14:xfrm>
              </p:contentPart>
            </mc:Choice>
            <mc:Fallback xmlns="">
              <p:pic>
                <p:nvPicPr>
                  <p:cNvPr id="75" name="Ink 74">
                    <a:extLst>
                      <a:ext uri="{FF2B5EF4-FFF2-40B4-BE49-F238E27FC236}">
                        <a16:creationId xmlns:a16="http://schemas.microsoft.com/office/drawing/2014/main" id="{FE94E234-7E5C-E41F-487F-99D54BCFAF7B}"/>
                      </a:ext>
                    </a:extLst>
                  </p:cNvPr>
                  <p:cNvPicPr/>
                  <p:nvPr/>
                </p:nvPicPr>
                <p:blipFill>
                  <a:blip r:embed="rId128"/>
                  <a:stretch>
                    <a:fillRect/>
                  </a:stretch>
                </p:blipFill>
                <p:spPr>
                  <a:xfrm>
                    <a:off x="6208920" y="4417632"/>
                    <a:ext cx="53820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7" name="Ink 76">
                    <a:extLst>
                      <a:ext uri="{FF2B5EF4-FFF2-40B4-BE49-F238E27FC236}">
                        <a16:creationId xmlns:a16="http://schemas.microsoft.com/office/drawing/2014/main" id="{910B5EA5-1154-2B3A-88B6-AFF683B51511}"/>
                      </a:ext>
                    </a:extLst>
                  </p14:cNvPr>
                  <p14:cNvContentPartPr/>
                  <p14:nvPr/>
                </p14:nvContentPartPr>
                <p14:xfrm>
                  <a:off x="5742000" y="4452552"/>
                  <a:ext cx="387000" cy="46440"/>
                </p14:xfrm>
              </p:contentPart>
            </mc:Choice>
            <mc:Fallback xmlns="">
              <p:pic>
                <p:nvPicPr>
                  <p:cNvPr id="77" name="Ink 76">
                    <a:extLst>
                      <a:ext uri="{FF2B5EF4-FFF2-40B4-BE49-F238E27FC236}">
                        <a16:creationId xmlns:a16="http://schemas.microsoft.com/office/drawing/2014/main" id="{910B5EA5-1154-2B3A-88B6-AFF683B51511}"/>
                      </a:ext>
                    </a:extLst>
                  </p:cNvPr>
                  <p:cNvPicPr/>
                  <p:nvPr/>
                </p:nvPicPr>
                <p:blipFill>
                  <a:blip r:embed="rId130"/>
                  <a:stretch>
                    <a:fillRect/>
                  </a:stretch>
                </p:blipFill>
                <p:spPr>
                  <a:xfrm>
                    <a:off x="5724360" y="4434552"/>
                    <a:ext cx="42264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2" name="Ink 81">
                    <a:extLst>
                      <a:ext uri="{FF2B5EF4-FFF2-40B4-BE49-F238E27FC236}">
                        <a16:creationId xmlns:a16="http://schemas.microsoft.com/office/drawing/2014/main" id="{B1B4D3CA-36BD-2029-9B2E-165DED5480F3}"/>
                      </a:ext>
                    </a:extLst>
                  </p14:cNvPr>
                  <p14:cNvContentPartPr/>
                  <p14:nvPr/>
                </p14:nvContentPartPr>
                <p14:xfrm>
                  <a:off x="6592680" y="4204512"/>
                  <a:ext cx="731520" cy="112320"/>
                </p14:xfrm>
              </p:contentPart>
            </mc:Choice>
            <mc:Fallback xmlns="">
              <p:pic>
                <p:nvPicPr>
                  <p:cNvPr id="82" name="Ink 81">
                    <a:extLst>
                      <a:ext uri="{FF2B5EF4-FFF2-40B4-BE49-F238E27FC236}">
                        <a16:creationId xmlns:a16="http://schemas.microsoft.com/office/drawing/2014/main" id="{B1B4D3CA-36BD-2029-9B2E-165DED5480F3}"/>
                      </a:ext>
                    </a:extLst>
                  </p:cNvPr>
                  <p:cNvPicPr/>
                  <p:nvPr/>
                </p:nvPicPr>
                <p:blipFill>
                  <a:blip r:embed="rId132"/>
                  <a:stretch>
                    <a:fillRect/>
                  </a:stretch>
                </p:blipFill>
                <p:spPr>
                  <a:xfrm>
                    <a:off x="6575040" y="4186512"/>
                    <a:ext cx="767160" cy="147960"/>
                  </a:xfrm>
                  <a:prstGeom prst="rect">
                    <a:avLst/>
                  </a:prstGeom>
                </p:spPr>
              </p:pic>
            </mc:Fallback>
          </mc:AlternateContent>
        </p:grpSp>
        <p:sp>
          <p:nvSpPr>
            <p:cNvPr id="84" name="Oval 83">
              <a:extLst>
                <a:ext uri="{FF2B5EF4-FFF2-40B4-BE49-F238E27FC236}">
                  <a16:creationId xmlns:a16="http://schemas.microsoft.com/office/drawing/2014/main" id="{F6D90335-9854-8404-6FEB-EFE9A5793F24}"/>
                </a:ext>
              </a:extLst>
            </p:cNvPr>
            <p:cNvSpPr/>
            <p:nvPr/>
          </p:nvSpPr>
          <p:spPr>
            <a:xfrm>
              <a:off x="6784322" y="4945403"/>
              <a:ext cx="348236" cy="34731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467F0B7F-B9B2-2594-26EF-6A3FEF03948D}"/>
              </a:ext>
            </a:extLst>
          </p:cNvPr>
          <p:cNvGrpSpPr/>
          <p:nvPr/>
        </p:nvGrpSpPr>
        <p:grpSpPr>
          <a:xfrm>
            <a:off x="9234965" y="4042357"/>
            <a:ext cx="1799063" cy="1664579"/>
            <a:chOff x="9234965" y="4042357"/>
            <a:chExt cx="1799063" cy="1664579"/>
          </a:xfrm>
        </p:grpSpPr>
        <p:pic>
          <p:nvPicPr>
            <p:cNvPr id="15" name="Picture 14">
              <a:extLst>
                <a:ext uri="{FF2B5EF4-FFF2-40B4-BE49-F238E27FC236}">
                  <a16:creationId xmlns:a16="http://schemas.microsoft.com/office/drawing/2014/main" id="{F91E486C-519D-1680-5CE7-58005EC398D5}"/>
                </a:ext>
              </a:extLst>
            </p:cNvPr>
            <p:cNvPicPr>
              <a:picLocks noChangeAspect="1"/>
            </p:cNvPicPr>
            <p:nvPr/>
          </p:nvPicPr>
          <p:blipFill>
            <a:blip r:embed="rId108"/>
            <a:stretch>
              <a:fillRect/>
            </a:stretch>
          </p:blipFill>
          <p:spPr>
            <a:xfrm>
              <a:off x="9234965" y="4042357"/>
              <a:ext cx="1799063" cy="1664579"/>
            </a:xfrm>
            <a:prstGeom prst="rect">
              <a:avLst/>
            </a:prstGeom>
          </p:spPr>
        </p:pic>
        <p:cxnSp>
          <p:nvCxnSpPr>
            <p:cNvPr id="52" name="Straight Connector 51">
              <a:extLst>
                <a:ext uri="{FF2B5EF4-FFF2-40B4-BE49-F238E27FC236}">
                  <a16:creationId xmlns:a16="http://schemas.microsoft.com/office/drawing/2014/main" id="{DB910E6D-80DF-5871-E5BC-47267F4B135E}"/>
                </a:ext>
              </a:extLst>
            </p:cNvPr>
            <p:cNvCxnSpPr>
              <a:cxnSpLocks/>
            </p:cNvCxnSpPr>
            <p:nvPr/>
          </p:nvCxnSpPr>
          <p:spPr>
            <a:xfrm>
              <a:off x="9347017" y="4115403"/>
              <a:ext cx="1588412" cy="1508157"/>
            </a:xfrm>
            <a:prstGeom prst="line">
              <a:avLst/>
            </a:prstGeom>
            <a:ln w="5715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6940E72A-3B32-0516-A05E-5222548F952E}"/>
                </a:ext>
              </a:extLst>
            </p:cNvPr>
            <p:cNvCxnSpPr>
              <a:cxnSpLocks/>
            </p:cNvCxnSpPr>
            <p:nvPr/>
          </p:nvCxnSpPr>
          <p:spPr>
            <a:xfrm flipV="1">
              <a:off x="9280237" y="4138977"/>
              <a:ext cx="1655192" cy="1483282"/>
            </a:xfrm>
            <a:prstGeom prst="line">
              <a:avLst/>
            </a:prstGeom>
            <a:ln w="57150"/>
          </p:spPr>
          <p:style>
            <a:lnRef idx="1">
              <a:schemeClr val="dk1"/>
            </a:lnRef>
            <a:fillRef idx="0">
              <a:schemeClr val="dk1"/>
            </a:fillRef>
            <a:effectRef idx="0">
              <a:schemeClr val="dk1"/>
            </a:effectRef>
            <a:fontRef idx="minor">
              <a:schemeClr val="tx1"/>
            </a:fontRef>
          </p:style>
        </p:cxnSp>
        <p:sp>
          <p:nvSpPr>
            <p:cNvPr id="85" name="Oval 84">
              <a:extLst>
                <a:ext uri="{FF2B5EF4-FFF2-40B4-BE49-F238E27FC236}">
                  <a16:creationId xmlns:a16="http://schemas.microsoft.com/office/drawing/2014/main" id="{43C43098-05B6-B30B-214C-6D9CB7372AC1}"/>
                </a:ext>
              </a:extLst>
            </p:cNvPr>
            <p:cNvSpPr/>
            <p:nvPr/>
          </p:nvSpPr>
          <p:spPr>
            <a:xfrm>
              <a:off x="9294057" y="4550211"/>
              <a:ext cx="599670" cy="60371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49F260FB-5CC2-A188-F8DA-60A2634D7012}"/>
                </a:ext>
              </a:extLst>
            </p:cNvPr>
            <p:cNvSpPr/>
            <p:nvPr/>
          </p:nvSpPr>
          <p:spPr>
            <a:xfrm>
              <a:off x="9841388" y="4096398"/>
              <a:ext cx="599670" cy="60371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B0EA09B-A280-74FC-AAB1-6B396418651C}"/>
                </a:ext>
              </a:extLst>
            </p:cNvPr>
            <p:cNvSpPr/>
            <p:nvPr/>
          </p:nvSpPr>
          <p:spPr>
            <a:xfrm>
              <a:off x="10381031" y="4579494"/>
              <a:ext cx="599670" cy="60371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0DFE097-5D28-87E3-055F-9B8EB6A05249}"/>
                </a:ext>
              </a:extLst>
            </p:cNvPr>
            <p:cNvSpPr/>
            <p:nvPr/>
          </p:nvSpPr>
          <p:spPr>
            <a:xfrm>
              <a:off x="9853842" y="5028192"/>
              <a:ext cx="599670" cy="60371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22DA7ABC-CEF5-291C-7853-3FC31ED04BEF}"/>
              </a:ext>
            </a:extLst>
          </p:cNvPr>
          <p:cNvCxnSpPr>
            <a:cxnSpLocks/>
            <a:endCxn id="2" idx="2"/>
          </p:cNvCxnSpPr>
          <p:nvPr/>
        </p:nvCxnSpPr>
        <p:spPr>
          <a:xfrm flipV="1">
            <a:off x="7257892" y="4731681"/>
            <a:ext cx="1079129" cy="387379"/>
          </a:xfrm>
          <a:prstGeom prst="line">
            <a:avLst/>
          </a:prstGeom>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668B523E-6C96-2F25-F75B-EEF5F80B35F2}"/>
              </a:ext>
            </a:extLst>
          </p:cNvPr>
          <p:cNvCxnSpPr>
            <a:cxnSpLocks/>
            <a:endCxn id="15" idx="1"/>
          </p:cNvCxnSpPr>
          <p:nvPr/>
        </p:nvCxnSpPr>
        <p:spPr>
          <a:xfrm>
            <a:off x="8348666" y="4724443"/>
            <a:ext cx="886299" cy="150204"/>
          </a:xfrm>
          <a:prstGeom prst="line">
            <a:avLst/>
          </a:prstGeom>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AB3E0291-0190-252E-7597-B2FB92B60A65}"/>
              </a:ext>
            </a:extLst>
          </p:cNvPr>
          <p:cNvSpPr txBox="1"/>
          <p:nvPr/>
        </p:nvSpPr>
        <p:spPr>
          <a:xfrm>
            <a:off x="3711428" y="4028487"/>
            <a:ext cx="1766977" cy="1815882"/>
          </a:xfrm>
          <a:prstGeom prst="rect">
            <a:avLst/>
          </a:prstGeom>
          <a:solidFill>
            <a:schemeClr val="accent2">
              <a:lumMod val="40000"/>
              <a:lumOff val="60000"/>
            </a:schemeClr>
          </a:solidFill>
        </p:spPr>
        <p:txBody>
          <a:bodyPr wrap="square" rtlCol="0">
            <a:spAutoFit/>
          </a:bodyPr>
          <a:lstStyle/>
          <a:p>
            <a:r>
              <a:rPr lang="en-US" sz="1600" dirty="0"/>
              <a:t>Birefringence:</a:t>
            </a:r>
          </a:p>
          <a:p>
            <a:r>
              <a:rPr lang="en-US" sz="1600" dirty="0"/>
              <a:t>&lt;0: Parallel to substrate</a:t>
            </a:r>
          </a:p>
          <a:p>
            <a:r>
              <a:rPr lang="en-US" sz="1600" dirty="0"/>
              <a:t>~0: Random orientation</a:t>
            </a:r>
          </a:p>
          <a:p>
            <a:r>
              <a:rPr lang="en-US" sz="1600" dirty="0"/>
              <a:t>&gt;0: Perpendicular to substrate</a:t>
            </a:r>
          </a:p>
        </p:txBody>
      </p:sp>
      <p:sp>
        <p:nvSpPr>
          <p:cNvPr id="119" name="TextBox 118">
            <a:extLst>
              <a:ext uri="{FF2B5EF4-FFF2-40B4-BE49-F238E27FC236}">
                <a16:creationId xmlns:a16="http://schemas.microsoft.com/office/drawing/2014/main" id="{A1677BB9-6110-C42F-D00F-4774800E4956}"/>
              </a:ext>
            </a:extLst>
          </p:cNvPr>
          <p:cNvSpPr txBox="1"/>
          <p:nvPr/>
        </p:nvSpPr>
        <p:spPr>
          <a:xfrm>
            <a:off x="6116940" y="5761409"/>
            <a:ext cx="646331" cy="369332"/>
          </a:xfrm>
          <a:prstGeom prst="rect">
            <a:avLst/>
          </a:prstGeom>
          <a:noFill/>
        </p:spPr>
        <p:txBody>
          <a:bodyPr wrap="none" rtlCol="0">
            <a:spAutoFit/>
          </a:bodyPr>
          <a:lstStyle/>
          <a:p>
            <a:r>
              <a:rPr lang="en-US" dirty="0" err="1"/>
              <a:t>SPSf</a:t>
            </a:r>
            <a:endParaRPr lang="en-US" dirty="0"/>
          </a:p>
        </p:txBody>
      </p:sp>
      <p:sp>
        <p:nvSpPr>
          <p:cNvPr id="121" name="TextBox 120">
            <a:extLst>
              <a:ext uri="{FF2B5EF4-FFF2-40B4-BE49-F238E27FC236}">
                <a16:creationId xmlns:a16="http://schemas.microsoft.com/office/drawing/2014/main" id="{2EDED33C-B3F8-9342-0933-B7E31D12DDBF}"/>
              </a:ext>
            </a:extLst>
          </p:cNvPr>
          <p:cNvSpPr txBox="1"/>
          <p:nvPr/>
        </p:nvSpPr>
        <p:spPr>
          <a:xfrm>
            <a:off x="9750417" y="5756438"/>
            <a:ext cx="768159" cy="369332"/>
          </a:xfrm>
          <a:prstGeom prst="rect">
            <a:avLst/>
          </a:prstGeom>
          <a:noFill/>
        </p:spPr>
        <p:txBody>
          <a:bodyPr wrap="none" rtlCol="0">
            <a:spAutoFit/>
          </a:bodyPr>
          <a:lstStyle/>
          <a:p>
            <a:r>
              <a:rPr lang="en-US" dirty="0"/>
              <a:t>Lignin</a:t>
            </a:r>
          </a:p>
        </p:txBody>
      </p:sp>
      <p:cxnSp>
        <p:nvCxnSpPr>
          <p:cNvPr id="128" name="Straight Connector 127">
            <a:extLst>
              <a:ext uri="{FF2B5EF4-FFF2-40B4-BE49-F238E27FC236}">
                <a16:creationId xmlns:a16="http://schemas.microsoft.com/office/drawing/2014/main" id="{B04835EF-6CDE-5FFC-CA12-36C0DDA01F14}"/>
              </a:ext>
            </a:extLst>
          </p:cNvPr>
          <p:cNvCxnSpPr>
            <a:cxnSpLocks/>
          </p:cNvCxnSpPr>
          <p:nvPr/>
        </p:nvCxnSpPr>
        <p:spPr>
          <a:xfrm>
            <a:off x="943836" y="1005981"/>
            <a:ext cx="10304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99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F7EA-A266-3B80-4815-E5431382528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FE9D8D6-E16E-F96F-FE75-E278D1B97AC0}"/>
              </a:ext>
            </a:extLst>
          </p:cNvPr>
          <p:cNvSpPr>
            <a:spLocks noGrp="1"/>
          </p:cNvSpPr>
          <p:nvPr>
            <p:ph idx="1"/>
          </p:nvPr>
        </p:nvSpPr>
        <p:spPr/>
        <p:txBody>
          <a:bodyPr/>
          <a:lstStyle/>
          <a:p>
            <a:r>
              <a:rPr lang="en-US" dirty="0"/>
              <a:t>LS causes disruption in parallel organization of </a:t>
            </a:r>
            <a:r>
              <a:rPr lang="en-US" dirty="0" err="1"/>
              <a:t>SPSf</a:t>
            </a:r>
            <a:r>
              <a:rPr lang="en-US" dirty="0"/>
              <a:t> chains</a:t>
            </a:r>
          </a:p>
          <a:p>
            <a:pPr lvl="1"/>
            <a:r>
              <a:rPr lang="en-US" dirty="0"/>
              <a:t>Reduces thin film confinement due to less sulfonic acid interaction with the substrate</a:t>
            </a:r>
          </a:p>
          <a:p>
            <a:r>
              <a:rPr lang="en-US" dirty="0"/>
              <a:t>The spider-web-like hydrophilic structure of LS facilitates the creation of long-range large and connected ionic domains</a:t>
            </a:r>
          </a:p>
          <a:p>
            <a:pPr lvl="1"/>
            <a:r>
              <a:rPr lang="en-US" dirty="0"/>
              <a:t>Improves proton transport capabilities</a:t>
            </a:r>
          </a:p>
          <a:p>
            <a:r>
              <a:rPr lang="en-US" dirty="0"/>
              <a:t>More research can be pursued on the interaction of other hydrocarbons with LS as well as durability testing</a:t>
            </a:r>
          </a:p>
        </p:txBody>
      </p:sp>
      <p:sp>
        <p:nvSpPr>
          <p:cNvPr id="4" name="Text Placeholder 3">
            <a:extLst>
              <a:ext uri="{FF2B5EF4-FFF2-40B4-BE49-F238E27FC236}">
                <a16:creationId xmlns:a16="http://schemas.microsoft.com/office/drawing/2014/main" id="{77089796-3541-7B9A-C65F-6BEDC0F50727}"/>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8B5B1869-3B7E-B8CE-9D93-ECA8C4B2FD32}"/>
              </a:ext>
            </a:extLst>
          </p:cNvPr>
          <p:cNvSpPr>
            <a:spLocks noGrp="1"/>
          </p:cNvSpPr>
          <p:nvPr>
            <p:ph type="sldNum" sz="quarter" idx="13"/>
          </p:nvPr>
        </p:nvSpPr>
        <p:spPr/>
        <p:txBody>
          <a:bodyPr/>
          <a:lstStyle/>
          <a:p>
            <a:fld id="{A76D1718-43F4-B94E-88B3-915AE71D28DB}" type="slidenum">
              <a:rPr lang="en-US" smtClean="0"/>
              <a:pPr/>
              <a:t>12</a:t>
            </a:fld>
            <a:endParaRPr lang="en-US"/>
          </a:p>
        </p:txBody>
      </p:sp>
    </p:spTree>
    <p:extLst>
      <p:ext uri="{BB962C8B-B14F-4D97-AF65-F5344CB8AC3E}">
        <p14:creationId xmlns:p14="http://schemas.microsoft.com/office/powerpoint/2010/main" val="389424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7970A22-400C-8CF0-1F21-B75411026CEC}"/>
              </a:ext>
            </a:extLst>
          </p:cNvPr>
          <p:cNvSpPr txBox="1">
            <a:spLocks/>
          </p:cNvSpPr>
          <p:nvPr/>
        </p:nvSpPr>
        <p:spPr>
          <a:xfrm>
            <a:off x="838200" y="352425"/>
            <a:ext cx="5257800" cy="1325563"/>
          </a:xfrm>
          <a:prstGeom prst="rect">
            <a:avLst/>
          </a:prstGeom>
        </p:spPr>
        <p:txBody>
          <a:bodyPr anchor="b"/>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dirty="0"/>
              <a:t>Acknowledgements</a:t>
            </a:r>
          </a:p>
        </p:txBody>
      </p:sp>
      <p:sp>
        <p:nvSpPr>
          <p:cNvPr id="20" name="Content Placeholder 5">
            <a:extLst>
              <a:ext uri="{FF2B5EF4-FFF2-40B4-BE49-F238E27FC236}">
                <a16:creationId xmlns:a16="http://schemas.microsoft.com/office/drawing/2014/main" id="{10C4C0F7-4E86-2469-225C-C70740DAF3E7}"/>
              </a:ext>
            </a:extLst>
          </p:cNvPr>
          <p:cNvSpPr txBox="1">
            <a:spLocks/>
          </p:cNvSpPr>
          <p:nvPr/>
        </p:nvSpPr>
        <p:spPr>
          <a:xfrm>
            <a:off x="838200" y="1825625"/>
            <a:ext cx="52578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Thank you to the following individuals and groups for their support:</a:t>
            </a:r>
          </a:p>
          <a:p>
            <a:r>
              <a:rPr lang="en-US" sz="1600" dirty="0"/>
              <a:t>Dr. </a:t>
            </a:r>
            <a:r>
              <a:rPr lang="en-US" sz="1600" dirty="0" err="1"/>
              <a:t>Shudipto</a:t>
            </a:r>
            <a:r>
              <a:rPr lang="en-US" sz="1600" dirty="0"/>
              <a:t> Dishari, for her support and feedback</a:t>
            </a:r>
          </a:p>
          <a:p>
            <a:r>
              <a:rPr lang="en-US" sz="1600" dirty="0"/>
              <a:t>Moses Dike, for answering all my questions and helping design my research project</a:t>
            </a:r>
          </a:p>
          <a:p>
            <a:r>
              <a:rPr lang="en-US" sz="1600" dirty="0"/>
              <a:t>Graduate students Tega </a:t>
            </a:r>
            <a:r>
              <a:rPr lang="en-US" sz="1600" dirty="0" err="1"/>
              <a:t>Obewhere</a:t>
            </a:r>
            <a:r>
              <a:rPr lang="en-US" sz="1600" dirty="0"/>
              <a:t>, Karen Acurio-Cerda, Sourav Sutradhar, and Rajesh </a:t>
            </a:r>
            <a:r>
              <a:rPr lang="en-US" sz="1600" dirty="0" err="1"/>
              <a:t>Keloth</a:t>
            </a:r>
            <a:endParaRPr lang="en-US" sz="1600" dirty="0"/>
          </a:p>
          <a:p>
            <a:r>
              <a:rPr lang="en-US" sz="1600" dirty="0"/>
              <a:t>Casey Coleman, Hamza </a:t>
            </a:r>
            <a:r>
              <a:rPr lang="en-US" sz="1600" dirty="0" err="1"/>
              <a:t>Rfissa</a:t>
            </a:r>
            <a:r>
              <a:rPr lang="en-US" sz="1600" dirty="0"/>
              <a:t>, and the Nebraska Summer Research Program</a:t>
            </a:r>
          </a:p>
          <a:p>
            <a:r>
              <a:rPr lang="en-US" sz="1600" dirty="0"/>
              <a:t>Nebraska Center for Materials and </a:t>
            </a:r>
            <a:r>
              <a:rPr lang="en-US" sz="1600"/>
              <a:t>Nanoscience Research</a:t>
            </a:r>
            <a:endParaRPr lang="en-US" sz="1600" dirty="0"/>
          </a:p>
          <a:p>
            <a:r>
              <a:rPr lang="en-US" sz="1600" dirty="0"/>
              <a:t>NC State Department of Chemical and Biomolecular Engineering</a:t>
            </a:r>
          </a:p>
          <a:p>
            <a:r>
              <a:rPr lang="en-US" sz="1600" dirty="0"/>
              <a:t>University of Nebraska-Lincoln Department of Chemical and Biomolecular Engineering</a:t>
            </a:r>
          </a:p>
        </p:txBody>
      </p:sp>
      <p:sp>
        <p:nvSpPr>
          <p:cNvPr id="21" name="Slide Number Placeholder 4">
            <a:extLst>
              <a:ext uri="{FF2B5EF4-FFF2-40B4-BE49-F238E27FC236}">
                <a16:creationId xmlns:a16="http://schemas.microsoft.com/office/drawing/2014/main" id="{4B8F6934-AE20-9639-A653-0B2A75C47E90}"/>
              </a:ext>
            </a:extLst>
          </p:cNvPr>
          <p:cNvSpPr txBox="1">
            <a:spLocks/>
          </p:cNvSpPr>
          <p:nvPr/>
        </p:nvSpPr>
        <p:spPr>
          <a:xfrm>
            <a:off x="112544" y="6376338"/>
            <a:ext cx="7256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2" name="Picture Placeholder 7" descr="A close-up of a building&#10;&#10;AI-generated content may be incorrect.">
            <a:extLst>
              <a:ext uri="{FF2B5EF4-FFF2-40B4-BE49-F238E27FC236}">
                <a16:creationId xmlns:a16="http://schemas.microsoft.com/office/drawing/2014/main" id="{0967B1BF-B2D7-36D0-58DD-F87C05C90BB2}"/>
              </a:ext>
            </a:extLst>
          </p:cNvPr>
          <p:cNvPicPr>
            <a:picLocks noChangeAspect="1"/>
          </p:cNvPicPr>
          <p:nvPr/>
        </p:nvPicPr>
        <p:blipFill>
          <a:blip r:embed="rId2"/>
          <a:srcRect t="3969" b="3969"/>
          <a:stretch>
            <a:fillRect/>
          </a:stretch>
        </p:blipFill>
        <p:spPr>
          <a:xfrm>
            <a:off x="6741042" y="0"/>
            <a:ext cx="5450958" cy="3337560"/>
          </a:xfrm>
        </p:spPr>
      </p:pic>
      <p:grpSp>
        <p:nvGrpSpPr>
          <p:cNvPr id="27" name="Group 26">
            <a:extLst>
              <a:ext uri="{FF2B5EF4-FFF2-40B4-BE49-F238E27FC236}">
                <a16:creationId xmlns:a16="http://schemas.microsoft.com/office/drawing/2014/main" id="{0E2CD410-B132-140B-E127-0928B06BE6EA}"/>
              </a:ext>
            </a:extLst>
          </p:cNvPr>
          <p:cNvGrpSpPr/>
          <p:nvPr/>
        </p:nvGrpSpPr>
        <p:grpSpPr>
          <a:xfrm>
            <a:off x="6820941" y="3520440"/>
            <a:ext cx="5258515" cy="3337560"/>
            <a:chOff x="6820941" y="3520440"/>
            <a:chExt cx="5258515" cy="3337560"/>
          </a:xfrm>
        </p:grpSpPr>
        <p:pic>
          <p:nvPicPr>
            <p:cNvPr id="23" name="Picture Placeholder 18" descr="A red flowers in front of a brick building">
              <a:extLst>
                <a:ext uri="{FF2B5EF4-FFF2-40B4-BE49-F238E27FC236}">
                  <a16:creationId xmlns:a16="http://schemas.microsoft.com/office/drawing/2014/main" id="{6AA01D04-6ED3-3AEB-E0C6-41B054D3CC40}"/>
                </a:ext>
              </a:extLst>
            </p:cNvPr>
            <p:cNvPicPr>
              <a:picLocks noChangeAspect="1"/>
            </p:cNvPicPr>
            <p:nvPr/>
          </p:nvPicPr>
          <p:blipFill rotWithShape="1">
            <a:blip r:embed="rId3"/>
            <a:srcRect l="26926" r="30822"/>
            <a:stretch>
              <a:fillRect/>
            </a:stretch>
          </p:blipFill>
          <p:spPr>
            <a:xfrm>
              <a:off x="6820941" y="3520440"/>
              <a:ext cx="2503170" cy="3337560"/>
            </a:xfrm>
            <a:prstGeom prst="rect">
              <a:avLst/>
            </a:prstGeom>
          </p:spPr>
        </p:pic>
        <p:pic>
          <p:nvPicPr>
            <p:cNvPr id="24" name="Picture 23" descr="A red banner with white text on it&#10;&#10;AI-generated content may be incorrect.">
              <a:extLst>
                <a:ext uri="{FF2B5EF4-FFF2-40B4-BE49-F238E27FC236}">
                  <a16:creationId xmlns:a16="http://schemas.microsoft.com/office/drawing/2014/main" id="{3B4EC4BC-4610-B2FD-553F-A3CD9798D2C2}"/>
                </a:ext>
              </a:extLst>
            </p:cNvPr>
            <p:cNvPicPr>
              <a:picLocks noChangeAspect="1"/>
            </p:cNvPicPr>
            <p:nvPr/>
          </p:nvPicPr>
          <p:blipFill rotWithShape="1">
            <a:blip r:embed="rId4"/>
            <a:srcRect l="39067" r="10933"/>
            <a:stretch>
              <a:fillRect/>
            </a:stretch>
          </p:blipFill>
          <p:spPr>
            <a:xfrm>
              <a:off x="9576286" y="3520440"/>
              <a:ext cx="2503170" cy="3337560"/>
            </a:xfrm>
            <a:prstGeom prst="rect">
              <a:avLst/>
            </a:prstGeom>
          </p:spPr>
        </p:pic>
      </p:grpSp>
      <p:pic>
        <p:nvPicPr>
          <p:cNvPr id="26" name="Picture 25" descr="A group of people standing in front of a sign&#10;&#10;AI-generated content may be incorrect.">
            <a:extLst>
              <a:ext uri="{FF2B5EF4-FFF2-40B4-BE49-F238E27FC236}">
                <a16:creationId xmlns:a16="http://schemas.microsoft.com/office/drawing/2014/main" id="{68DF1F7B-E645-9BF1-745D-8A549383058B}"/>
              </a:ext>
            </a:extLst>
          </p:cNvPr>
          <p:cNvPicPr>
            <a:picLocks noChangeAspect="1"/>
          </p:cNvPicPr>
          <p:nvPr/>
        </p:nvPicPr>
        <p:blipFill>
          <a:blip r:embed="rId5"/>
          <a:stretch>
            <a:fillRect/>
          </a:stretch>
        </p:blipFill>
        <p:spPr>
          <a:xfrm>
            <a:off x="7250530" y="129497"/>
            <a:ext cx="4399337" cy="3299503"/>
          </a:xfrm>
          <a:prstGeom prst="rect">
            <a:avLst/>
          </a:prstGeom>
        </p:spPr>
      </p:pic>
    </p:spTree>
    <p:extLst>
      <p:ext uri="{BB962C8B-B14F-4D97-AF65-F5344CB8AC3E}">
        <p14:creationId xmlns:p14="http://schemas.microsoft.com/office/powerpoint/2010/main" val="3938692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BB6009-9A3A-E94C-8F38-5486B3FDD6C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CC1BFBC-A804-92C6-2770-65DC3D67E7C9}"/>
              </a:ext>
            </a:extLst>
          </p:cNvPr>
          <p:cNvSpPr>
            <a:spLocks noGrp="1"/>
          </p:cNvSpPr>
          <p:nvPr>
            <p:ph type="title"/>
          </p:nvPr>
        </p:nvSpPr>
        <p:spPr/>
        <p:txBody>
          <a:bodyPr/>
          <a:lstStyle/>
          <a:p>
            <a:r>
              <a:rPr lang="en-US" dirty="0"/>
              <a:t>LS Changes the Ionomer Chain Orientation in Thin Films</a:t>
            </a:r>
          </a:p>
        </p:txBody>
      </p:sp>
      <p:sp>
        <p:nvSpPr>
          <p:cNvPr id="14" name="Text Placeholder 13">
            <a:extLst>
              <a:ext uri="{FF2B5EF4-FFF2-40B4-BE49-F238E27FC236}">
                <a16:creationId xmlns:a16="http://schemas.microsoft.com/office/drawing/2014/main" id="{F3AFFF57-06DF-97CB-1ED5-0FEE4BEF310E}"/>
              </a:ext>
            </a:extLst>
          </p:cNvPr>
          <p:cNvSpPr>
            <a:spLocks noGrp="1"/>
          </p:cNvSpPr>
          <p:nvPr>
            <p:ph type="body" sz="quarter" idx="12"/>
          </p:nvPr>
        </p:nvSpPr>
        <p:spPr/>
        <p:txBody>
          <a:bodyPr/>
          <a:lstStyle/>
          <a:p>
            <a:endParaRPr lang="en-US"/>
          </a:p>
        </p:txBody>
      </p:sp>
      <p:sp>
        <p:nvSpPr>
          <p:cNvPr id="3" name="Slide Number Placeholder 2">
            <a:extLst>
              <a:ext uri="{FF2B5EF4-FFF2-40B4-BE49-F238E27FC236}">
                <a16:creationId xmlns:a16="http://schemas.microsoft.com/office/drawing/2014/main" id="{5A1D4F73-658A-BD96-A515-32B8354DE9D7}"/>
              </a:ext>
            </a:extLst>
          </p:cNvPr>
          <p:cNvSpPr>
            <a:spLocks noGrp="1"/>
          </p:cNvSpPr>
          <p:nvPr>
            <p:ph type="sldNum" sz="quarter" idx="13"/>
          </p:nvPr>
        </p:nvSpPr>
        <p:spPr/>
        <p:txBody>
          <a:bodyPr/>
          <a:lstStyle/>
          <a:p>
            <a:fld id="{A76D1718-43F4-B94E-88B3-915AE71D28DB}" type="slidenum">
              <a:rPr lang="en-US" smtClean="0"/>
              <a:pPr/>
              <a:t>14</a:t>
            </a:fld>
            <a:endParaRPr lang="en-US"/>
          </a:p>
        </p:txBody>
      </p:sp>
      <p:grpSp>
        <p:nvGrpSpPr>
          <p:cNvPr id="5" name="Group 4">
            <a:extLst>
              <a:ext uri="{FF2B5EF4-FFF2-40B4-BE49-F238E27FC236}">
                <a16:creationId xmlns:a16="http://schemas.microsoft.com/office/drawing/2014/main" id="{CC5CB188-9BD8-C228-0F07-F6AF3B7384C9}"/>
              </a:ext>
            </a:extLst>
          </p:cNvPr>
          <p:cNvGrpSpPr/>
          <p:nvPr/>
        </p:nvGrpSpPr>
        <p:grpSpPr>
          <a:xfrm>
            <a:off x="838200" y="1476163"/>
            <a:ext cx="3256019" cy="4756484"/>
            <a:chOff x="1155020" y="1083049"/>
            <a:chExt cx="4516438" cy="6597739"/>
          </a:xfrm>
        </p:grpSpPr>
        <p:graphicFrame>
          <p:nvGraphicFramePr>
            <p:cNvPr id="6" name="Object 5" descr="Project Path: C:\Users\Offic\OneDrive\Desktop\Ian EIS data 2.opju&#10;PE Folder: /Ian EIS data 2/Folder1/&#10;Short Name: Graph5">
              <a:extLst>
                <a:ext uri="{FF2B5EF4-FFF2-40B4-BE49-F238E27FC236}">
                  <a16:creationId xmlns:a16="http://schemas.microsoft.com/office/drawing/2014/main" id="{15F41390-A913-B000-93CF-DCB055AC5B8C}"/>
                </a:ext>
              </a:extLst>
            </p:cNvPr>
            <p:cNvGraphicFramePr>
              <a:graphicFrameLocks noChangeAspect="1"/>
            </p:cNvGraphicFramePr>
            <p:nvPr/>
          </p:nvGraphicFramePr>
          <p:xfrm>
            <a:off x="1155020" y="4220038"/>
            <a:ext cx="4516438" cy="3460750"/>
          </p:xfrm>
          <a:graphic>
            <a:graphicData uri="http://schemas.openxmlformats.org/presentationml/2006/ole">
              <mc:AlternateContent xmlns:mc="http://schemas.openxmlformats.org/markup-compatibility/2006">
                <mc:Choice xmlns:v="urn:schemas-microsoft-com:vml" Requires="v">
                  <p:oleObj spid="_x0000_s7170" name="Graph" r:id="rId4" imgW="9802368" imgH="7502333" progId="Origin95.Graph">
                    <p:embed/>
                  </p:oleObj>
                </mc:Choice>
                <mc:Fallback>
                  <p:oleObj name="Graph" r:id="rId4" imgW="9802368" imgH="7502333" progId="Origin95.Graph">
                    <p:embed/>
                    <p:pic>
                      <p:nvPicPr>
                        <p:cNvPr id="6" name="Object 5" descr="Project Path: C:\Users\Offic\OneDrive\Desktop\Ian EIS data 2.opju&#10;PE Folder: /Ian EIS data 2/Folder1/&#10;Short Name: Graph5">
                          <a:extLst>
                            <a:ext uri="{FF2B5EF4-FFF2-40B4-BE49-F238E27FC236}">
                              <a16:creationId xmlns:a16="http://schemas.microsoft.com/office/drawing/2014/main" id="{15F41390-A913-B000-93CF-DCB055AC5B8C}"/>
                            </a:ext>
                          </a:extLst>
                        </p:cNvPr>
                        <p:cNvPicPr/>
                        <p:nvPr/>
                      </p:nvPicPr>
                      <p:blipFill>
                        <a:blip r:embed="rId5"/>
                        <a:stretch>
                          <a:fillRect/>
                        </a:stretch>
                      </p:blipFill>
                      <p:spPr>
                        <a:xfrm>
                          <a:off x="1155020" y="4220038"/>
                          <a:ext cx="4516438" cy="3460750"/>
                        </a:xfrm>
                        <a:prstGeom prst="rect">
                          <a:avLst/>
                        </a:prstGeom>
                      </p:spPr>
                    </p:pic>
                  </p:oleObj>
                </mc:Fallback>
              </mc:AlternateContent>
            </a:graphicData>
          </a:graphic>
        </p:graphicFrame>
        <p:graphicFrame>
          <p:nvGraphicFramePr>
            <p:cNvPr id="7" name="Object 6" descr="Project Path: C:\Users\Offic\OneDrive\Desktop\Ian EIS data 2.opju&#10;PE Folder: /Ian EIS data 2/Folder1/&#10;Short Name: Graph6">
              <a:extLst>
                <a:ext uri="{FF2B5EF4-FFF2-40B4-BE49-F238E27FC236}">
                  <a16:creationId xmlns:a16="http://schemas.microsoft.com/office/drawing/2014/main" id="{64B303C5-E2A2-273A-86CB-925F924066DC}"/>
                </a:ext>
              </a:extLst>
            </p:cNvPr>
            <p:cNvGraphicFramePr>
              <a:graphicFrameLocks noChangeAspect="1"/>
            </p:cNvGraphicFramePr>
            <p:nvPr/>
          </p:nvGraphicFramePr>
          <p:xfrm>
            <a:off x="1155020" y="1083049"/>
            <a:ext cx="4516437" cy="3460750"/>
          </p:xfrm>
          <a:graphic>
            <a:graphicData uri="http://schemas.openxmlformats.org/presentationml/2006/ole">
              <mc:AlternateContent xmlns:mc="http://schemas.openxmlformats.org/markup-compatibility/2006">
                <mc:Choice xmlns:v="urn:schemas-microsoft-com:vml" Requires="v">
                  <p:oleObj spid="_x0000_s7171" name="Graph" r:id="rId6" imgW="9802368" imgH="7502333" progId="Origin95.Graph">
                    <p:embed/>
                  </p:oleObj>
                </mc:Choice>
                <mc:Fallback>
                  <p:oleObj name="Graph" r:id="rId6" imgW="9802368" imgH="7502333" progId="Origin95.Graph">
                    <p:embed/>
                    <p:pic>
                      <p:nvPicPr>
                        <p:cNvPr id="7" name="Object 6" descr="Project Path: C:\Users\Offic\OneDrive\Desktop\Ian EIS data 2.opju&#10;PE Folder: /Ian EIS data 2/Folder1/&#10;Short Name: Graph6">
                          <a:extLst>
                            <a:ext uri="{FF2B5EF4-FFF2-40B4-BE49-F238E27FC236}">
                              <a16:creationId xmlns:a16="http://schemas.microsoft.com/office/drawing/2014/main" id="{64B303C5-E2A2-273A-86CB-925F924066DC}"/>
                            </a:ext>
                          </a:extLst>
                        </p:cNvPr>
                        <p:cNvPicPr/>
                        <p:nvPr/>
                      </p:nvPicPr>
                      <p:blipFill>
                        <a:blip r:embed="rId7"/>
                        <a:stretch>
                          <a:fillRect/>
                        </a:stretch>
                      </p:blipFill>
                      <p:spPr>
                        <a:xfrm>
                          <a:off x="1155020" y="1083049"/>
                          <a:ext cx="4516437" cy="3460750"/>
                        </a:xfrm>
                        <a:prstGeom prst="rect">
                          <a:avLst/>
                        </a:prstGeom>
                      </p:spPr>
                    </p:pic>
                  </p:oleObj>
                </mc:Fallback>
              </mc:AlternateContent>
            </a:graphicData>
          </a:graphic>
        </p:graphicFrame>
      </p:grpSp>
      <p:sp>
        <p:nvSpPr>
          <p:cNvPr id="2" name="Rectangle 1">
            <a:extLst>
              <a:ext uri="{FF2B5EF4-FFF2-40B4-BE49-F238E27FC236}">
                <a16:creationId xmlns:a16="http://schemas.microsoft.com/office/drawing/2014/main" id="{B917CDBF-35E8-2B70-A959-3EB14E964B65}"/>
              </a:ext>
            </a:extLst>
          </p:cNvPr>
          <p:cNvSpPr/>
          <p:nvPr/>
        </p:nvSpPr>
        <p:spPr>
          <a:xfrm>
            <a:off x="2884773" y="5208493"/>
            <a:ext cx="1749175" cy="528317"/>
          </a:xfrm>
          <a:prstGeom prst="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dirty="0">
                <a:solidFill>
                  <a:schemeClr val="tx1"/>
                </a:solidFill>
              </a:rPr>
              <a:t>Molecules are parallel to substrate (flat)</a:t>
            </a:r>
          </a:p>
        </p:txBody>
      </p:sp>
      <p:cxnSp>
        <p:nvCxnSpPr>
          <p:cNvPr id="8" name="Straight Connector 7">
            <a:extLst>
              <a:ext uri="{FF2B5EF4-FFF2-40B4-BE49-F238E27FC236}">
                <a16:creationId xmlns:a16="http://schemas.microsoft.com/office/drawing/2014/main" id="{A32D2147-30F1-0524-1640-4E2C24FDF93B}"/>
              </a:ext>
            </a:extLst>
          </p:cNvPr>
          <p:cNvCxnSpPr>
            <a:cxnSpLocks/>
          </p:cNvCxnSpPr>
          <p:nvPr/>
        </p:nvCxnSpPr>
        <p:spPr>
          <a:xfrm>
            <a:off x="1809434" y="5381837"/>
            <a:ext cx="991721" cy="90814"/>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6B76DF4-482A-2857-6356-D49B8C1633EA}"/>
              </a:ext>
            </a:extLst>
          </p:cNvPr>
          <p:cNvCxnSpPr/>
          <p:nvPr/>
        </p:nvCxnSpPr>
        <p:spPr>
          <a:xfrm flipH="1" flipV="1">
            <a:off x="2376152" y="5208493"/>
            <a:ext cx="425003" cy="264158"/>
          </a:xfrm>
          <a:prstGeom prst="line">
            <a:avLst/>
          </a:prstGeom>
        </p:spPr>
        <p:style>
          <a:lnRef idx="1">
            <a:schemeClr val="dk1"/>
          </a:lnRef>
          <a:fillRef idx="0">
            <a:schemeClr val="dk1"/>
          </a:fillRef>
          <a:effectRef idx="0">
            <a:schemeClr val="dk1"/>
          </a:effectRef>
          <a:fontRef idx="minor">
            <a:schemeClr val="tx1"/>
          </a:fontRef>
        </p:style>
      </p:cxnSp>
      <p:grpSp>
        <p:nvGrpSpPr>
          <p:cNvPr id="261" name="Group 260">
            <a:extLst>
              <a:ext uri="{FF2B5EF4-FFF2-40B4-BE49-F238E27FC236}">
                <a16:creationId xmlns:a16="http://schemas.microsoft.com/office/drawing/2014/main" id="{803D3FDA-C2B1-4415-F890-8079F2801CE9}"/>
              </a:ext>
            </a:extLst>
          </p:cNvPr>
          <p:cNvGrpSpPr>
            <a:grpSpLocks/>
          </p:cNvGrpSpPr>
          <p:nvPr/>
        </p:nvGrpSpPr>
        <p:grpSpPr>
          <a:xfrm>
            <a:off x="5041528" y="1523121"/>
            <a:ext cx="6655854" cy="2243482"/>
            <a:chOff x="4958739" y="3684740"/>
            <a:chExt cx="6655854" cy="2243482"/>
          </a:xfrm>
        </p:grpSpPr>
        <p:grpSp>
          <p:nvGrpSpPr>
            <p:cNvPr id="88" name="Group 87">
              <a:extLst>
                <a:ext uri="{FF2B5EF4-FFF2-40B4-BE49-F238E27FC236}">
                  <a16:creationId xmlns:a16="http://schemas.microsoft.com/office/drawing/2014/main" id="{F2EFC12F-2ACF-4F8A-AB1A-29A5EDEEC472}"/>
                </a:ext>
              </a:extLst>
            </p:cNvPr>
            <p:cNvGrpSpPr>
              <a:grpSpLocks/>
            </p:cNvGrpSpPr>
            <p:nvPr/>
          </p:nvGrpSpPr>
          <p:grpSpPr>
            <a:xfrm>
              <a:off x="4958739" y="4107303"/>
              <a:ext cx="3118929" cy="1607499"/>
              <a:chOff x="6382511" y="4074092"/>
              <a:chExt cx="3118929" cy="1607499"/>
            </a:xfrm>
          </p:grpSpPr>
          <p:sp>
            <p:nvSpPr>
              <p:cNvPr id="18" name="Rectangle 17">
                <a:extLst>
                  <a:ext uri="{FF2B5EF4-FFF2-40B4-BE49-F238E27FC236}">
                    <a16:creationId xmlns:a16="http://schemas.microsoft.com/office/drawing/2014/main" id="{F00622D4-C8B4-E55C-5CD2-285493E0BA06}"/>
                  </a:ext>
                </a:extLst>
              </p:cNvPr>
              <p:cNvSpPr>
                <a:spLocks/>
              </p:cNvSpPr>
              <p:nvPr/>
            </p:nvSpPr>
            <p:spPr>
              <a:xfrm>
                <a:off x="6382511" y="4074092"/>
                <a:ext cx="3118929" cy="1607499"/>
              </a:xfrm>
              <a:prstGeom prst="rect">
                <a:avLst/>
              </a:prstGeom>
              <a:gradFill>
                <a:gsLst>
                  <a:gs pos="0">
                    <a:schemeClr val="accent5">
                      <a:lumMod val="20000"/>
                      <a:lumOff val="80000"/>
                    </a:schemeClr>
                  </a:gs>
                  <a:gs pos="74000">
                    <a:schemeClr val="bg1">
                      <a:lumMod val="75000"/>
                    </a:schemeClr>
                  </a:gs>
                  <a:gs pos="83000">
                    <a:schemeClr val="bg1">
                      <a:lumMod val="75000"/>
                    </a:schemeClr>
                  </a:gs>
                  <a:gs pos="100000">
                    <a:schemeClr val="accent5">
                      <a:lumMod val="60000"/>
                      <a:lumOff val="40000"/>
                    </a:schemeClr>
                  </a:gs>
                </a:gsLst>
                <a:lin ang="5400000" scaled="1"/>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91878306-49D0-BE71-C69E-3C58239309D1}"/>
                  </a:ext>
                </a:extLst>
              </p:cNvPr>
              <p:cNvGrpSpPr>
                <a:grpSpLocks/>
              </p:cNvGrpSpPr>
              <p:nvPr/>
            </p:nvGrpSpPr>
            <p:grpSpPr>
              <a:xfrm>
                <a:off x="6524980" y="4150151"/>
                <a:ext cx="2897603" cy="1386240"/>
                <a:chOff x="6524980" y="4150151"/>
                <a:chExt cx="2897603" cy="1386240"/>
              </a:xfrm>
            </p:grpSpPr>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B28C4BD3-B50F-33B0-C2BA-9640D01AABF9}"/>
                        </a:ext>
                      </a:extLst>
                    </p14:cNvPr>
                    <p14:cNvContentPartPr>
                      <a14:cpLocks xmlns:a14="http://schemas.microsoft.com/office/drawing/2010/main"/>
                    </p14:cNvContentPartPr>
                    <p14:nvPr/>
                  </p14:nvContentPartPr>
                  <p14:xfrm>
                    <a:off x="6586180" y="5375951"/>
                    <a:ext cx="700560" cy="111960"/>
                  </p14:xfrm>
                </p:contentPart>
              </mc:Choice>
              <mc:Fallback xmlns="">
                <p:pic>
                  <p:nvPicPr>
                    <p:cNvPr id="22" name="Ink 21">
                      <a:extLst>
                        <a:ext uri="{FF2B5EF4-FFF2-40B4-BE49-F238E27FC236}">
                          <a16:creationId xmlns:a16="http://schemas.microsoft.com/office/drawing/2014/main" id="{B28C4BD3-B50F-33B0-C2BA-9640D01AABF9}"/>
                        </a:ext>
                      </a:extLst>
                    </p:cNvPr>
                    <p:cNvPicPr>
                      <a:picLocks/>
                    </p:cNvPicPr>
                    <p:nvPr/>
                  </p:nvPicPr>
                  <p:blipFill>
                    <a:blip r:embed="rId9"/>
                    <a:stretch>
                      <a:fillRect/>
                    </a:stretch>
                  </p:blipFill>
                  <p:spPr>
                    <a:xfrm>
                      <a:off x="6568540" y="5357951"/>
                      <a:ext cx="73620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2BDBAD8B-A9F5-279E-2C63-BB78784E668F}"/>
                        </a:ext>
                      </a:extLst>
                    </p14:cNvPr>
                    <p14:cNvContentPartPr>
                      <a14:cpLocks xmlns:a14="http://schemas.microsoft.com/office/drawing/2010/main"/>
                    </p14:cNvContentPartPr>
                    <p14:nvPr/>
                  </p14:nvContentPartPr>
                  <p14:xfrm>
                    <a:off x="7648708" y="5416871"/>
                    <a:ext cx="554400" cy="119520"/>
                  </p14:xfrm>
                </p:contentPart>
              </mc:Choice>
              <mc:Fallback xmlns="">
                <p:pic>
                  <p:nvPicPr>
                    <p:cNvPr id="23" name="Ink 22">
                      <a:extLst>
                        <a:ext uri="{FF2B5EF4-FFF2-40B4-BE49-F238E27FC236}">
                          <a16:creationId xmlns:a16="http://schemas.microsoft.com/office/drawing/2014/main" id="{2BDBAD8B-A9F5-279E-2C63-BB78784E668F}"/>
                        </a:ext>
                      </a:extLst>
                    </p:cNvPr>
                    <p:cNvPicPr>
                      <a:picLocks/>
                    </p:cNvPicPr>
                    <p:nvPr/>
                  </p:nvPicPr>
                  <p:blipFill>
                    <a:blip r:embed="rId11"/>
                    <a:stretch>
                      <a:fillRect/>
                    </a:stretch>
                  </p:blipFill>
                  <p:spPr>
                    <a:xfrm>
                      <a:off x="7630708" y="5398871"/>
                      <a:ext cx="59004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F72A6CA0-DBC0-B0DB-A60D-2DE3DDD2FC49}"/>
                        </a:ext>
                      </a:extLst>
                    </p14:cNvPr>
                    <p14:cNvContentPartPr>
                      <a14:cpLocks xmlns:a14="http://schemas.microsoft.com/office/drawing/2010/main"/>
                    </p14:cNvContentPartPr>
                    <p14:nvPr/>
                  </p14:nvContentPartPr>
                  <p14:xfrm>
                    <a:off x="8487140" y="5416871"/>
                    <a:ext cx="582840" cy="102600"/>
                  </p14:xfrm>
                </p:contentPart>
              </mc:Choice>
              <mc:Fallback xmlns="">
                <p:pic>
                  <p:nvPicPr>
                    <p:cNvPr id="24" name="Ink 23">
                      <a:extLst>
                        <a:ext uri="{FF2B5EF4-FFF2-40B4-BE49-F238E27FC236}">
                          <a16:creationId xmlns:a16="http://schemas.microsoft.com/office/drawing/2014/main" id="{F72A6CA0-DBC0-B0DB-A60D-2DE3DDD2FC49}"/>
                        </a:ext>
                      </a:extLst>
                    </p:cNvPr>
                    <p:cNvPicPr>
                      <a:picLocks/>
                    </p:cNvPicPr>
                    <p:nvPr/>
                  </p:nvPicPr>
                  <p:blipFill>
                    <a:blip r:embed="rId13"/>
                    <a:stretch>
                      <a:fillRect/>
                    </a:stretch>
                  </p:blipFill>
                  <p:spPr>
                    <a:xfrm>
                      <a:off x="8469500" y="5398871"/>
                      <a:ext cx="6184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3658061B-9F0A-FA40-6972-9D77C039E7D1}"/>
                        </a:ext>
                      </a:extLst>
                    </p14:cNvPr>
                    <p14:cNvContentPartPr>
                      <a14:cpLocks xmlns:a14="http://schemas.microsoft.com/office/drawing/2010/main"/>
                    </p14:cNvContentPartPr>
                    <p14:nvPr/>
                  </p14:nvContentPartPr>
                  <p14:xfrm>
                    <a:off x="8738260" y="4990391"/>
                    <a:ext cx="573480" cy="130320"/>
                  </p14:xfrm>
                </p:contentPart>
              </mc:Choice>
              <mc:Fallback xmlns="">
                <p:pic>
                  <p:nvPicPr>
                    <p:cNvPr id="25" name="Ink 24">
                      <a:extLst>
                        <a:ext uri="{FF2B5EF4-FFF2-40B4-BE49-F238E27FC236}">
                          <a16:creationId xmlns:a16="http://schemas.microsoft.com/office/drawing/2014/main" id="{3658061B-9F0A-FA40-6972-9D77C039E7D1}"/>
                        </a:ext>
                      </a:extLst>
                    </p:cNvPr>
                    <p:cNvPicPr>
                      <a:picLocks/>
                    </p:cNvPicPr>
                    <p:nvPr/>
                  </p:nvPicPr>
                  <p:blipFill>
                    <a:blip r:embed="rId15"/>
                    <a:stretch>
                      <a:fillRect/>
                    </a:stretch>
                  </p:blipFill>
                  <p:spPr>
                    <a:xfrm>
                      <a:off x="8720620" y="4972391"/>
                      <a:ext cx="6091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785B5F8C-D0C0-D487-6B98-7A91F1A4FC9A}"/>
                        </a:ext>
                      </a:extLst>
                    </p14:cNvPr>
                    <p14:cNvContentPartPr>
                      <a14:cpLocks xmlns:a14="http://schemas.microsoft.com/office/drawing/2010/main"/>
                    </p14:cNvContentPartPr>
                    <p14:nvPr/>
                  </p14:nvContentPartPr>
                  <p14:xfrm>
                    <a:off x="8164060" y="5019911"/>
                    <a:ext cx="352440" cy="119160"/>
                  </p14:xfrm>
                </p:contentPart>
              </mc:Choice>
              <mc:Fallback xmlns="">
                <p:pic>
                  <p:nvPicPr>
                    <p:cNvPr id="26" name="Ink 25">
                      <a:extLst>
                        <a:ext uri="{FF2B5EF4-FFF2-40B4-BE49-F238E27FC236}">
                          <a16:creationId xmlns:a16="http://schemas.microsoft.com/office/drawing/2014/main" id="{785B5F8C-D0C0-D487-6B98-7A91F1A4FC9A}"/>
                        </a:ext>
                      </a:extLst>
                    </p:cNvPr>
                    <p:cNvPicPr>
                      <a:picLocks/>
                    </p:cNvPicPr>
                    <p:nvPr/>
                  </p:nvPicPr>
                  <p:blipFill>
                    <a:blip r:embed="rId17"/>
                    <a:stretch>
                      <a:fillRect/>
                    </a:stretch>
                  </p:blipFill>
                  <p:spPr>
                    <a:xfrm>
                      <a:off x="8146420" y="5001911"/>
                      <a:ext cx="38808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855A1A0B-7E74-ECA1-926E-51260F4BFAFB}"/>
                        </a:ext>
                      </a:extLst>
                    </p14:cNvPr>
                    <p14:cNvContentPartPr>
                      <a14:cpLocks xmlns:a14="http://schemas.microsoft.com/office/drawing/2010/main"/>
                    </p14:cNvContentPartPr>
                    <p14:nvPr/>
                  </p14:nvContentPartPr>
                  <p14:xfrm>
                    <a:off x="7424980" y="5010191"/>
                    <a:ext cx="457560" cy="218520"/>
                  </p14:xfrm>
                </p:contentPart>
              </mc:Choice>
              <mc:Fallback xmlns="">
                <p:pic>
                  <p:nvPicPr>
                    <p:cNvPr id="27" name="Ink 26">
                      <a:extLst>
                        <a:ext uri="{FF2B5EF4-FFF2-40B4-BE49-F238E27FC236}">
                          <a16:creationId xmlns:a16="http://schemas.microsoft.com/office/drawing/2014/main" id="{855A1A0B-7E74-ECA1-926E-51260F4BFAFB}"/>
                        </a:ext>
                      </a:extLst>
                    </p:cNvPr>
                    <p:cNvPicPr>
                      <a:picLocks/>
                    </p:cNvPicPr>
                    <p:nvPr/>
                  </p:nvPicPr>
                  <p:blipFill>
                    <a:blip r:embed="rId19"/>
                    <a:stretch>
                      <a:fillRect/>
                    </a:stretch>
                  </p:blipFill>
                  <p:spPr>
                    <a:xfrm>
                      <a:off x="7407340" y="4992191"/>
                      <a:ext cx="4932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1C790E04-59DA-FC34-8EE7-2241ED8AFAB9}"/>
                        </a:ext>
                      </a:extLst>
                    </p14:cNvPr>
                    <p14:cNvContentPartPr>
                      <a14:cpLocks xmlns:a14="http://schemas.microsoft.com/office/drawing/2010/main"/>
                    </p14:cNvContentPartPr>
                    <p14:nvPr/>
                  </p14:nvContentPartPr>
                  <p14:xfrm>
                    <a:off x="6856900" y="5138711"/>
                    <a:ext cx="550080" cy="148680"/>
                  </p14:xfrm>
                </p:contentPart>
              </mc:Choice>
              <mc:Fallback xmlns="">
                <p:pic>
                  <p:nvPicPr>
                    <p:cNvPr id="30" name="Ink 29">
                      <a:extLst>
                        <a:ext uri="{FF2B5EF4-FFF2-40B4-BE49-F238E27FC236}">
                          <a16:creationId xmlns:a16="http://schemas.microsoft.com/office/drawing/2014/main" id="{1C790E04-59DA-FC34-8EE7-2241ED8AFAB9}"/>
                        </a:ext>
                      </a:extLst>
                    </p:cNvPr>
                    <p:cNvPicPr>
                      <a:picLocks/>
                    </p:cNvPicPr>
                    <p:nvPr/>
                  </p:nvPicPr>
                  <p:blipFill>
                    <a:blip r:embed="rId21"/>
                    <a:stretch>
                      <a:fillRect/>
                    </a:stretch>
                  </p:blipFill>
                  <p:spPr>
                    <a:xfrm>
                      <a:off x="6838900" y="5121071"/>
                      <a:ext cx="5857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3A08EEA2-0975-2FC7-2D1F-87478027D2FD}"/>
                        </a:ext>
                      </a:extLst>
                    </p14:cNvPr>
                    <p14:cNvContentPartPr>
                      <a14:cpLocks xmlns:a14="http://schemas.microsoft.com/office/drawing/2010/main"/>
                    </p14:cNvContentPartPr>
                    <p14:nvPr/>
                  </p14:nvContentPartPr>
                  <p14:xfrm>
                    <a:off x="6572860" y="5134031"/>
                    <a:ext cx="6120" cy="22680"/>
                  </p14:xfrm>
                </p:contentPart>
              </mc:Choice>
              <mc:Fallback xmlns="">
                <p:pic>
                  <p:nvPicPr>
                    <p:cNvPr id="31" name="Ink 30">
                      <a:extLst>
                        <a:ext uri="{FF2B5EF4-FFF2-40B4-BE49-F238E27FC236}">
                          <a16:creationId xmlns:a16="http://schemas.microsoft.com/office/drawing/2014/main" id="{3A08EEA2-0975-2FC7-2D1F-87478027D2FD}"/>
                        </a:ext>
                      </a:extLst>
                    </p:cNvPr>
                    <p:cNvPicPr>
                      <a:picLocks/>
                    </p:cNvPicPr>
                    <p:nvPr/>
                  </p:nvPicPr>
                  <p:blipFill>
                    <a:blip r:embed="rId23"/>
                    <a:stretch>
                      <a:fillRect/>
                    </a:stretch>
                  </p:blipFill>
                  <p:spPr>
                    <a:xfrm>
                      <a:off x="6555220" y="5116031"/>
                      <a:ext cx="4176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2" name="Ink 31">
                      <a:extLst>
                        <a:ext uri="{FF2B5EF4-FFF2-40B4-BE49-F238E27FC236}">
                          <a16:creationId xmlns:a16="http://schemas.microsoft.com/office/drawing/2014/main" id="{1631B7B7-466E-62BE-A278-9B303E8E498E}"/>
                        </a:ext>
                      </a:extLst>
                    </p14:cNvPr>
                    <p14:cNvContentPartPr>
                      <a14:cpLocks xmlns:a14="http://schemas.microsoft.com/office/drawing/2010/main"/>
                    </p14:cNvContentPartPr>
                    <p14:nvPr/>
                  </p14:nvContentPartPr>
                  <p14:xfrm>
                    <a:off x="6532180" y="4966271"/>
                    <a:ext cx="445320" cy="195480"/>
                  </p14:xfrm>
                </p:contentPart>
              </mc:Choice>
              <mc:Fallback xmlns="">
                <p:pic>
                  <p:nvPicPr>
                    <p:cNvPr id="32" name="Ink 31">
                      <a:extLst>
                        <a:ext uri="{FF2B5EF4-FFF2-40B4-BE49-F238E27FC236}">
                          <a16:creationId xmlns:a16="http://schemas.microsoft.com/office/drawing/2014/main" id="{1631B7B7-466E-62BE-A278-9B303E8E498E}"/>
                        </a:ext>
                      </a:extLst>
                    </p:cNvPr>
                    <p:cNvPicPr>
                      <a:picLocks/>
                    </p:cNvPicPr>
                    <p:nvPr/>
                  </p:nvPicPr>
                  <p:blipFill>
                    <a:blip r:embed="rId25"/>
                    <a:stretch>
                      <a:fillRect/>
                    </a:stretch>
                  </p:blipFill>
                  <p:spPr>
                    <a:xfrm>
                      <a:off x="6514540" y="4948271"/>
                      <a:ext cx="4809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39729A23-09A3-CB74-9ECA-D6904175263F}"/>
                        </a:ext>
                      </a:extLst>
                    </p14:cNvPr>
                    <p14:cNvContentPartPr>
                      <a14:cpLocks xmlns:a14="http://schemas.microsoft.com/office/drawing/2010/main"/>
                    </p14:cNvContentPartPr>
                    <p14:nvPr/>
                  </p14:nvContentPartPr>
                  <p14:xfrm>
                    <a:off x="6760060" y="4713894"/>
                    <a:ext cx="607320" cy="106920"/>
                  </p14:xfrm>
                </p:contentPart>
              </mc:Choice>
              <mc:Fallback xmlns="">
                <p:pic>
                  <p:nvPicPr>
                    <p:cNvPr id="33" name="Ink 32">
                      <a:extLst>
                        <a:ext uri="{FF2B5EF4-FFF2-40B4-BE49-F238E27FC236}">
                          <a16:creationId xmlns:a16="http://schemas.microsoft.com/office/drawing/2014/main" id="{39729A23-09A3-CB74-9ECA-D6904175263F}"/>
                        </a:ext>
                      </a:extLst>
                    </p:cNvPr>
                    <p:cNvPicPr>
                      <a:picLocks/>
                    </p:cNvPicPr>
                    <p:nvPr/>
                  </p:nvPicPr>
                  <p:blipFill>
                    <a:blip r:embed="rId27"/>
                    <a:stretch>
                      <a:fillRect/>
                    </a:stretch>
                  </p:blipFill>
                  <p:spPr>
                    <a:xfrm>
                      <a:off x="6742420" y="4696254"/>
                      <a:ext cx="64296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4" name="Ink 33">
                      <a:extLst>
                        <a:ext uri="{FF2B5EF4-FFF2-40B4-BE49-F238E27FC236}">
                          <a16:creationId xmlns:a16="http://schemas.microsoft.com/office/drawing/2014/main" id="{A5FE7840-2630-3523-DECE-387E29DE4C4A}"/>
                        </a:ext>
                      </a:extLst>
                    </p14:cNvPr>
                    <p14:cNvContentPartPr>
                      <a14:cpLocks xmlns:a14="http://schemas.microsoft.com/office/drawing/2010/main"/>
                    </p14:cNvContentPartPr>
                    <p14:nvPr/>
                  </p14:nvContentPartPr>
                  <p14:xfrm>
                    <a:off x="7679500" y="4746671"/>
                    <a:ext cx="588240" cy="138600"/>
                  </p14:xfrm>
                </p:contentPart>
              </mc:Choice>
              <mc:Fallback xmlns="">
                <p:pic>
                  <p:nvPicPr>
                    <p:cNvPr id="34" name="Ink 33">
                      <a:extLst>
                        <a:ext uri="{FF2B5EF4-FFF2-40B4-BE49-F238E27FC236}">
                          <a16:creationId xmlns:a16="http://schemas.microsoft.com/office/drawing/2014/main" id="{A5FE7840-2630-3523-DECE-387E29DE4C4A}"/>
                        </a:ext>
                      </a:extLst>
                    </p:cNvPr>
                    <p:cNvPicPr>
                      <a:picLocks/>
                    </p:cNvPicPr>
                    <p:nvPr/>
                  </p:nvPicPr>
                  <p:blipFill>
                    <a:blip r:embed="rId29"/>
                    <a:stretch>
                      <a:fillRect/>
                    </a:stretch>
                  </p:blipFill>
                  <p:spPr>
                    <a:xfrm>
                      <a:off x="7661500" y="4728671"/>
                      <a:ext cx="6238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6" name="Ink 35">
                      <a:extLst>
                        <a:ext uri="{FF2B5EF4-FFF2-40B4-BE49-F238E27FC236}">
                          <a16:creationId xmlns:a16="http://schemas.microsoft.com/office/drawing/2014/main" id="{68782157-8176-E21E-A362-AEF234836E83}"/>
                        </a:ext>
                      </a:extLst>
                    </p14:cNvPr>
                    <p14:cNvContentPartPr>
                      <a14:cpLocks xmlns:a14="http://schemas.microsoft.com/office/drawing/2010/main"/>
                    </p14:cNvContentPartPr>
                    <p14:nvPr/>
                  </p14:nvContentPartPr>
                  <p14:xfrm>
                    <a:off x="8457460" y="4731911"/>
                    <a:ext cx="618840" cy="87480"/>
                  </p14:xfrm>
                </p:contentPart>
              </mc:Choice>
              <mc:Fallback xmlns="">
                <p:pic>
                  <p:nvPicPr>
                    <p:cNvPr id="36" name="Ink 35">
                      <a:extLst>
                        <a:ext uri="{FF2B5EF4-FFF2-40B4-BE49-F238E27FC236}">
                          <a16:creationId xmlns:a16="http://schemas.microsoft.com/office/drawing/2014/main" id="{68782157-8176-E21E-A362-AEF234836E83}"/>
                        </a:ext>
                      </a:extLst>
                    </p:cNvPr>
                    <p:cNvPicPr>
                      <a:picLocks/>
                    </p:cNvPicPr>
                    <p:nvPr/>
                  </p:nvPicPr>
                  <p:blipFill>
                    <a:blip r:embed="rId31"/>
                    <a:stretch>
                      <a:fillRect/>
                    </a:stretch>
                  </p:blipFill>
                  <p:spPr>
                    <a:xfrm>
                      <a:off x="8439820" y="4713911"/>
                      <a:ext cx="65448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08B808E7-528B-7B27-203D-38CD21FB657F}"/>
                        </a:ext>
                      </a:extLst>
                    </p14:cNvPr>
                    <p14:cNvContentPartPr>
                      <a14:cpLocks xmlns:a14="http://schemas.microsoft.com/office/drawing/2010/main"/>
                    </p14:cNvContentPartPr>
                    <p14:nvPr/>
                  </p14:nvContentPartPr>
                  <p14:xfrm>
                    <a:off x="9038823" y="4491512"/>
                    <a:ext cx="383760" cy="137880"/>
                  </p14:xfrm>
                </p:contentPart>
              </mc:Choice>
              <mc:Fallback xmlns="">
                <p:pic>
                  <p:nvPicPr>
                    <p:cNvPr id="37" name="Ink 36">
                      <a:extLst>
                        <a:ext uri="{FF2B5EF4-FFF2-40B4-BE49-F238E27FC236}">
                          <a16:creationId xmlns:a16="http://schemas.microsoft.com/office/drawing/2014/main" id="{08B808E7-528B-7B27-203D-38CD21FB657F}"/>
                        </a:ext>
                      </a:extLst>
                    </p:cNvPr>
                    <p:cNvPicPr>
                      <a:picLocks/>
                    </p:cNvPicPr>
                    <p:nvPr/>
                  </p:nvPicPr>
                  <p:blipFill>
                    <a:blip r:embed="rId33"/>
                    <a:stretch>
                      <a:fillRect/>
                    </a:stretch>
                  </p:blipFill>
                  <p:spPr>
                    <a:xfrm>
                      <a:off x="9020823" y="4473512"/>
                      <a:ext cx="4194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8" name="Ink 37">
                      <a:extLst>
                        <a:ext uri="{FF2B5EF4-FFF2-40B4-BE49-F238E27FC236}">
                          <a16:creationId xmlns:a16="http://schemas.microsoft.com/office/drawing/2014/main" id="{73079540-D141-3216-DCE4-F0B17E43A675}"/>
                        </a:ext>
                      </a:extLst>
                    </p14:cNvPr>
                    <p14:cNvContentPartPr>
                      <a14:cpLocks xmlns:a14="http://schemas.microsoft.com/office/drawing/2010/main"/>
                    </p14:cNvContentPartPr>
                    <p14:nvPr/>
                  </p14:nvContentPartPr>
                  <p14:xfrm>
                    <a:off x="8594260" y="4345631"/>
                    <a:ext cx="453960" cy="184680"/>
                  </p14:xfrm>
                </p:contentPart>
              </mc:Choice>
              <mc:Fallback xmlns="">
                <p:pic>
                  <p:nvPicPr>
                    <p:cNvPr id="38" name="Ink 37">
                      <a:extLst>
                        <a:ext uri="{FF2B5EF4-FFF2-40B4-BE49-F238E27FC236}">
                          <a16:creationId xmlns:a16="http://schemas.microsoft.com/office/drawing/2014/main" id="{73079540-D141-3216-DCE4-F0B17E43A675}"/>
                        </a:ext>
                      </a:extLst>
                    </p:cNvPr>
                    <p:cNvPicPr>
                      <a:picLocks/>
                    </p:cNvPicPr>
                    <p:nvPr/>
                  </p:nvPicPr>
                  <p:blipFill>
                    <a:blip r:embed="rId35"/>
                    <a:stretch>
                      <a:fillRect/>
                    </a:stretch>
                  </p:blipFill>
                  <p:spPr>
                    <a:xfrm>
                      <a:off x="8576260" y="4327631"/>
                      <a:ext cx="4896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B7AB445D-539C-7980-0B42-0870F68AFF65}"/>
                        </a:ext>
                      </a:extLst>
                    </p14:cNvPr>
                    <p14:cNvContentPartPr>
                      <a14:cpLocks xmlns:a14="http://schemas.microsoft.com/office/drawing/2010/main"/>
                    </p14:cNvContentPartPr>
                    <p14:nvPr/>
                  </p14:nvContentPartPr>
                  <p14:xfrm>
                    <a:off x="7846540" y="4529591"/>
                    <a:ext cx="660960" cy="121680"/>
                  </p14:xfrm>
                </p:contentPart>
              </mc:Choice>
              <mc:Fallback xmlns="">
                <p:pic>
                  <p:nvPicPr>
                    <p:cNvPr id="41" name="Ink 40">
                      <a:extLst>
                        <a:ext uri="{FF2B5EF4-FFF2-40B4-BE49-F238E27FC236}">
                          <a16:creationId xmlns:a16="http://schemas.microsoft.com/office/drawing/2014/main" id="{B7AB445D-539C-7980-0B42-0870F68AFF65}"/>
                        </a:ext>
                      </a:extLst>
                    </p:cNvPr>
                    <p:cNvPicPr>
                      <a:picLocks/>
                    </p:cNvPicPr>
                    <p:nvPr/>
                  </p:nvPicPr>
                  <p:blipFill>
                    <a:blip r:embed="rId37"/>
                    <a:stretch>
                      <a:fillRect/>
                    </a:stretch>
                  </p:blipFill>
                  <p:spPr>
                    <a:xfrm>
                      <a:off x="7828540" y="4511951"/>
                      <a:ext cx="69660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3" name="Ink 42">
                      <a:extLst>
                        <a:ext uri="{FF2B5EF4-FFF2-40B4-BE49-F238E27FC236}">
                          <a16:creationId xmlns:a16="http://schemas.microsoft.com/office/drawing/2014/main" id="{E526FC2C-38A2-4B87-F858-7BD6E9EE4E75}"/>
                        </a:ext>
                      </a:extLst>
                    </p14:cNvPr>
                    <p14:cNvContentPartPr>
                      <a14:cpLocks xmlns:a14="http://schemas.microsoft.com/office/drawing/2010/main"/>
                    </p14:cNvContentPartPr>
                    <p14:nvPr/>
                  </p14:nvContentPartPr>
                  <p14:xfrm>
                    <a:off x="7258300" y="4429151"/>
                    <a:ext cx="463320" cy="131400"/>
                  </p14:xfrm>
                </p:contentPart>
              </mc:Choice>
              <mc:Fallback xmlns="">
                <p:pic>
                  <p:nvPicPr>
                    <p:cNvPr id="43" name="Ink 42">
                      <a:extLst>
                        <a:ext uri="{FF2B5EF4-FFF2-40B4-BE49-F238E27FC236}">
                          <a16:creationId xmlns:a16="http://schemas.microsoft.com/office/drawing/2014/main" id="{E526FC2C-38A2-4B87-F858-7BD6E9EE4E75}"/>
                        </a:ext>
                      </a:extLst>
                    </p:cNvPr>
                    <p:cNvPicPr>
                      <a:picLocks/>
                    </p:cNvPicPr>
                    <p:nvPr/>
                  </p:nvPicPr>
                  <p:blipFill>
                    <a:blip r:embed="rId39"/>
                    <a:stretch>
                      <a:fillRect/>
                    </a:stretch>
                  </p:blipFill>
                  <p:spPr>
                    <a:xfrm>
                      <a:off x="7240300" y="4411151"/>
                      <a:ext cx="4989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5" name="Ink 44">
                      <a:extLst>
                        <a:ext uri="{FF2B5EF4-FFF2-40B4-BE49-F238E27FC236}">
                          <a16:creationId xmlns:a16="http://schemas.microsoft.com/office/drawing/2014/main" id="{81EEC830-8024-0DAC-4160-ACBCB6B09DDA}"/>
                        </a:ext>
                      </a:extLst>
                    </p14:cNvPr>
                    <p14:cNvContentPartPr>
                      <a14:cpLocks xmlns:a14="http://schemas.microsoft.com/office/drawing/2010/main"/>
                    </p14:cNvContentPartPr>
                    <p14:nvPr/>
                  </p14:nvContentPartPr>
                  <p14:xfrm>
                    <a:off x="6524980" y="4377671"/>
                    <a:ext cx="576000" cy="189360"/>
                  </p14:xfrm>
                </p:contentPart>
              </mc:Choice>
              <mc:Fallback xmlns="">
                <p:pic>
                  <p:nvPicPr>
                    <p:cNvPr id="45" name="Ink 44">
                      <a:extLst>
                        <a:ext uri="{FF2B5EF4-FFF2-40B4-BE49-F238E27FC236}">
                          <a16:creationId xmlns:a16="http://schemas.microsoft.com/office/drawing/2014/main" id="{81EEC830-8024-0DAC-4160-ACBCB6B09DDA}"/>
                        </a:ext>
                      </a:extLst>
                    </p:cNvPr>
                    <p:cNvPicPr>
                      <a:picLocks/>
                    </p:cNvPicPr>
                    <p:nvPr/>
                  </p:nvPicPr>
                  <p:blipFill>
                    <a:blip r:embed="rId41"/>
                    <a:stretch>
                      <a:fillRect/>
                    </a:stretch>
                  </p:blipFill>
                  <p:spPr>
                    <a:xfrm>
                      <a:off x="6507340" y="4359671"/>
                      <a:ext cx="61164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6" name="Ink 45">
                      <a:extLst>
                        <a:ext uri="{FF2B5EF4-FFF2-40B4-BE49-F238E27FC236}">
                          <a16:creationId xmlns:a16="http://schemas.microsoft.com/office/drawing/2014/main" id="{F34D4B2E-7613-73C6-7CB5-C6E9B4016A8A}"/>
                        </a:ext>
                      </a:extLst>
                    </p14:cNvPr>
                    <p14:cNvContentPartPr>
                      <a14:cpLocks xmlns:a14="http://schemas.microsoft.com/office/drawing/2010/main"/>
                    </p14:cNvContentPartPr>
                    <p14:nvPr/>
                  </p14:nvContentPartPr>
                  <p14:xfrm>
                    <a:off x="6551980" y="4150151"/>
                    <a:ext cx="491760" cy="129600"/>
                  </p14:xfrm>
                </p:contentPart>
              </mc:Choice>
              <mc:Fallback xmlns="">
                <p:pic>
                  <p:nvPicPr>
                    <p:cNvPr id="46" name="Ink 45">
                      <a:extLst>
                        <a:ext uri="{FF2B5EF4-FFF2-40B4-BE49-F238E27FC236}">
                          <a16:creationId xmlns:a16="http://schemas.microsoft.com/office/drawing/2014/main" id="{F34D4B2E-7613-73C6-7CB5-C6E9B4016A8A}"/>
                        </a:ext>
                      </a:extLst>
                    </p:cNvPr>
                    <p:cNvPicPr>
                      <a:picLocks/>
                    </p:cNvPicPr>
                    <p:nvPr/>
                  </p:nvPicPr>
                  <p:blipFill>
                    <a:blip r:embed="rId43"/>
                    <a:stretch>
                      <a:fillRect/>
                    </a:stretch>
                  </p:blipFill>
                  <p:spPr>
                    <a:xfrm>
                      <a:off x="6534340" y="4132511"/>
                      <a:ext cx="5274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Ink 46">
                      <a:extLst>
                        <a:ext uri="{FF2B5EF4-FFF2-40B4-BE49-F238E27FC236}">
                          <a16:creationId xmlns:a16="http://schemas.microsoft.com/office/drawing/2014/main" id="{8B2147E5-B554-BD77-D089-A32BAD27FE50}"/>
                        </a:ext>
                      </a:extLst>
                    </p14:cNvPr>
                    <p14:cNvContentPartPr>
                      <a14:cpLocks xmlns:a14="http://schemas.microsoft.com/office/drawing/2010/main"/>
                    </p14:cNvContentPartPr>
                    <p14:nvPr/>
                  </p14:nvContentPartPr>
                  <p14:xfrm>
                    <a:off x="7239760" y="4173011"/>
                    <a:ext cx="666360" cy="142920"/>
                  </p14:xfrm>
                </p:contentPart>
              </mc:Choice>
              <mc:Fallback xmlns="">
                <p:pic>
                  <p:nvPicPr>
                    <p:cNvPr id="47" name="Ink 46">
                      <a:extLst>
                        <a:ext uri="{FF2B5EF4-FFF2-40B4-BE49-F238E27FC236}">
                          <a16:creationId xmlns:a16="http://schemas.microsoft.com/office/drawing/2014/main" id="{8B2147E5-B554-BD77-D089-A32BAD27FE50}"/>
                        </a:ext>
                      </a:extLst>
                    </p:cNvPr>
                    <p:cNvPicPr>
                      <a:picLocks/>
                    </p:cNvPicPr>
                    <p:nvPr/>
                  </p:nvPicPr>
                  <p:blipFill>
                    <a:blip r:embed="rId45"/>
                    <a:stretch>
                      <a:fillRect/>
                    </a:stretch>
                  </p:blipFill>
                  <p:spPr>
                    <a:xfrm>
                      <a:off x="7221760" y="4155371"/>
                      <a:ext cx="70200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0" name="Ink 49">
                      <a:extLst>
                        <a:ext uri="{FF2B5EF4-FFF2-40B4-BE49-F238E27FC236}">
                          <a16:creationId xmlns:a16="http://schemas.microsoft.com/office/drawing/2014/main" id="{CC1AC673-7656-FBC9-FDB4-84DCD4C30515}"/>
                        </a:ext>
                      </a:extLst>
                    </p14:cNvPr>
                    <p14:cNvContentPartPr>
                      <a14:cpLocks xmlns:a14="http://schemas.microsoft.com/office/drawing/2010/main"/>
                    </p14:cNvContentPartPr>
                    <p14:nvPr/>
                  </p14:nvContentPartPr>
                  <p14:xfrm>
                    <a:off x="8199340" y="4158071"/>
                    <a:ext cx="782280" cy="145080"/>
                  </p14:xfrm>
                </p:contentPart>
              </mc:Choice>
              <mc:Fallback xmlns="">
                <p:pic>
                  <p:nvPicPr>
                    <p:cNvPr id="50" name="Ink 49">
                      <a:extLst>
                        <a:ext uri="{FF2B5EF4-FFF2-40B4-BE49-F238E27FC236}">
                          <a16:creationId xmlns:a16="http://schemas.microsoft.com/office/drawing/2014/main" id="{CC1AC673-7656-FBC9-FDB4-84DCD4C30515}"/>
                        </a:ext>
                      </a:extLst>
                    </p:cNvPr>
                    <p:cNvPicPr>
                      <a:picLocks/>
                    </p:cNvPicPr>
                    <p:nvPr/>
                  </p:nvPicPr>
                  <p:blipFill>
                    <a:blip r:embed="rId47"/>
                    <a:stretch>
                      <a:fillRect/>
                    </a:stretch>
                  </p:blipFill>
                  <p:spPr>
                    <a:xfrm>
                      <a:off x="8181700" y="4140071"/>
                      <a:ext cx="8179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3" name="Ink 52">
                      <a:extLst>
                        <a:ext uri="{FF2B5EF4-FFF2-40B4-BE49-F238E27FC236}">
                          <a16:creationId xmlns:a16="http://schemas.microsoft.com/office/drawing/2014/main" id="{70A10C74-7557-6C91-5585-36F3E752C26F}"/>
                        </a:ext>
                      </a:extLst>
                    </p14:cNvPr>
                    <p14:cNvContentPartPr>
                      <a14:cpLocks xmlns:a14="http://schemas.microsoft.com/office/drawing/2010/main"/>
                    </p14:cNvContentPartPr>
                    <p14:nvPr/>
                  </p14:nvContentPartPr>
                  <p14:xfrm>
                    <a:off x="9131020" y="4158071"/>
                    <a:ext cx="246960" cy="137160"/>
                  </p14:xfrm>
                </p:contentPart>
              </mc:Choice>
              <mc:Fallback xmlns="">
                <p:pic>
                  <p:nvPicPr>
                    <p:cNvPr id="53" name="Ink 52">
                      <a:extLst>
                        <a:ext uri="{FF2B5EF4-FFF2-40B4-BE49-F238E27FC236}">
                          <a16:creationId xmlns:a16="http://schemas.microsoft.com/office/drawing/2014/main" id="{70A10C74-7557-6C91-5585-36F3E752C26F}"/>
                        </a:ext>
                      </a:extLst>
                    </p:cNvPr>
                    <p:cNvPicPr>
                      <a:picLocks/>
                    </p:cNvPicPr>
                    <p:nvPr/>
                  </p:nvPicPr>
                  <p:blipFill>
                    <a:blip r:embed="rId49"/>
                    <a:stretch>
                      <a:fillRect/>
                    </a:stretch>
                  </p:blipFill>
                  <p:spPr>
                    <a:xfrm>
                      <a:off x="9113380" y="4140071"/>
                      <a:ext cx="2826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4" name="Ink 53">
                      <a:extLst>
                        <a:ext uri="{FF2B5EF4-FFF2-40B4-BE49-F238E27FC236}">
                          <a16:creationId xmlns:a16="http://schemas.microsoft.com/office/drawing/2014/main" id="{06C5BE2B-1308-69A8-B469-449278F19350}"/>
                        </a:ext>
                      </a:extLst>
                    </p14:cNvPr>
                    <p14:cNvContentPartPr>
                      <a14:cpLocks xmlns:a14="http://schemas.microsoft.com/office/drawing/2010/main"/>
                    </p14:cNvContentPartPr>
                    <p14:nvPr/>
                  </p14:nvContentPartPr>
                  <p14:xfrm>
                    <a:off x="8975320" y="5296282"/>
                    <a:ext cx="423720" cy="150480"/>
                  </p14:xfrm>
                </p:contentPart>
              </mc:Choice>
              <mc:Fallback xmlns="">
                <p:pic>
                  <p:nvPicPr>
                    <p:cNvPr id="54" name="Ink 53">
                      <a:extLst>
                        <a:ext uri="{FF2B5EF4-FFF2-40B4-BE49-F238E27FC236}">
                          <a16:creationId xmlns:a16="http://schemas.microsoft.com/office/drawing/2014/main" id="{06C5BE2B-1308-69A8-B469-449278F19350}"/>
                        </a:ext>
                      </a:extLst>
                    </p:cNvPr>
                    <p:cNvPicPr>
                      <a:picLocks/>
                    </p:cNvPicPr>
                    <p:nvPr/>
                  </p:nvPicPr>
                  <p:blipFill>
                    <a:blip r:embed="rId51"/>
                    <a:stretch>
                      <a:fillRect/>
                    </a:stretch>
                  </p:blipFill>
                  <p:spPr>
                    <a:xfrm>
                      <a:off x="8957680" y="5278282"/>
                      <a:ext cx="45936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5" name="Ink 54">
                      <a:extLst>
                        <a:ext uri="{FF2B5EF4-FFF2-40B4-BE49-F238E27FC236}">
                          <a16:creationId xmlns:a16="http://schemas.microsoft.com/office/drawing/2014/main" id="{9D80F183-D30D-6D11-05C6-A3E0327B9DF7}"/>
                        </a:ext>
                      </a:extLst>
                    </p14:cNvPr>
                    <p14:cNvContentPartPr>
                      <a14:cpLocks xmlns:a14="http://schemas.microsoft.com/office/drawing/2010/main"/>
                    </p14:cNvContentPartPr>
                    <p14:nvPr/>
                  </p14:nvContentPartPr>
                  <p14:xfrm>
                    <a:off x="8106460" y="5246351"/>
                    <a:ext cx="271800" cy="176040"/>
                  </p14:xfrm>
                </p:contentPart>
              </mc:Choice>
              <mc:Fallback xmlns="">
                <p:pic>
                  <p:nvPicPr>
                    <p:cNvPr id="55" name="Ink 54">
                      <a:extLst>
                        <a:ext uri="{FF2B5EF4-FFF2-40B4-BE49-F238E27FC236}">
                          <a16:creationId xmlns:a16="http://schemas.microsoft.com/office/drawing/2014/main" id="{9D80F183-D30D-6D11-05C6-A3E0327B9DF7}"/>
                        </a:ext>
                      </a:extLst>
                    </p:cNvPr>
                    <p:cNvPicPr>
                      <a:picLocks/>
                    </p:cNvPicPr>
                    <p:nvPr/>
                  </p:nvPicPr>
                  <p:blipFill>
                    <a:blip r:embed="rId53"/>
                    <a:stretch>
                      <a:fillRect/>
                    </a:stretch>
                  </p:blipFill>
                  <p:spPr>
                    <a:xfrm>
                      <a:off x="8088820" y="5228351"/>
                      <a:ext cx="307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7" name="Ink 56">
                      <a:extLst>
                        <a:ext uri="{FF2B5EF4-FFF2-40B4-BE49-F238E27FC236}">
                          <a16:creationId xmlns:a16="http://schemas.microsoft.com/office/drawing/2014/main" id="{DD0ACB65-7AB0-0A5D-C0B3-F9846C45C545}"/>
                        </a:ext>
                      </a:extLst>
                    </p14:cNvPr>
                    <p14:cNvContentPartPr>
                      <a14:cpLocks xmlns:a14="http://schemas.microsoft.com/office/drawing/2010/main"/>
                    </p14:cNvContentPartPr>
                    <p14:nvPr/>
                  </p14:nvContentPartPr>
                  <p14:xfrm>
                    <a:off x="7351180" y="5305751"/>
                    <a:ext cx="241560" cy="176040"/>
                  </p14:xfrm>
                </p:contentPart>
              </mc:Choice>
              <mc:Fallback xmlns="">
                <p:pic>
                  <p:nvPicPr>
                    <p:cNvPr id="57" name="Ink 56">
                      <a:extLst>
                        <a:ext uri="{FF2B5EF4-FFF2-40B4-BE49-F238E27FC236}">
                          <a16:creationId xmlns:a16="http://schemas.microsoft.com/office/drawing/2014/main" id="{DD0ACB65-7AB0-0A5D-C0B3-F9846C45C545}"/>
                        </a:ext>
                      </a:extLst>
                    </p:cNvPr>
                    <p:cNvPicPr>
                      <a:picLocks/>
                    </p:cNvPicPr>
                    <p:nvPr/>
                  </p:nvPicPr>
                  <p:blipFill>
                    <a:blip r:embed="rId55"/>
                    <a:stretch>
                      <a:fillRect/>
                    </a:stretch>
                  </p:blipFill>
                  <p:spPr>
                    <a:xfrm>
                      <a:off x="7333180" y="5288111"/>
                      <a:ext cx="277200" cy="211680"/>
                    </a:xfrm>
                    <a:prstGeom prst="rect">
                      <a:avLst/>
                    </a:prstGeom>
                  </p:spPr>
                </p:pic>
              </mc:Fallback>
            </mc:AlternateContent>
          </p:grpSp>
        </p:grpSp>
        <p:grpSp>
          <p:nvGrpSpPr>
            <p:cNvPr id="126" name="Group 125">
              <a:extLst>
                <a:ext uri="{FF2B5EF4-FFF2-40B4-BE49-F238E27FC236}">
                  <a16:creationId xmlns:a16="http://schemas.microsoft.com/office/drawing/2014/main" id="{55244D3D-C8D2-090F-E0E4-8852F9954FF6}"/>
                </a:ext>
              </a:extLst>
            </p:cNvPr>
            <p:cNvGrpSpPr>
              <a:grpSpLocks/>
            </p:cNvGrpSpPr>
            <p:nvPr/>
          </p:nvGrpSpPr>
          <p:grpSpPr>
            <a:xfrm>
              <a:off x="4958740" y="4114732"/>
              <a:ext cx="6655853" cy="1813490"/>
              <a:chOff x="4958740" y="4114732"/>
              <a:chExt cx="6655853" cy="1813490"/>
            </a:xfrm>
          </p:grpSpPr>
          <p:sp>
            <p:nvSpPr>
              <p:cNvPr id="59" name="Rectangle 58">
                <a:extLst>
                  <a:ext uri="{FF2B5EF4-FFF2-40B4-BE49-F238E27FC236}">
                    <a16:creationId xmlns:a16="http://schemas.microsoft.com/office/drawing/2014/main" id="{E8C47550-68B2-4CAC-9E25-3C97A3010DE9}"/>
                  </a:ext>
                </a:extLst>
              </p:cNvPr>
              <p:cNvSpPr>
                <a:spLocks/>
              </p:cNvSpPr>
              <p:nvPr/>
            </p:nvSpPr>
            <p:spPr>
              <a:xfrm>
                <a:off x="8495665" y="5717094"/>
                <a:ext cx="3118928" cy="211128"/>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tx1"/>
                    </a:solidFill>
                  </a:rPr>
                  <a:t>Substrate Layer</a:t>
                </a:r>
              </a:p>
            </p:txBody>
          </p:sp>
          <p:sp>
            <p:nvSpPr>
              <p:cNvPr id="60" name="Rectangle 59">
                <a:extLst>
                  <a:ext uri="{FF2B5EF4-FFF2-40B4-BE49-F238E27FC236}">
                    <a16:creationId xmlns:a16="http://schemas.microsoft.com/office/drawing/2014/main" id="{38D4FDDF-F380-EED7-7D40-CCD96DB1D49A}"/>
                  </a:ext>
                </a:extLst>
              </p:cNvPr>
              <p:cNvSpPr>
                <a:spLocks/>
              </p:cNvSpPr>
              <p:nvPr/>
            </p:nvSpPr>
            <p:spPr>
              <a:xfrm>
                <a:off x="8495664" y="4114732"/>
                <a:ext cx="3118929" cy="1607499"/>
              </a:xfrm>
              <a:prstGeom prst="rect">
                <a:avLst/>
              </a:prstGeom>
              <a:gradFill>
                <a:gsLst>
                  <a:gs pos="0">
                    <a:schemeClr val="accent5">
                      <a:lumMod val="20000"/>
                      <a:lumOff val="80000"/>
                    </a:schemeClr>
                  </a:gs>
                  <a:gs pos="74000">
                    <a:schemeClr val="bg1">
                      <a:lumMod val="75000"/>
                    </a:schemeClr>
                  </a:gs>
                  <a:gs pos="83000">
                    <a:schemeClr val="bg1">
                      <a:lumMod val="75000"/>
                    </a:schemeClr>
                  </a:gs>
                  <a:gs pos="100000">
                    <a:schemeClr val="accent5">
                      <a:lumMod val="60000"/>
                      <a:lumOff val="40000"/>
                    </a:schemeClr>
                  </a:gs>
                </a:gsLst>
                <a:lin ang="5400000" scaled="1"/>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09E46F28-172C-C9F9-4F90-2029D5880D23}"/>
                  </a:ext>
                </a:extLst>
              </p:cNvPr>
              <p:cNvGrpSpPr>
                <a:grpSpLocks/>
              </p:cNvGrpSpPr>
              <p:nvPr/>
            </p:nvGrpSpPr>
            <p:grpSpPr>
              <a:xfrm>
                <a:off x="8622348" y="4136849"/>
                <a:ext cx="2924640" cy="1508400"/>
                <a:chOff x="8688940" y="4075854"/>
                <a:chExt cx="2924640" cy="1508400"/>
              </a:xfrm>
            </p:grpSpPr>
            <mc:AlternateContent xmlns:mc="http://schemas.openxmlformats.org/markup-compatibility/2006" xmlns:p14="http://schemas.microsoft.com/office/powerpoint/2010/main">
              <mc:Choice Requires="p14">
                <p:contentPart p14:bwMode="auto" r:id="rId56">
                  <p14:nvContentPartPr>
                    <p14:cNvPr id="89" name="Ink 88">
                      <a:extLst>
                        <a:ext uri="{FF2B5EF4-FFF2-40B4-BE49-F238E27FC236}">
                          <a16:creationId xmlns:a16="http://schemas.microsoft.com/office/drawing/2014/main" id="{E598B4F7-E487-84A3-D8AA-BD5EE2E28126}"/>
                        </a:ext>
                      </a:extLst>
                    </p14:cNvPr>
                    <p14:cNvContentPartPr>
                      <a14:cpLocks xmlns:a14="http://schemas.microsoft.com/office/drawing/2010/main"/>
                    </p14:cNvContentPartPr>
                    <p14:nvPr/>
                  </p14:nvContentPartPr>
                  <p14:xfrm>
                    <a:off x="8850580" y="5177814"/>
                    <a:ext cx="82800" cy="406440"/>
                  </p14:xfrm>
                </p:contentPart>
              </mc:Choice>
              <mc:Fallback xmlns="">
                <p:pic>
                  <p:nvPicPr>
                    <p:cNvPr id="89" name="Ink 88">
                      <a:extLst>
                        <a:ext uri="{FF2B5EF4-FFF2-40B4-BE49-F238E27FC236}">
                          <a16:creationId xmlns:a16="http://schemas.microsoft.com/office/drawing/2014/main" id="{E598B4F7-E487-84A3-D8AA-BD5EE2E28126}"/>
                        </a:ext>
                      </a:extLst>
                    </p:cNvPr>
                    <p:cNvPicPr>
                      <a:picLocks/>
                    </p:cNvPicPr>
                    <p:nvPr/>
                  </p:nvPicPr>
                  <p:blipFill>
                    <a:blip r:embed="rId57"/>
                    <a:stretch>
                      <a:fillRect/>
                    </a:stretch>
                  </p:blipFill>
                  <p:spPr>
                    <a:xfrm>
                      <a:off x="8832940" y="5160174"/>
                      <a:ext cx="11844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0" name="Ink 89">
                      <a:extLst>
                        <a:ext uri="{FF2B5EF4-FFF2-40B4-BE49-F238E27FC236}">
                          <a16:creationId xmlns:a16="http://schemas.microsoft.com/office/drawing/2014/main" id="{68115689-7AD6-7AA7-A0CC-1275EC2D5241}"/>
                        </a:ext>
                      </a:extLst>
                    </p14:cNvPr>
                    <p14:cNvContentPartPr>
                      <a14:cpLocks xmlns:a14="http://schemas.microsoft.com/office/drawing/2010/main"/>
                    </p14:cNvContentPartPr>
                    <p14:nvPr/>
                  </p14:nvContentPartPr>
                  <p14:xfrm>
                    <a:off x="9197260" y="5152614"/>
                    <a:ext cx="133560" cy="362520"/>
                  </p14:xfrm>
                </p:contentPart>
              </mc:Choice>
              <mc:Fallback xmlns="">
                <p:pic>
                  <p:nvPicPr>
                    <p:cNvPr id="90" name="Ink 89">
                      <a:extLst>
                        <a:ext uri="{FF2B5EF4-FFF2-40B4-BE49-F238E27FC236}">
                          <a16:creationId xmlns:a16="http://schemas.microsoft.com/office/drawing/2014/main" id="{68115689-7AD6-7AA7-A0CC-1275EC2D5241}"/>
                        </a:ext>
                      </a:extLst>
                    </p:cNvPr>
                    <p:cNvPicPr>
                      <a:picLocks/>
                    </p:cNvPicPr>
                    <p:nvPr/>
                  </p:nvPicPr>
                  <p:blipFill>
                    <a:blip r:embed="rId59"/>
                    <a:stretch>
                      <a:fillRect/>
                    </a:stretch>
                  </p:blipFill>
                  <p:spPr>
                    <a:xfrm>
                      <a:off x="9179620" y="5134614"/>
                      <a:ext cx="169200" cy="3981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1" name="Ink 90">
                      <a:extLst>
                        <a:ext uri="{FF2B5EF4-FFF2-40B4-BE49-F238E27FC236}">
                          <a16:creationId xmlns:a16="http://schemas.microsoft.com/office/drawing/2014/main" id="{3748C6BB-C3E0-BCD3-EDD7-6D3EC559F7E8}"/>
                        </a:ext>
                      </a:extLst>
                    </p14:cNvPr>
                    <p14:cNvContentPartPr>
                      <a14:cpLocks xmlns:a14="http://schemas.microsoft.com/office/drawing/2010/main"/>
                    </p14:cNvContentPartPr>
                    <p14:nvPr/>
                  </p14:nvContentPartPr>
                  <p14:xfrm>
                    <a:off x="9535660" y="5057934"/>
                    <a:ext cx="119880" cy="508680"/>
                  </p14:xfrm>
                </p:contentPart>
              </mc:Choice>
              <mc:Fallback xmlns="">
                <p:pic>
                  <p:nvPicPr>
                    <p:cNvPr id="91" name="Ink 90">
                      <a:extLst>
                        <a:ext uri="{FF2B5EF4-FFF2-40B4-BE49-F238E27FC236}">
                          <a16:creationId xmlns:a16="http://schemas.microsoft.com/office/drawing/2014/main" id="{3748C6BB-C3E0-BCD3-EDD7-6D3EC559F7E8}"/>
                        </a:ext>
                      </a:extLst>
                    </p:cNvPr>
                    <p:cNvPicPr>
                      <a:picLocks/>
                    </p:cNvPicPr>
                    <p:nvPr/>
                  </p:nvPicPr>
                  <p:blipFill>
                    <a:blip r:embed="rId61"/>
                    <a:stretch>
                      <a:fillRect/>
                    </a:stretch>
                  </p:blipFill>
                  <p:spPr>
                    <a:xfrm>
                      <a:off x="9517660" y="5039934"/>
                      <a:ext cx="155520" cy="5443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92" name="Ink 91">
                      <a:extLst>
                        <a:ext uri="{FF2B5EF4-FFF2-40B4-BE49-F238E27FC236}">
                          <a16:creationId xmlns:a16="http://schemas.microsoft.com/office/drawing/2014/main" id="{627A7FFA-4F1B-9575-1081-1E173EBA0052}"/>
                        </a:ext>
                      </a:extLst>
                    </p14:cNvPr>
                    <p14:cNvContentPartPr>
                      <a14:cpLocks xmlns:a14="http://schemas.microsoft.com/office/drawing/2010/main"/>
                    </p14:cNvContentPartPr>
                    <p14:nvPr/>
                  </p14:nvContentPartPr>
                  <p14:xfrm>
                    <a:off x="9835540" y="5070894"/>
                    <a:ext cx="117720" cy="508680"/>
                  </p14:xfrm>
                </p:contentPart>
              </mc:Choice>
              <mc:Fallback xmlns="">
                <p:pic>
                  <p:nvPicPr>
                    <p:cNvPr id="92" name="Ink 91">
                      <a:extLst>
                        <a:ext uri="{FF2B5EF4-FFF2-40B4-BE49-F238E27FC236}">
                          <a16:creationId xmlns:a16="http://schemas.microsoft.com/office/drawing/2014/main" id="{627A7FFA-4F1B-9575-1081-1E173EBA0052}"/>
                        </a:ext>
                      </a:extLst>
                    </p:cNvPr>
                    <p:cNvPicPr>
                      <a:picLocks/>
                    </p:cNvPicPr>
                    <p:nvPr/>
                  </p:nvPicPr>
                  <p:blipFill>
                    <a:blip r:embed="rId63"/>
                    <a:stretch>
                      <a:fillRect/>
                    </a:stretch>
                  </p:blipFill>
                  <p:spPr>
                    <a:xfrm>
                      <a:off x="9817540" y="5052894"/>
                      <a:ext cx="153360" cy="544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93" name="Ink 92">
                      <a:extLst>
                        <a:ext uri="{FF2B5EF4-FFF2-40B4-BE49-F238E27FC236}">
                          <a16:creationId xmlns:a16="http://schemas.microsoft.com/office/drawing/2014/main" id="{E7C58B01-91D9-F16E-A3C9-4A96233C60E9}"/>
                        </a:ext>
                      </a:extLst>
                    </p14:cNvPr>
                    <p14:cNvContentPartPr>
                      <a14:cpLocks xmlns:a14="http://schemas.microsoft.com/office/drawing/2010/main"/>
                    </p14:cNvContentPartPr>
                    <p14:nvPr/>
                  </p14:nvContentPartPr>
                  <p14:xfrm>
                    <a:off x="10178980" y="5151534"/>
                    <a:ext cx="254520" cy="406440"/>
                  </p14:xfrm>
                </p:contentPart>
              </mc:Choice>
              <mc:Fallback xmlns="">
                <p:pic>
                  <p:nvPicPr>
                    <p:cNvPr id="93" name="Ink 92">
                      <a:extLst>
                        <a:ext uri="{FF2B5EF4-FFF2-40B4-BE49-F238E27FC236}">
                          <a16:creationId xmlns:a16="http://schemas.microsoft.com/office/drawing/2014/main" id="{E7C58B01-91D9-F16E-A3C9-4A96233C60E9}"/>
                        </a:ext>
                      </a:extLst>
                    </p:cNvPr>
                    <p:cNvPicPr>
                      <a:picLocks/>
                    </p:cNvPicPr>
                    <p:nvPr/>
                  </p:nvPicPr>
                  <p:blipFill>
                    <a:blip r:embed="rId65"/>
                    <a:stretch>
                      <a:fillRect/>
                    </a:stretch>
                  </p:blipFill>
                  <p:spPr>
                    <a:xfrm>
                      <a:off x="10160980" y="5133534"/>
                      <a:ext cx="29016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4" name="Ink 93">
                      <a:extLst>
                        <a:ext uri="{FF2B5EF4-FFF2-40B4-BE49-F238E27FC236}">
                          <a16:creationId xmlns:a16="http://schemas.microsoft.com/office/drawing/2014/main" id="{E89F391C-D054-4CA6-2E7C-B28F694980B4}"/>
                        </a:ext>
                      </a:extLst>
                    </p14:cNvPr>
                    <p14:cNvContentPartPr>
                      <a14:cpLocks xmlns:a14="http://schemas.microsoft.com/office/drawing/2010/main"/>
                    </p14:cNvContentPartPr>
                    <p14:nvPr/>
                  </p14:nvContentPartPr>
                  <p14:xfrm>
                    <a:off x="10262500" y="4856694"/>
                    <a:ext cx="290880" cy="289080"/>
                  </p14:xfrm>
                </p:contentPart>
              </mc:Choice>
              <mc:Fallback xmlns="">
                <p:pic>
                  <p:nvPicPr>
                    <p:cNvPr id="94" name="Ink 93">
                      <a:extLst>
                        <a:ext uri="{FF2B5EF4-FFF2-40B4-BE49-F238E27FC236}">
                          <a16:creationId xmlns:a16="http://schemas.microsoft.com/office/drawing/2014/main" id="{E89F391C-D054-4CA6-2E7C-B28F694980B4}"/>
                        </a:ext>
                      </a:extLst>
                    </p:cNvPr>
                    <p:cNvPicPr>
                      <a:picLocks/>
                    </p:cNvPicPr>
                    <p:nvPr/>
                  </p:nvPicPr>
                  <p:blipFill>
                    <a:blip r:embed="rId67"/>
                    <a:stretch>
                      <a:fillRect/>
                    </a:stretch>
                  </p:blipFill>
                  <p:spPr>
                    <a:xfrm>
                      <a:off x="10244500" y="4839054"/>
                      <a:ext cx="32652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5" name="Ink 94">
                      <a:extLst>
                        <a:ext uri="{FF2B5EF4-FFF2-40B4-BE49-F238E27FC236}">
                          <a16:creationId xmlns:a16="http://schemas.microsoft.com/office/drawing/2014/main" id="{62F6E2F8-10DA-466F-8286-C20F685C4ED4}"/>
                        </a:ext>
                      </a:extLst>
                    </p14:cNvPr>
                    <p14:cNvContentPartPr>
                      <a14:cpLocks xmlns:a14="http://schemas.microsoft.com/office/drawing/2010/main"/>
                    </p14:cNvContentPartPr>
                    <p14:nvPr/>
                  </p14:nvContentPartPr>
                  <p14:xfrm>
                    <a:off x="10615300" y="5089974"/>
                    <a:ext cx="126360" cy="427680"/>
                  </p14:xfrm>
                </p:contentPart>
              </mc:Choice>
              <mc:Fallback xmlns="">
                <p:pic>
                  <p:nvPicPr>
                    <p:cNvPr id="95" name="Ink 94">
                      <a:extLst>
                        <a:ext uri="{FF2B5EF4-FFF2-40B4-BE49-F238E27FC236}">
                          <a16:creationId xmlns:a16="http://schemas.microsoft.com/office/drawing/2014/main" id="{62F6E2F8-10DA-466F-8286-C20F685C4ED4}"/>
                        </a:ext>
                      </a:extLst>
                    </p:cNvPr>
                    <p:cNvPicPr>
                      <a:picLocks/>
                    </p:cNvPicPr>
                    <p:nvPr/>
                  </p:nvPicPr>
                  <p:blipFill>
                    <a:blip r:embed="rId69"/>
                    <a:stretch>
                      <a:fillRect/>
                    </a:stretch>
                  </p:blipFill>
                  <p:spPr>
                    <a:xfrm>
                      <a:off x="10597660" y="5072334"/>
                      <a:ext cx="162000" cy="463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6" name="Ink 95">
                      <a:extLst>
                        <a:ext uri="{FF2B5EF4-FFF2-40B4-BE49-F238E27FC236}">
                          <a16:creationId xmlns:a16="http://schemas.microsoft.com/office/drawing/2014/main" id="{0C7440A0-53C3-8676-58F3-AEADA04B6A49}"/>
                        </a:ext>
                      </a:extLst>
                    </p14:cNvPr>
                    <p14:cNvContentPartPr>
                      <a14:cpLocks xmlns:a14="http://schemas.microsoft.com/office/drawing/2010/main"/>
                    </p14:cNvContentPartPr>
                    <p14:nvPr/>
                  </p14:nvContentPartPr>
                  <p14:xfrm>
                    <a:off x="10988980" y="5056854"/>
                    <a:ext cx="406800" cy="442440"/>
                  </p14:xfrm>
                </p:contentPart>
              </mc:Choice>
              <mc:Fallback xmlns="">
                <p:pic>
                  <p:nvPicPr>
                    <p:cNvPr id="96" name="Ink 95">
                      <a:extLst>
                        <a:ext uri="{FF2B5EF4-FFF2-40B4-BE49-F238E27FC236}">
                          <a16:creationId xmlns:a16="http://schemas.microsoft.com/office/drawing/2014/main" id="{0C7440A0-53C3-8676-58F3-AEADA04B6A49}"/>
                        </a:ext>
                      </a:extLst>
                    </p:cNvPr>
                    <p:cNvPicPr>
                      <a:picLocks/>
                    </p:cNvPicPr>
                    <p:nvPr/>
                  </p:nvPicPr>
                  <p:blipFill>
                    <a:blip r:embed="rId71"/>
                    <a:stretch>
                      <a:fillRect/>
                    </a:stretch>
                  </p:blipFill>
                  <p:spPr>
                    <a:xfrm>
                      <a:off x="10970980" y="5038854"/>
                      <a:ext cx="442440" cy="4780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7" name="Ink 96">
                      <a:extLst>
                        <a:ext uri="{FF2B5EF4-FFF2-40B4-BE49-F238E27FC236}">
                          <a16:creationId xmlns:a16="http://schemas.microsoft.com/office/drawing/2014/main" id="{26CBDCDB-58A3-C9C8-B9A9-AE604B26C002}"/>
                        </a:ext>
                      </a:extLst>
                    </p14:cNvPr>
                    <p14:cNvContentPartPr>
                      <a14:cpLocks xmlns:a14="http://schemas.microsoft.com/office/drawing/2010/main"/>
                    </p14:cNvContentPartPr>
                    <p14:nvPr/>
                  </p14:nvContentPartPr>
                  <p14:xfrm>
                    <a:off x="10887820" y="4722054"/>
                    <a:ext cx="437760" cy="387000"/>
                  </p14:xfrm>
                </p:contentPart>
              </mc:Choice>
              <mc:Fallback xmlns="">
                <p:pic>
                  <p:nvPicPr>
                    <p:cNvPr id="97" name="Ink 96">
                      <a:extLst>
                        <a:ext uri="{FF2B5EF4-FFF2-40B4-BE49-F238E27FC236}">
                          <a16:creationId xmlns:a16="http://schemas.microsoft.com/office/drawing/2014/main" id="{26CBDCDB-58A3-C9C8-B9A9-AE604B26C002}"/>
                        </a:ext>
                      </a:extLst>
                    </p:cNvPr>
                    <p:cNvPicPr>
                      <a:picLocks/>
                    </p:cNvPicPr>
                    <p:nvPr/>
                  </p:nvPicPr>
                  <p:blipFill>
                    <a:blip r:embed="rId73"/>
                    <a:stretch>
                      <a:fillRect/>
                    </a:stretch>
                  </p:blipFill>
                  <p:spPr>
                    <a:xfrm>
                      <a:off x="10869820" y="4704054"/>
                      <a:ext cx="47340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98" name="Ink 97">
                      <a:extLst>
                        <a:ext uri="{FF2B5EF4-FFF2-40B4-BE49-F238E27FC236}">
                          <a16:creationId xmlns:a16="http://schemas.microsoft.com/office/drawing/2014/main" id="{F5A68B9E-1A37-00A8-12B7-58E67F0131C3}"/>
                        </a:ext>
                      </a:extLst>
                    </p14:cNvPr>
                    <p14:cNvContentPartPr>
                      <a14:cpLocks xmlns:a14="http://schemas.microsoft.com/office/drawing/2010/main"/>
                    </p14:cNvContentPartPr>
                    <p14:nvPr/>
                  </p14:nvContentPartPr>
                  <p14:xfrm>
                    <a:off x="10688740" y="4482654"/>
                    <a:ext cx="283680" cy="407880"/>
                  </p14:xfrm>
                </p:contentPart>
              </mc:Choice>
              <mc:Fallback xmlns="">
                <p:pic>
                  <p:nvPicPr>
                    <p:cNvPr id="98" name="Ink 97">
                      <a:extLst>
                        <a:ext uri="{FF2B5EF4-FFF2-40B4-BE49-F238E27FC236}">
                          <a16:creationId xmlns:a16="http://schemas.microsoft.com/office/drawing/2014/main" id="{F5A68B9E-1A37-00A8-12B7-58E67F0131C3}"/>
                        </a:ext>
                      </a:extLst>
                    </p:cNvPr>
                    <p:cNvPicPr>
                      <a:picLocks/>
                    </p:cNvPicPr>
                    <p:nvPr/>
                  </p:nvPicPr>
                  <p:blipFill>
                    <a:blip r:embed="rId75"/>
                    <a:stretch>
                      <a:fillRect/>
                    </a:stretch>
                  </p:blipFill>
                  <p:spPr>
                    <a:xfrm>
                      <a:off x="10671100" y="4464654"/>
                      <a:ext cx="319320" cy="443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0" name="Ink 99">
                      <a:extLst>
                        <a:ext uri="{FF2B5EF4-FFF2-40B4-BE49-F238E27FC236}">
                          <a16:creationId xmlns:a16="http://schemas.microsoft.com/office/drawing/2014/main" id="{D0764000-8231-4ABB-8DC3-2CC29363DC9C}"/>
                        </a:ext>
                      </a:extLst>
                    </p14:cNvPr>
                    <p14:cNvContentPartPr>
                      <a14:cpLocks xmlns:a14="http://schemas.microsoft.com/office/drawing/2010/main"/>
                    </p14:cNvContentPartPr>
                    <p14:nvPr/>
                  </p14:nvContentPartPr>
                  <p14:xfrm>
                    <a:off x="8696860" y="4844094"/>
                    <a:ext cx="482400" cy="233640"/>
                  </p14:xfrm>
                </p:contentPart>
              </mc:Choice>
              <mc:Fallback xmlns="">
                <p:pic>
                  <p:nvPicPr>
                    <p:cNvPr id="100" name="Ink 99">
                      <a:extLst>
                        <a:ext uri="{FF2B5EF4-FFF2-40B4-BE49-F238E27FC236}">
                          <a16:creationId xmlns:a16="http://schemas.microsoft.com/office/drawing/2014/main" id="{D0764000-8231-4ABB-8DC3-2CC29363DC9C}"/>
                        </a:ext>
                      </a:extLst>
                    </p:cNvPr>
                    <p:cNvPicPr>
                      <a:picLocks/>
                    </p:cNvPicPr>
                    <p:nvPr/>
                  </p:nvPicPr>
                  <p:blipFill>
                    <a:blip r:embed="rId77"/>
                    <a:stretch>
                      <a:fillRect/>
                    </a:stretch>
                  </p:blipFill>
                  <p:spPr>
                    <a:xfrm>
                      <a:off x="8678860" y="4826094"/>
                      <a:ext cx="51804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1" name="Ink 100">
                      <a:extLst>
                        <a:ext uri="{FF2B5EF4-FFF2-40B4-BE49-F238E27FC236}">
                          <a16:creationId xmlns:a16="http://schemas.microsoft.com/office/drawing/2014/main" id="{21FC1320-3776-6720-0930-DEA3A01C1AF6}"/>
                        </a:ext>
                      </a:extLst>
                    </p14:cNvPr>
                    <p14:cNvContentPartPr>
                      <a14:cpLocks xmlns:a14="http://schemas.microsoft.com/office/drawing/2010/main"/>
                    </p14:cNvContentPartPr>
                    <p14:nvPr/>
                  </p14:nvContentPartPr>
                  <p14:xfrm>
                    <a:off x="8911060" y="4512174"/>
                    <a:ext cx="186120" cy="332280"/>
                  </p14:xfrm>
                </p:contentPart>
              </mc:Choice>
              <mc:Fallback xmlns="">
                <p:pic>
                  <p:nvPicPr>
                    <p:cNvPr id="101" name="Ink 100">
                      <a:extLst>
                        <a:ext uri="{FF2B5EF4-FFF2-40B4-BE49-F238E27FC236}">
                          <a16:creationId xmlns:a16="http://schemas.microsoft.com/office/drawing/2014/main" id="{21FC1320-3776-6720-0930-DEA3A01C1AF6}"/>
                        </a:ext>
                      </a:extLst>
                    </p:cNvPr>
                    <p:cNvPicPr>
                      <a:picLocks/>
                    </p:cNvPicPr>
                    <p:nvPr/>
                  </p:nvPicPr>
                  <p:blipFill>
                    <a:blip r:embed="rId79"/>
                    <a:stretch>
                      <a:fillRect/>
                    </a:stretch>
                  </p:blipFill>
                  <p:spPr>
                    <a:xfrm>
                      <a:off x="8893420" y="4494174"/>
                      <a:ext cx="22176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3" name="Ink 102">
                      <a:extLst>
                        <a:ext uri="{FF2B5EF4-FFF2-40B4-BE49-F238E27FC236}">
                          <a16:creationId xmlns:a16="http://schemas.microsoft.com/office/drawing/2014/main" id="{68AF0E2C-E6AF-EDCD-AA53-FCBE44E72D14}"/>
                        </a:ext>
                      </a:extLst>
                    </p14:cNvPr>
                    <p14:cNvContentPartPr>
                      <a14:cpLocks xmlns:a14="http://schemas.microsoft.com/office/drawing/2010/main"/>
                    </p14:cNvContentPartPr>
                    <p14:nvPr/>
                  </p14:nvContentPartPr>
                  <p14:xfrm>
                    <a:off x="9387340" y="4381494"/>
                    <a:ext cx="499320" cy="438480"/>
                  </p14:xfrm>
                </p:contentPart>
              </mc:Choice>
              <mc:Fallback xmlns="">
                <p:pic>
                  <p:nvPicPr>
                    <p:cNvPr id="103" name="Ink 102">
                      <a:extLst>
                        <a:ext uri="{FF2B5EF4-FFF2-40B4-BE49-F238E27FC236}">
                          <a16:creationId xmlns:a16="http://schemas.microsoft.com/office/drawing/2014/main" id="{68AF0E2C-E6AF-EDCD-AA53-FCBE44E72D14}"/>
                        </a:ext>
                      </a:extLst>
                    </p:cNvPr>
                    <p:cNvPicPr>
                      <a:picLocks/>
                    </p:cNvPicPr>
                    <p:nvPr/>
                  </p:nvPicPr>
                  <p:blipFill>
                    <a:blip r:embed="rId81"/>
                    <a:stretch>
                      <a:fillRect/>
                    </a:stretch>
                  </p:blipFill>
                  <p:spPr>
                    <a:xfrm>
                      <a:off x="9369700" y="4363494"/>
                      <a:ext cx="534960" cy="4741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5" name="Ink 104">
                      <a:extLst>
                        <a:ext uri="{FF2B5EF4-FFF2-40B4-BE49-F238E27FC236}">
                          <a16:creationId xmlns:a16="http://schemas.microsoft.com/office/drawing/2014/main" id="{22454734-1793-1869-B758-74E5490DD3F8}"/>
                        </a:ext>
                      </a:extLst>
                    </p14:cNvPr>
                    <p14:cNvContentPartPr>
                      <a14:cpLocks xmlns:a14="http://schemas.microsoft.com/office/drawing/2010/main"/>
                    </p14:cNvContentPartPr>
                    <p14:nvPr/>
                  </p14:nvContentPartPr>
                  <p14:xfrm>
                    <a:off x="9337660" y="4260174"/>
                    <a:ext cx="62280" cy="364320"/>
                  </p14:xfrm>
                </p:contentPart>
              </mc:Choice>
              <mc:Fallback xmlns="">
                <p:pic>
                  <p:nvPicPr>
                    <p:cNvPr id="105" name="Ink 104">
                      <a:extLst>
                        <a:ext uri="{FF2B5EF4-FFF2-40B4-BE49-F238E27FC236}">
                          <a16:creationId xmlns:a16="http://schemas.microsoft.com/office/drawing/2014/main" id="{22454734-1793-1869-B758-74E5490DD3F8}"/>
                        </a:ext>
                      </a:extLst>
                    </p:cNvPr>
                    <p:cNvPicPr>
                      <a:picLocks/>
                    </p:cNvPicPr>
                    <p:nvPr/>
                  </p:nvPicPr>
                  <p:blipFill>
                    <a:blip r:embed="rId83"/>
                    <a:stretch>
                      <a:fillRect/>
                    </a:stretch>
                  </p:blipFill>
                  <p:spPr>
                    <a:xfrm>
                      <a:off x="9320020" y="4242534"/>
                      <a:ext cx="9792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6" name="Ink 105">
                      <a:extLst>
                        <a:ext uri="{FF2B5EF4-FFF2-40B4-BE49-F238E27FC236}">
                          <a16:creationId xmlns:a16="http://schemas.microsoft.com/office/drawing/2014/main" id="{C1F6B246-49E3-85C2-0364-617B05BD092B}"/>
                        </a:ext>
                      </a:extLst>
                    </p14:cNvPr>
                    <p14:cNvContentPartPr>
                      <a14:cpLocks xmlns:a14="http://schemas.microsoft.com/office/drawing/2010/main"/>
                    </p14:cNvContentPartPr>
                    <p14:nvPr/>
                  </p14:nvContentPartPr>
                  <p14:xfrm>
                    <a:off x="8688940" y="4115814"/>
                    <a:ext cx="358920" cy="557640"/>
                  </p14:xfrm>
                </p:contentPart>
              </mc:Choice>
              <mc:Fallback xmlns="">
                <p:pic>
                  <p:nvPicPr>
                    <p:cNvPr id="106" name="Ink 105">
                      <a:extLst>
                        <a:ext uri="{FF2B5EF4-FFF2-40B4-BE49-F238E27FC236}">
                          <a16:creationId xmlns:a16="http://schemas.microsoft.com/office/drawing/2014/main" id="{C1F6B246-49E3-85C2-0364-617B05BD092B}"/>
                        </a:ext>
                      </a:extLst>
                    </p:cNvPr>
                    <p:cNvPicPr>
                      <a:picLocks/>
                    </p:cNvPicPr>
                    <p:nvPr/>
                  </p:nvPicPr>
                  <p:blipFill>
                    <a:blip r:embed="rId85"/>
                    <a:stretch>
                      <a:fillRect/>
                    </a:stretch>
                  </p:blipFill>
                  <p:spPr>
                    <a:xfrm>
                      <a:off x="8671300" y="4098174"/>
                      <a:ext cx="394560" cy="5932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8" name="Ink 107">
                      <a:extLst>
                        <a:ext uri="{FF2B5EF4-FFF2-40B4-BE49-F238E27FC236}">
                          <a16:creationId xmlns:a16="http://schemas.microsoft.com/office/drawing/2014/main" id="{301FEAE8-80BB-CF45-39F9-3D46B786A480}"/>
                        </a:ext>
                      </a:extLst>
                    </p14:cNvPr>
                    <p14:cNvContentPartPr>
                      <a14:cpLocks xmlns:a14="http://schemas.microsoft.com/office/drawing/2010/main"/>
                    </p14:cNvContentPartPr>
                    <p14:nvPr/>
                  </p14:nvContentPartPr>
                  <p14:xfrm>
                    <a:off x="9776500" y="4625574"/>
                    <a:ext cx="221040" cy="377280"/>
                  </p14:xfrm>
                </p:contentPart>
              </mc:Choice>
              <mc:Fallback xmlns="">
                <p:pic>
                  <p:nvPicPr>
                    <p:cNvPr id="108" name="Ink 107">
                      <a:extLst>
                        <a:ext uri="{FF2B5EF4-FFF2-40B4-BE49-F238E27FC236}">
                          <a16:creationId xmlns:a16="http://schemas.microsoft.com/office/drawing/2014/main" id="{301FEAE8-80BB-CF45-39F9-3D46B786A480}"/>
                        </a:ext>
                      </a:extLst>
                    </p:cNvPr>
                    <p:cNvPicPr>
                      <a:picLocks/>
                    </p:cNvPicPr>
                    <p:nvPr/>
                  </p:nvPicPr>
                  <p:blipFill>
                    <a:blip r:embed="rId87"/>
                    <a:stretch>
                      <a:fillRect/>
                    </a:stretch>
                  </p:blipFill>
                  <p:spPr>
                    <a:xfrm>
                      <a:off x="9758500" y="4607574"/>
                      <a:ext cx="25668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09" name="Ink 108">
                      <a:extLst>
                        <a:ext uri="{FF2B5EF4-FFF2-40B4-BE49-F238E27FC236}">
                          <a16:creationId xmlns:a16="http://schemas.microsoft.com/office/drawing/2014/main" id="{F30AF7F4-B947-5855-ADFE-F00B1E67BA96}"/>
                        </a:ext>
                      </a:extLst>
                    </p14:cNvPr>
                    <p14:cNvContentPartPr>
                      <a14:cpLocks xmlns:a14="http://schemas.microsoft.com/office/drawing/2010/main"/>
                    </p14:cNvContentPartPr>
                    <p14:nvPr/>
                  </p14:nvContentPartPr>
                  <p14:xfrm>
                    <a:off x="10207420" y="4075854"/>
                    <a:ext cx="349560" cy="454320"/>
                  </p14:xfrm>
                </p:contentPart>
              </mc:Choice>
              <mc:Fallback xmlns="">
                <p:pic>
                  <p:nvPicPr>
                    <p:cNvPr id="109" name="Ink 108">
                      <a:extLst>
                        <a:ext uri="{FF2B5EF4-FFF2-40B4-BE49-F238E27FC236}">
                          <a16:creationId xmlns:a16="http://schemas.microsoft.com/office/drawing/2014/main" id="{F30AF7F4-B947-5855-ADFE-F00B1E67BA96}"/>
                        </a:ext>
                      </a:extLst>
                    </p:cNvPr>
                    <p:cNvPicPr>
                      <a:picLocks/>
                    </p:cNvPicPr>
                    <p:nvPr/>
                  </p:nvPicPr>
                  <p:blipFill>
                    <a:blip r:embed="rId89"/>
                    <a:stretch>
                      <a:fillRect/>
                    </a:stretch>
                  </p:blipFill>
                  <p:spPr>
                    <a:xfrm>
                      <a:off x="10189420" y="4058214"/>
                      <a:ext cx="385200" cy="4899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10" name="Ink 109">
                      <a:extLst>
                        <a:ext uri="{FF2B5EF4-FFF2-40B4-BE49-F238E27FC236}">
                          <a16:creationId xmlns:a16="http://schemas.microsoft.com/office/drawing/2014/main" id="{E7FB8151-2880-7796-F4EE-0D2B75E62F78}"/>
                        </a:ext>
                      </a:extLst>
                    </p14:cNvPr>
                    <p14:cNvContentPartPr>
                      <a14:cpLocks xmlns:a14="http://schemas.microsoft.com/office/drawing/2010/main"/>
                    </p14:cNvContentPartPr>
                    <p14:nvPr/>
                  </p14:nvContentPartPr>
                  <p14:xfrm>
                    <a:off x="10497580" y="4337574"/>
                    <a:ext cx="108360" cy="332280"/>
                  </p14:xfrm>
                </p:contentPart>
              </mc:Choice>
              <mc:Fallback xmlns="">
                <p:pic>
                  <p:nvPicPr>
                    <p:cNvPr id="110" name="Ink 109">
                      <a:extLst>
                        <a:ext uri="{FF2B5EF4-FFF2-40B4-BE49-F238E27FC236}">
                          <a16:creationId xmlns:a16="http://schemas.microsoft.com/office/drawing/2014/main" id="{E7FB8151-2880-7796-F4EE-0D2B75E62F78}"/>
                        </a:ext>
                      </a:extLst>
                    </p:cNvPr>
                    <p:cNvPicPr>
                      <a:picLocks/>
                    </p:cNvPicPr>
                    <p:nvPr/>
                  </p:nvPicPr>
                  <p:blipFill>
                    <a:blip r:embed="rId91"/>
                    <a:stretch>
                      <a:fillRect/>
                    </a:stretch>
                  </p:blipFill>
                  <p:spPr>
                    <a:xfrm>
                      <a:off x="10479940" y="4319574"/>
                      <a:ext cx="14400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13" name="Ink 112">
                      <a:extLst>
                        <a:ext uri="{FF2B5EF4-FFF2-40B4-BE49-F238E27FC236}">
                          <a16:creationId xmlns:a16="http://schemas.microsoft.com/office/drawing/2014/main" id="{6E7AE316-2C5F-4817-C8E5-27945A1A3317}"/>
                        </a:ext>
                      </a:extLst>
                    </p14:cNvPr>
                    <p14:cNvContentPartPr>
                      <a14:cpLocks xmlns:a14="http://schemas.microsoft.com/office/drawing/2010/main"/>
                    </p14:cNvContentPartPr>
                    <p14:nvPr/>
                  </p14:nvContentPartPr>
                  <p14:xfrm>
                    <a:off x="10812580" y="4200774"/>
                    <a:ext cx="362880" cy="263880"/>
                  </p14:xfrm>
                </p:contentPart>
              </mc:Choice>
              <mc:Fallback xmlns="">
                <p:pic>
                  <p:nvPicPr>
                    <p:cNvPr id="113" name="Ink 112">
                      <a:extLst>
                        <a:ext uri="{FF2B5EF4-FFF2-40B4-BE49-F238E27FC236}">
                          <a16:creationId xmlns:a16="http://schemas.microsoft.com/office/drawing/2014/main" id="{6E7AE316-2C5F-4817-C8E5-27945A1A3317}"/>
                        </a:ext>
                      </a:extLst>
                    </p:cNvPr>
                    <p:cNvPicPr>
                      <a:picLocks/>
                    </p:cNvPicPr>
                    <p:nvPr/>
                  </p:nvPicPr>
                  <p:blipFill>
                    <a:blip r:embed="rId93"/>
                    <a:stretch>
                      <a:fillRect/>
                    </a:stretch>
                  </p:blipFill>
                  <p:spPr>
                    <a:xfrm>
                      <a:off x="10794940" y="4183134"/>
                      <a:ext cx="39852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14" name="Ink 113">
                      <a:extLst>
                        <a:ext uri="{FF2B5EF4-FFF2-40B4-BE49-F238E27FC236}">
                          <a16:creationId xmlns:a16="http://schemas.microsoft.com/office/drawing/2014/main" id="{25D8157B-8A7F-07EA-DC6C-B634C2DC88EF}"/>
                        </a:ext>
                      </a:extLst>
                    </p14:cNvPr>
                    <p14:cNvContentPartPr>
                      <a14:cpLocks xmlns:a14="http://schemas.microsoft.com/office/drawing/2010/main"/>
                    </p14:cNvContentPartPr>
                    <p14:nvPr/>
                  </p14:nvContentPartPr>
                  <p14:xfrm>
                    <a:off x="11285260" y="4151094"/>
                    <a:ext cx="328320" cy="71280"/>
                  </p14:xfrm>
                </p:contentPart>
              </mc:Choice>
              <mc:Fallback xmlns="">
                <p:pic>
                  <p:nvPicPr>
                    <p:cNvPr id="114" name="Ink 113">
                      <a:extLst>
                        <a:ext uri="{FF2B5EF4-FFF2-40B4-BE49-F238E27FC236}">
                          <a16:creationId xmlns:a16="http://schemas.microsoft.com/office/drawing/2014/main" id="{25D8157B-8A7F-07EA-DC6C-B634C2DC88EF}"/>
                        </a:ext>
                      </a:extLst>
                    </p:cNvPr>
                    <p:cNvPicPr>
                      <a:picLocks/>
                    </p:cNvPicPr>
                    <p:nvPr/>
                  </p:nvPicPr>
                  <p:blipFill>
                    <a:blip r:embed="rId95"/>
                    <a:stretch>
                      <a:fillRect/>
                    </a:stretch>
                  </p:blipFill>
                  <p:spPr>
                    <a:xfrm>
                      <a:off x="11267620" y="4133454"/>
                      <a:ext cx="3639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16" name="Ink 115">
                      <a:extLst>
                        <a:ext uri="{FF2B5EF4-FFF2-40B4-BE49-F238E27FC236}">
                          <a16:creationId xmlns:a16="http://schemas.microsoft.com/office/drawing/2014/main" id="{8A1953C1-EC00-238E-79F8-46C744D47991}"/>
                        </a:ext>
                      </a:extLst>
                    </p14:cNvPr>
                    <p14:cNvContentPartPr>
                      <a14:cpLocks xmlns:a14="http://schemas.microsoft.com/office/drawing/2010/main"/>
                    </p14:cNvContentPartPr>
                    <p14:nvPr/>
                  </p14:nvContentPartPr>
                  <p14:xfrm>
                    <a:off x="11243860" y="4409214"/>
                    <a:ext cx="254520" cy="259560"/>
                  </p14:xfrm>
                </p:contentPart>
              </mc:Choice>
              <mc:Fallback xmlns="">
                <p:pic>
                  <p:nvPicPr>
                    <p:cNvPr id="116" name="Ink 115">
                      <a:extLst>
                        <a:ext uri="{FF2B5EF4-FFF2-40B4-BE49-F238E27FC236}">
                          <a16:creationId xmlns:a16="http://schemas.microsoft.com/office/drawing/2014/main" id="{8A1953C1-EC00-238E-79F8-46C744D47991}"/>
                        </a:ext>
                      </a:extLst>
                    </p:cNvPr>
                    <p:cNvPicPr>
                      <a:picLocks/>
                    </p:cNvPicPr>
                    <p:nvPr/>
                  </p:nvPicPr>
                  <p:blipFill>
                    <a:blip r:embed="rId97"/>
                    <a:stretch>
                      <a:fillRect/>
                    </a:stretch>
                  </p:blipFill>
                  <p:spPr>
                    <a:xfrm>
                      <a:off x="11226220" y="4391574"/>
                      <a:ext cx="29016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18" name="Ink 117">
                      <a:extLst>
                        <a:ext uri="{FF2B5EF4-FFF2-40B4-BE49-F238E27FC236}">
                          <a16:creationId xmlns:a16="http://schemas.microsoft.com/office/drawing/2014/main" id="{62B32870-F4AD-2F38-D75B-2E1F9BCE3ADF}"/>
                        </a:ext>
                      </a:extLst>
                    </p14:cNvPr>
                    <p14:cNvContentPartPr>
                      <a14:cpLocks xmlns:a14="http://schemas.microsoft.com/office/drawing/2010/main"/>
                    </p14:cNvContentPartPr>
                    <p14:nvPr/>
                  </p14:nvContentPartPr>
                  <p14:xfrm>
                    <a:off x="10127500" y="4641054"/>
                    <a:ext cx="249120" cy="256320"/>
                  </p14:xfrm>
                </p:contentPart>
              </mc:Choice>
              <mc:Fallback xmlns="">
                <p:pic>
                  <p:nvPicPr>
                    <p:cNvPr id="118" name="Ink 117">
                      <a:extLst>
                        <a:ext uri="{FF2B5EF4-FFF2-40B4-BE49-F238E27FC236}">
                          <a16:creationId xmlns:a16="http://schemas.microsoft.com/office/drawing/2014/main" id="{62B32870-F4AD-2F38-D75B-2E1F9BCE3ADF}"/>
                        </a:ext>
                      </a:extLst>
                    </p:cNvPr>
                    <p:cNvPicPr>
                      <a:picLocks/>
                    </p:cNvPicPr>
                    <p:nvPr/>
                  </p:nvPicPr>
                  <p:blipFill>
                    <a:blip r:embed="rId99"/>
                    <a:stretch>
                      <a:fillRect/>
                    </a:stretch>
                  </p:blipFill>
                  <p:spPr>
                    <a:xfrm>
                      <a:off x="10109860" y="4623414"/>
                      <a:ext cx="28476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20" name="Ink 119">
                      <a:extLst>
                        <a:ext uri="{FF2B5EF4-FFF2-40B4-BE49-F238E27FC236}">
                          <a16:creationId xmlns:a16="http://schemas.microsoft.com/office/drawing/2014/main" id="{70BC889C-8068-58CF-8D31-125DEDAE0D26}"/>
                        </a:ext>
                      </a:extLst>
                    </p14:cNvPr>
                    <p14:cNvContentPartPr>
                      <a14:cpLocks xmlns:a14="http://schemas.microsoft.com/office/drawing/2010/main"/>
                    </p14:cNvContentPartPr>
                    <p14:nvPr/>
                  </p14:nvContentPartPr>
                  <p14:xfrm>
                    <a:off x="9634300" y="4159734"/>
                    <a:ext cx="300240" cy="156600"/>
                  </p14:xfrm>
                </p:contentPart>
              </mc:Choice>
              <mc:Fallback xmlns="">
                <p:pic>
                  <p:nvPicPr>
                    <p:cNvPr id="120" name="Ink 119">
                      <a:extLst>
                        <a:ext uri="{FF2B5EF4-FFF2-40B4-BE49-F238E27FC236}">
                          <a16:creationId xmlns:a16="http://schemas.microsoft.com/office/drawing/2014/main" id="{70BC889C-8068-58CF-8D31-125DEDAE0D26}"/>
                        </a:ext>
                      </a:extLst>
                    </p:cNvPr>
                    <p:cNvPicPr>
                      <a:picLocks/>
                    </p:cNvPicPr>
                    <p:nvPr/>
                  </p:nvPicPr>
                  <p:blipFill>
                    <a:blip r:embed="rId101"/>
                    <a:stretch>
                      <a:fillRect/>
                    </a:stretch>
                  </p:blipFill>
                  <p:spPr>
                    <a:xfrm>
                      <a:off x="9616300" y="4142094"/>
                      <a:ext cx="3358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22" name="Ink 121">
                      <a:extLst>
                        <a:ext uri="{FF2B5EF4-FFF2-40B4-BE49-F238E27FC236}">
                          <a16:creationId xmlns:a16="http://schemas.microsoft.com/office/drawing/2014/main" id="{B5B4BBB3-FA56-4F53-BED5-23FBA9F56F57}"/>
                        </a:ext>
                      </a:extLst>
                    </p14:cNvPr>
                    <p14:cNvContentPartPr>
                      <a14:cpLocks xmlns:a14="http://schemas.microsoft.com/office/drawing/2010/main"/>
                    </p14:cNvContentPartPr>
                    <p14:nvPr/>
                  </p14:nvContentPartPr>
                  <p14:xfrm>
                    <a:off x="9017260" y="5050014"/>
                    <a:ext cx="220320" cy="121680"/>
                  </p14:xfrm>
                </p:contentPart>
              </mc:Choice>
              <mc:Fallback xmlns="">
                <p:pic>
                  <p:nvPicPr>
                    <p:cNvPr id="122" name="Ink 121">
                      <a:extLst>
                        <a:ext uri="{FF2B5EF4-FFF2-40B4-BE49-F238E27FC236}">
                          <a16:creationId xmlns:a16="http://schemas.microsoft.com/office/drawing/2014/main" id="{B5B4BBB3-FA56-4F53-BED5-23FBA9F56F57}"/>
                        </a:ext>
                      </a:extLst>
                    </p:cNvPr>
                    <p:cNvPicPr>
                      <a:picLocks/>
                    </p:cNvPicPr>
                    <p:nvPr/>
                  </p:nvPicPr>
                  <p:blipFill>
                    <a:blip r:embed="rId103"/>
                    <a:stretch>
                      <a:fillRect/>
                    </a:stretch>
                  </p:blipFill>
                  <p:spPr>
                    <a:xfrm>
                      <a:off x="8999620" y="5032014"/>
                      <a:ext cx="255960" cy="157320"/>
                    </a:xfrm>
                    <a:prstGeom prst="rect">
                      <a:avLst/>
                    </a:prstGeom>
                  </p:spPr>
                </p:pic>
              </mc:Fallback>
            </mc:AlternateContent>
          </p:grpSp>
          <p:sp>
            <p:nvSpPr>
              <p:cNvPr id="262" name="Rectangle 261">
                <a:extLst>
                  <a:ext uri="{FF2B5EF4-FFF2-40B4-BE49-F238E27FC236}">
                    <a16:creationId xmlns:a16="http://schemas.microsoft.com/office/drawing/2014/main" id="{C94948BB-86CC-3496-1ABE-AC04FCB38022}"/>
                  </a:ext>
                </a:extLst>
              </p:cNvPr>
              <p:cNvSpPr>
                <a:spLocks/>
              </p:cNvSpPr>
              <p:nvPr/>
            </p:nvSpPr>
            <p:spPr>
              <a:xfrm>
                <a:off x="4958740" y="5711083"/>
                <a:ext cx="3118928" cy="211128"/>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a:solidFill>
                  <a:schemeClr val="tx1"/>
                </a:solidFill>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tx1"/>
                    </a:solidFill>
                  </a:rPr>
                  <a:t>Substrate Layer</a:t>
                </a:r>
              </a:p>
            </p:txBody>
          </p:sp>
        </p:grpSp>
        <p:sp>
          <p:nvSpPr>
            <p:cNvPr id="124" name="TextBox 123">
              <a:extLst>
                <a:ext uri="{FF2B5EF4-FFF2-40B4-BE49-F238E27FC236}">
                  <a16:creationId xmlns:a16="http://schemas.microsoft.com/office/drawing/2014/main" id="{1D373D09-DAAA-553D-040B-4BE643BF08E8}"/>
                </a:ext>
              </a:extLst>
            </p:cNvPr>
            <p:cNvSpPr txBox="1">
              <a:spLocks/>
            </p:cNvSpPr>
            <p:nvPr/>
          </p:nvSpPr>
          <p:spPr>
            <a:xfrm>
              <a:off x="5306974" y="3686382"/>
              <a:ext cx="2422458" cy="369332"/>
            </a:xfrm>
            <a:prstGeom prst="rect">
              <a:avLst/>
            </a:prstGeom>
            <a:noFill/>
          </p:spPr>
          <p:txBody>
            <a:bodyPr wrap="none" rtlCol="0">
              <a:spAutoFit/>
            </a:bodyPr>
            <a:lstStyle/>
            <a:p>
              <a:r>
                <a:rPr lang="en-US" dirty="0" err="1"/>
                <a:t>SPSf</a:t>
              </a:r>
              <a:r>
                <a:rPr lang="en-US" dirty="0"/>
                <a:t> chains without LS</a:t>
              </a:r>
            </a:p>
          </p:txBody>
        </p:sp>
        <p:sp>
          <p:nvSpPr>
            <p:cNvPr id="125" name="TextBox 124">
              <a:extLst>
                <a:ext uri="{FF2B5EF4-FFF2-40B4-BE49-F238E27FC236}">
                  <a16:creationId xmlns:a16="http://schemas.microsoft.com/office/drawing/2014/main" id="{8E9FA3CE-CD14-82E5-7760-FD4BAB9E07E8}"/>
                </a:ext>
              </a:extLst>
            </p:cNvPr>
            <p:cNvSpPr txBox="1">
              <a:spLocks/>
            </p:cNvSpPr>
            <p:nvPr/>
          </p:nvSpPr>
          <p:spPr>
            <a:xfrm>
              <a:off x="9001795" y="3684740"/>
              <a:ext cx="2106667" cy="369332"/>
            </a:xfrm>
            <a:prstGeom prst="rect">
              <a:avLst/>
            </a:prstGeom>
            <a:noFill/>
          </p:spPr>
          <p:txBody>
            <a:bodyPr wrap="none" rtlCol="0">
              <a:spAutoFit/>
            </a:bodyPr>
            <a:lstStyle/>
            <a:p>
              <a:r>
                <a:rPr lang="en-US" dirty="0" err="1"/>
                <a:t>SPSf</a:t>
              </a:r>
              <a:r>
                <a:rPr lang="en-US" dirty="0"/>
                <a:t> chains with LS</a:t>
              </a:r>
            </a:p>
          </p:txBody>
        </p:sp>
      </p:grpSp>
      <p:sp>
        <p:nvSpPr>
          <p:cNvPr id="127" name="Rectangle 126">
            <a:extLst>
              <a:ext uri="{FF2B5EF4-FFF2-40B4-BE49-F238E27FC236}">
                <a16:creationId xmlns:a16="http://schemas.microsoft.com/office/drawing/2014/main" id="{C67E6D18-5B30-E96D-1432-D7A1B7C1C5B7}"/>
              </a:ext>
            </a:extLst>
          </p:cNvPr>
          <p:cNvSpPr/>
          <p:nvPr/>
        </p:nvSpPr>
        <p:spPr>
          <a:xfrm>
            <a:off x="1477573" y="3998829"/>
            <a:ext cx="1621227" cy="471380"/>
          </a:xfrm>
          <a:prstGeom prst="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dirty="0">
                <a:solidFill>
                  <a:schemeClr val="tx1"/>
                </a:solidFill>
              </a:rPr>
              <a:t>Molecular orientation is perpendicular/random</a:t>
            </a:r>
          </a:p>
        </p:txBody>
      </p:sp>
      <p:cxnSp>
        <p:nvCxnSpPr>
          <p:cNvPr id="129" name="Straight Connector 128">
            <a:extLst>
              <a:ext uri="{FF2B5EF4-FFF2-40B4-BE49-F238E27FC236}">
                <a16:creationId xmlns:a16="http://schemas.microsoft.com/office/drawing/2014/main" id="{436DAB90-9E33-B6AA-01AB-0F522361366A}"/>
              </a:ext>
            </a:extLst>
          </p:cNvPr>
          <p:cNvCxnSpPr>
            <a:cxnSpLocks/>
          </p:cNvCxnSpPr>
          <p:nvPr/>
        </p:nvCxnSpPr>
        <p:spPr>
          <a:xfrm flipH="1" flipV="1">
            <a:off x="2541830" y="4524723"/>
            <a:ext cx="208773" cy="350486"/>
          </a:xfrm>
          <a:prstGeom prst="line">
            <a:avLst/>
          </a:prstGeom>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A996866B-DD80-E85D-316B-BE933233F541}"/>
              </a:ext>
            </a:extLst>
          </p:cNvPr>
          <p:cNvCxnSpPr>
            <a:cxnSpLocks/>
          </p:cNvCxnSpPr>
          <p:nvPr/>
        </p:nvCxnSpPr>
        <p:spPr>
          <a:xfrm>
            <a:off x="2541829" y="4524723"/>
            <a:ext cx="741121" cy="75266"/>
          </a:xfrm>
          <a:prstGeom prst="line">
            <a:avLst/>
          </a:prstGeom>
        </p:spPr>
        <p:style>
          <a:lnRef idx="1">
            <a:schemeClr val="dk1"/>
          </a:lnRef>
          <a:fillRef idx="0">
            <a:schemeClr val="dk1"/>
          </a:fillRef>
          <a:effectRef idx="0">
            <a:schemeClr val="dk1"/>
          </a:effectRef>
          <a:fontRef idx="minor">
            <a:schemeClr val="tx1"/>
          </a:fontRef>
        </p:style>
      </p:cxnSp>
      <p:grpSp>
        <p:nvGrpSpPr>
          <p:cNvPr id="140" name="Group 139">
            <a:extLst>
              <a:ext uri="{FF2B5EF4-FFF2-40B4-BE49-F238E27FC236}">
                <a16:creationId xmlns:a16="http://schemas.microsoft.com/office/drawing/2014/main" id="{82D246FB-52BE-67C5-748F-5DFCD656B7A6}"/>
              </a:ext>
            </a:extLst>
          </p:cNvPr>
          <p:cNvGrpSpPr/>
          <p:nvPr/>
        </p:nvGrpSpPr>
        <p:grpSpPr>
          <a:xfrm>
            <a:off x="12679680" y="4095703"/>
            <a:ext cx="5473539" cy="1811792"/>
            <a:chOff x="6383168" y="1455836"/>
            <a:chExt cx="4224991" cy="1398511"/>
          </a:xfrm>
        </p:grpSpPr>
        <p:sp>
          <p:nvSpPr>
            <p:cNvPr id="141" name="Freeform: Shape 140">
              <a:extLst>
                <a:ext uri="{FF2B5EF4-FFF2-40B4-BE49-F238E27FC236}">
                  <a16:creationId xmlns:a16="http://schemas.microsoft.com/office/drawing/2014/main" id="{06880C0A-4A06-3FD6-E24E-A70ABA29BB3A}"/>
                </a:ext>
              </a:extLst>
            </p:cNvPr>
            <p:cNvSpPr/>
            <p:nvPr/>
          </p:nvSpPr>
          <p:spPr>
            <a:xfrm>
              <a:off x="7877215" y="1675736"/>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EFDFA"/>
                </a:solidFill>
                <a:effectLst/>
                <a:highlight>
                  <a:srgbClr val="808080"/>
                </a:highlight>
                <a:uLnTx/>
                <a:uFillTx/>
                <a:latin typeface="Franklin Gothic Book" panose="020B0503020102020204"/>
                <a:ea typeface="+mn-ea"/>
                <a:cs typeface="+mn-cs"/>
              </a:endParaRPr>
            </a:p>
          </p:txBody>
        </p:sp>
        <p:sp>
          <p:nvSpPr>
            <p:cNvPr id="142" name="Freeform: Shape 141">
              <a:extLst>
                <a:ext uri="{FF2B5EF4-FFF2-40B4-BE49-F238E27FC236}">
                  <a16:creationId xmlns:a16="http://schemas.microsoft.com/office/drawing/2014/main" id="{C173094B-F6E4-F3C4-1F39-F3029C526922}"/>
                </a:ext>
              </a:extLst>
            </p:cNvPr>
            <p:cNvSpPr/>
            <p:nvPr/>
          </p:nvSpPr>
          <p:spPr>
            <a:xfrm>
              <a:off x="8880031" y="2128192"/>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EFDFA"/>
                </a:solidFill>
                <a:effectLst/>
                <a:highlight>
                  <a:srgbClr val="808080"/>
                </a:highlight>
                <a:uLnTx/>
                <a:uFillTx/>
                <a:latin typeface="Franklin Gothic Book" panose="020B0503020102020204"/>
                <a:ea typeface="+mn-ea"/>
                <a:cs typeface="+mn-cs"/>
              </a:endParaRPr>
            </a:p>
          </p:txBody>
        </p:sp>
        <p:sp>
          <p:nvSpPr>
            <p:cNvPr id="143" name="Freeform: Shape 142">
              <a:extLst>
                <a:ext uri="{FF2B5EF4-FFF2-40B4-BE49-F238E27FC236}">
                  <a16:creationId xmlns:a16="http://schemas.microsoft.com/office/drawing/2014/main" id="{12AC9C6B-09FA-6E26-377D-545F9FC67DBF}"/>
                </a:ext>
              </a:extLst>
            </p:cNvPr>
            <p:cNvSpPr/>
            <p:nvPr/>
          </p:nvSpPr>
          <p:spPr>
            <a:xfrm>
              <a:off x="6782146" y="2110757"/>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dirty="0">
                  <a:solidFill>
                    <a:schemeClr val="bg1"/>
                  </a:solidFill>
                  <a:highlight>
                    <a:srgbClr val="808080"/>
                  </a:highlight>
                </a:rPr>
                <a:t>Hydrophilic Domain</a:t>
              </a:r>
            </a:p>
          </p:txBody>
        </p:sp>
        <p:grpSp>
          <p:nvGrpSpPr>
            <p:cNvPr id="144" name="Group 143">
              <a:extLst>
                <a:ext uri="{FF2B5EF4-FFF2-40B4-BE49-F238E27FC236}">
                  <a16:creationId xmlns:a16="http://schemas.microsoft.com/office/drawing/2014/main" id="{8A393C5E-2E8A-2D63-D0BD-36C4FFE408BB}"/>
                </a:ext>
              </a:extLst>
            </p:cNvPr>
            <p:cNvGrpSpPr/>
            <p:nvPr/>
          </p:nvGrpSpPr>
          <p:grpSpPr>
            <a:xfrm>
              <a:off x="6721892" y="2070886"/>
              <a:ext cx="1351506" cy="720658"/>
              <a:chOff x="6721892" y="2070886"/>
              <a:chExt cx="1351506" cy="720658"/>
            </a:xfrm>
          </p:grpSpPr>
          <p:grpSp>
            <p:nvGrpSpPr>
              <p:cNvPr id="225" name="Group 224">
                <a:extLst>
                  <a:ext uri="{FF2B5EF4-FFF2-40B4-BE49-F238E27FC236}">
                    <a16:creationId xmlns:a16="http://schemas.microsoft.com/office/drawing/2014/main" id="{1FF1BB49-3FD4-D26B-9E74-E9649301D1C5}"/>
                  </a:ext>
                </a:extLst>
              </p:cNvPr>
              <p:cNvGrpSpPr/>
              <p:nvPr/>
            </p:nvGrpSpPr>
            <p:grpSpPr>
              <a:xfrm rot="20072604">
                <a:off x="7504730" y="2592072"/>
                <a:ext cx="151074" cy="199472"/>
                <a:chOff x="6311900" y="661116"/>
                <a:chExt cx="914400" cy="1207339"/>
              </a:xfrm>
            </p:grpSpPr>
            <p:pic>
              <p:nvPicPr>
                <p:cNvPr id="259" name="Graphic 258" descr="Arrow Up with solid fill">
                  <a:extLst>
                    <a:ext uri="{FF2B5EF4-FFF2-40B4-BE49-F238E27FC236}">
                      <a16:creationId xmlns:a16="http://schemas.microsoft.com/office/drawing/2014/main" id="{EFA2BE0F-CF4D-9200-9718-C56FFB62B66C}"/>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60" name="Graphic 259" descr="Diamond Suit with solid fill">
                  <a:extLst>
                    <a:ext uri="{FF2B5EF4-FFF2-40B4-BE49-F238E27FC236}">
                      <a16:creationId xmlns:a16="http://schemas.microsoft.com/office/drawing/2014/main" id="{A83963DB-214C-8DEA-D036-42AD6BDEC471}"/>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6" name="Group 225">
                <a:extLst>
                  <a:ext uri="{FF2B5EF4-FFF2-40B4-BE49-F238E27FC236}">
                    <a16:creationId xmlns:a16="http://schemas.microsoft.com/office/drawing/2014/main" id="{70185A26-5D1D-B2BB-4F84-E8D90D8EDF95}"/>
                  </a:ext>
                </a:extLst>
              </p:cNvPr>
              <p:cNvGrpSpPr/>
              <p:nvPr/>
            </p:nvGrpSpPr>
            <p:grpSpPr>
              <a:xfrm rot="20072604">
                <a:off x="7713527" y="2512462"/>
                <a:ext cx="151074" cy="199472"/>
                <a:chOff x="6311900" y="661116"/>
                <a:chExt cx="914400" cy="1207339"/>
              </a:xfrm>
            </p:grpSpPr>
            <p:pic>
              <p:nvPicPr>
                <p:cNvPr id="257" name="Graphic 256" descr="Arrow Up with solid fill">
                  <a:extLst>
                    <a:ext uri="{FF2B5EF4-FFF2-40B4-BE49-F238E27FC236}">
                      <a16:creationId xmlns:a16="http://schemas.microsoft.com/office/drawing/2014/main" id="{D2A770C1-5F98-C10B-4459-7B60D5E31FA2}"/>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8" name="Graphic 257" descr="Diamond Suit with solid fill">
                  <a:extLst>
                    <a:ext uri="{FF2B5EF4-FFF2-40B4-BE49-F238E27FC236}">
                      <a16:creationId xmlns:a16="http://schemas.microsoft.com/office/drawing/2014/main" id="{795AD158-7E96-C532-A36C-3AFBD37E7746}"/>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7" name="Group 226">
                <a:extLst>
                  <a:ext uri="{FF2B5EF4-FFF2-40B4-BE49-F238E27FC236}">
                    <a16:creationId xmlns:a16="http://schemas.microsoft.com/office/drawing/2014/main" id="{659298C9-EE01-7F5B-889B-B3F4C26004DC}"/>
                  </a:ext>
                </a:extLst>
              </p:cNvPr>
              <p:cNvGrpSpPr/>
              <p:nvPr/>
            </p:nvGrpSpPr>
            <p:grpSpPr>
              <a:xfrm rot="20072604">
                <a:off x="7922324" y="2432852"/>
                <a:ext cx="151074" cy="199472"/>
                <a:chOff x="6311900" y="661116"/>
                <a:chExt cx="914400" cy="1207339"/>
              </a:xfrm>
            </p:grpSpPr>
            <p:pic>
              <p:nvPicPr>
                <p:cNvPr id="255" name="Graphic 254" descr="Arrow Up with solid fill">
                  <a:extLst>
                    <a:ext uri="{FF2B5EF4-FFF2-40B4-BE49-F238E27FC236}">
                      <a16:creationId xmlns:a16="http://schemas.microsoft.com/office/drawing/2014/main" id="{E6E7B260-D8BE-4977-EDD4-5A47692D82B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6" name="Graphic 255" descr="Diamond Suit with solid fill">
                  <a:extLst>
                    <a:ext uri="{FF2B5EF4-FFF2-40B4-BE49-F238E27FC236}">
                      <a16:creationId xmlns:a16="http://schemas.microsoft.com/office/drawing/2014/main" id="{F05B607B-ADB0-E219-541C-6009183779EA}"/>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8" name="Group 227">
                <a:extLst>
                  <a:ext uri="{FF2B5EF4-FFF2-40B4-BE49-F238E27FC236}">
                    <a16:creationId xmlns:a16="http://schemas.microsoft.com/office/drawing/2014/main" id="{582F3DB4-4A34-237E-A095-7F85CD6768F3}"/>
                  </a:ext>
                </a:extLst>
              </p:cNvPr>
              <p:cNvGrpSpPr/>
              <p:nvPr/>
            </p:nvGrpSpPr>
            <p:grpSpPr>
              <a:xfrm rot="1880656">
                <a:off x="7094451" y="2549167"/>
                <a:ext cx="151074" cy="199472"/>
                <a:chOff x="6311900" y="661116"/>
                <a:chExt cx="914400" cy="1207339"/>
              </a:xfrm>
            </p:grpSpPr>
            <p:pic>
              <p:nvPicPr>
                <p:cNvPr id="253" name="Graphic 252" descr="Arrow Up with solid fill">
                  <a:extLst>
                    <a:ext uri="{FF2B5EF4-FFF2-40B4-BE49-F238E27FC236}">
                      <a16:creationId xmlns:a16="http://schemas.microsoft.com/office/drawing/2014/main" id="{8E8ADA23-A317-7938-3959-9DFE6A44A014}"/>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4" name="Graphic 253" descr="Diamond Suit with solid fill">
                  <a:extLst>
                    <a:ext uri="{FF2B5EF4-FFF2-40B4-BE49-F238E27FC236}">
                      <a16:creationId xmlns:a16="http://schemas.microsoft.com/office/drawing/2014/main" id="{1E9EDB25-4B50-1718-B8D0-E9A4D548F163}"/>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29" name="Group 228">
                <a:extLst>
                  <a:ext uri="{FF2B5EF4-FFF2-40B4-BE49-F238E27FC236}">
                    <a16:creationId xmlns:a16="http://schemas.microsoft.com/office/drawing/2014/main" id="{E47334B7-EE91-C071-CD28-52CC465725B9}"/>
                  </a:ext>
                </a:extLst>
              </p:cNvPr>
              <p:cNvGrpSpPr/>
              <p:nvPr/>
            </p:nvGrpSpPr>
            <p:grpSpPr>
              <a:xfrm rot="1880656">
                <a:off x="6912194" y="2468196"/>
                <a:ext cx="151074" cy="199472"/>
                <a:chOff x="6311900" y="661116"/>
                <a:chExt cx="914400" cy="1207339"/>
              </a:xfrm>
            </p:grpSpPr>
            <p:pic>
              <p:nvPicPr>
                <p:cNvPr id="251" name="Graphic 250" descr="Arrow Up with solid fill">
                  <a:extLst>
                    <a:ext uri="{FF2B5EF4-FFF2-40B4-BE49-F238E27FC236}">
                      <a16:creationId xmlns:a16="http://schemas.microsoft.com/office/drawing/2014/main" id="{4802C41C-F9B3-5929-4D2C-9FDCAB4A48BB}"/>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2" name="Graphic 251" descr="Diamond Suit with solid fill">
                  <a:extLst>
                    <a:ext uri="{FF2B5EF4-FFF2-40B4-BE49-F238E27FC236}">
                      <a16:creationId xmlns:a16="http://schemas.microsoft.com/office/drawing/2014/main" id="{793AEC7D-45C4-F409-8671-7B56BFB20451}"/>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0" name="Group 229">
                <a:extLst>
                  <a:ext uri="{FF2B5EF4-FFF2-40B4-BE49-F238E27FC236}">
                    <a16:creationId xmlns:a16="http://schemas.microsoft.com/office/drawing/2014/main" id="{0AE1AA00-CF1E-056F-D325-9CD9891E305A}"/>
                  </a:ext>
                </a:extLst>
              </p:cNvPr>
              <p:cNvGrpSpPr/>
              <p:nvPr/>
            </p:nvGrpSpPr>
            <p:grpSpPr>
              <a:xfrm rot="1880656">
                <a:off x="6721892" y="2393439"/>
                <a:ext cx="151074" cy="199472"/>
                <a:chOff x="6311900" y="661116"/>
                <a:chExt cx="914400" cy="1207339"/>
              </a:xfrm>
            </p:grpSpPr>
            <p:pic>
              <p:nvPicPr>
                <p:cNvPr id="249" name="Graphic 248" descr="Arrow Up with solid fill">
                  <a:extLst>
                    <a:ext uri="{FF2B5EF4-FFF2-40B4-BE49-F238E27FC236}">
                      <a16:creationId xmlns:a16="http://schemas.microsoft.com/office/drawing/2014/main" id="{5B012780-6138-EEA6-B052-BF4ADC8D31A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50" name="Graphic 249" descr="Diamond Suit with solid fill">
                  <a:extLst>
                    <a:ext uri="{FF2B5EF4-FFF2-40B4-BE49-F238E27FC236}">
                      <a16:creationId xmlns:a16="http://schemas.microsoft.com/office/drawing/2014/main" id="{CE7D8F87-AA0D-4425-3169-2D65CB35044D}"/>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1" name="Group 230">
                <a:extLst>
                  <a:ext uri="{FF2B5EF4-FFF2-40B4-BE49-F238E27FC236}">
                    <a16:creationId xmlns:a16="http://schemas.microsoft.com/office/drawing/2014/main" id="{0D2427B8-5817-45E5-DB46-1708DD885098}"/>
                  </a:ext>
                </a:extLst>
              </p:cNvPr>
              <p:cNvGrpSpPr/>
              <p:nvPr/>
            </p:nvGrpSpPr>
            <p:grpSpPr>
              <a:xfrm rot="9044710">
                <a:off x="6902529" y="2197503"/>
                <a:ext cx="151074" cy="199472"/>
                <a:chOff x="6311900" y="661116"/>
                <a:chExt cx="914400" cy="1207339"/>
              </a:xfrm>
            </p:grpSpPr>
            <p:pic>
              <p:nvPicPr>
                <p:cNvPr id="247" name="Graphic 246" descr="Arrow Up with solid fill">
                  <a:extLst>
                    <a:ext uri="{FF2B5EF4-FFF2-40B4-BE49-F238E27FC236}">
                      <a16:creationId xmlns:a16="http://schemas.microsoft.com/office/drawing/2014/main" id="{AE6B67E1-9064-BE9A-591E-4237A3C9269E}"/>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8" name="Graphic 247" descr="Diamond Suit with solid fill">
                  <a:extLst>
                    <a:ext uri="{FF2B5EF4-FFF2-40B4-BE49-F238E27FC236}">
                      <a16:creationId xmlns:a16="http://schemas.microsoft.com/office/drawing/2014/main" id="{0A9C4E17-69A9-6F54-05CC-A3C2DEBCE370}"/>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2" name="Group 231">
                <a:extLst>
                  <a:ext uri="{FF2B5EF4-FFF2-40B4-BE49-F238E27FC236}">
                    <a16:creationId xmlns:a16="http://schemas.microsoft.com/office/drawing/2014/main" id="{EDA6A492-6F96-EB6E-4DD0-D22A590892D2}"/>
                  </a:ext>
                </a:extLst>
              </p:cNvPr>
              <p:cNvGrpSpPr/>
              <p:nvPr/>
            </p:nvGrpSpPr>
            <p:grpSpPr>
              <a:xfrm rot="9044710">
                <a:off x="7063428" y="2131146"/>
                <a:ext cx="151074" cy="199472"/>
                <a:chOff x="6311900" y="661116"/>
                <a:chExt cx="914400" cy="1207339"/>
              </a:xfrm>
            </p:grpSpPr>
            <p:pic>
              <p:nvPicPr>
                <p:cNvPr id="245" name="Graphic 244" descr="Arrow Up with solid fill">
                  <a:extLst>
                    <a:ext uri="{FF2B5EF4-FFF2-40B4-BE49-F238E27FC236}">
                      <a16:creationId xmlns:a16="http://schemas.microsoft.com/office/drawing/2014/main" id="{D88F257E-5EC7-9635-2673-338799AF061C}"/>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6" name="Graphic 245" descr="Diamond Suit with solid fill">
                  <a:extLst>
                    <a:ext uri="{FF2B5EF4-FFF2-40B4-BE49-F238E27FC236}">
                      <a16:creationId xmlns:a16="http://schemas.microsoft.com/office/drawing/2014/main" id="{BE5AB97D-8747-450D-B229-39AFCC473515}"/>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3" name="Group 232">
                <a:extLst>
                  <a:ext uri="{FF2B5EF4-FFF2-40B4-BE49-F238E27FC236}">
                    <a16:creationId xmlns:a16="http://schemas.microsoft.com/office/drawing/2014/main" id="{93480AB5-7F8B-35D0-2C6D-572C775EB9CD}"/>
                  </a:ext>
                </a:extLst>
              </p:cNvPr>
              <p:cNvGrpSpPr/>
              <p:nvPr/>
            </p:nvGrpSpPr>
            <p:grpSpPr>
              <a:xfrm rot="11870190">
                <a:off x="7519940" y="2071380"/>
                <a:ext cx="151074" cy="199472"/>
                <a:chOff x="6311900" y="661116"/>
                <a:chExt cx="914400" cy="1207339"/>
              </a:xfrm>
            </p:grpSpPr>
            <p:pic>
              <p:nvPicPr>
                <p:cNvPr id="243" name="Graphic 242" descr="Arrow Up with solid fill">
                  <a:extLst>
                    <a:ext uri="{FF2B5EF4-FFF2-40B4-BE49-F238E27FC236}">
                      <a16:creationId xmlns:a16="http://schemas.microsoft.com/office/drawing/2014/main" id="{A6781376-9D86-4EE0-B054-90C4B5B0E0A3}"/>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4" name="Graphic 243" descr="Diamond Suit with solid fill">
                  <a:extLst>
                    <a:ext uri="{FF2B5EF4-FFF2-40B4-BE49-F238E27FC236}">
                      <a16:creationId xmlns:a16="http://schemas.microsoft.com/office/drawing/2014/main" id="{04C819A0-63E8-25CD-5302-33F90C1BE99E}"/>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4" name="Group 233">
                <a:extLst>
                  <a:ext uri="{FF2B5EF4-FFF2-40B4-BE49-F238E27FC236}">
                    <a16:creationId xmlns:a16="http://schemas.microsoft.com/office/drawing/2014/main" id="{37352165-037A-978D-53F5-C3D96D6803B6}"/>
                  </a:ext>
                </a:extLst>
              </p:cNvPr>
              <p:cNvGrpSpPr/>
              <p:nvPr/>
            </p:nvGrpSpPr>
            <p:grpSpPr>
              <a:xfrm rot="11870190">
                <a:off x="7681979" y="2130615"/>
                <a:ext cx="151074" cy="199472"/>
                <a:chOff x="6311900" y="661116"/>
                <a:chExt cx="914400" cy="1207339"/>
              </a:xfrm>
            </p:grpSpPr>
            <p:pic>
              <p:nvPicPr>
                <p:cNvPr id="241" name="Graphic 240" descr="Arrow Up with solid fill">
                  <a:extLst>
                    <a:ext uri="{FF2B5EF4-FFF2-40B4-BE49-F238E27FC236}">
                      <a16:creationId xmlns:a16="http://schemas.microsoft.com/office/drawing/2014/main" id="{E01B21C6-6871-065C-8AF4-B134EF373288}"/>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2" name="Graphic 241" descr="Diamond Suit with solid fill">
                  <a:extLst>
                    <a:ext uri="{FF2B5EF4-FFF2-40B4-BE49-F238E27FC236}">
                      <a16:creationId xmlns:a16="http://schemas.microsoft.com/office/drawing/2014/main" id="{94A55863-412E-B080-97AE-1AABAE4F52F4}"/>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5" name="Group 234">
                <a:extLst>
                  <a:ext uri="{FF2B5EF4-FFF2-40B4-BE49-F238E27FC236}">
                    <a16:creationId xmlns:a16="http://schemas.microsoft.com/office/drawing/2014/main" id="{CBF2FA09-9181-33C2-ED33-A9A631B24A60}"/>
                  </a:ext>
                </a:extLst>
              </p:cNvPr>
              <p:cNvGrpSpPr/>
              <p:nvPr/>
            </p:nvGrpSpPr>
            <p:grpSpPr>
              <a:xfrm rot="11870190">
                <a:off x="7878640" y="2219207"/>
                <a:ext cx="151074" cy="199472"/>
                <a:chOff x="6311900" y="661116"/>
                <a:chExt cx="914400" cy="1207339"/>
              </a:xfrm>
            </p:grpSpPr>
            <p:pic>
              <p:nvPicPr>
                <p:cNvPr id="239" name="Graphic 238" descr="Arrow Up with solid fill">
                  <a:extLst>
                    <a:ext uri="{FF2B5EF4-FFF2-40B4-BE49-F238E27FC236}">
                      <a16:creationId xmlns:a16="http://schemas.microsoft.com/office/drawing/2014/main" id="{1DD581DF-2414-6B19-DA67-F6945840C9FD}"/>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40" name="Graphic 239" descr="Diamond Suit with solid fill">
                  <a:extLst>
                    <a:ext uri="{FF2B5EF4-FFF2-40B4-BE49-F238E27FC236}">
                      <a16:creationId xmlns:a16="http://schemas.microsoft.com/office/drawing/2014/main" id="{ACE08AC0-DAF5-C78F-4EAD-DCBE51C5D5B9}"/>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36" name="Group 235">
                <a:extLst>
                  <a:ext uri="{FF2B5EF4-FFF2-40B4-BE49-F238E27FC236}">
                    <a16:creationId xmlns:a16="http://schemas.microsoft.com/office/drawing/2014/main" id="{65AAC8BF-8376-64FF-FFE8-E6E9CD5D8523}"/>
                  </a:ext>
                </a:extLst>
              </p:cNvPr>
              <p:cNvGrpSpPr/>
              <p:nvPr/>
            </p:nvGrpSpPr>
            <p:grpSpPr>
              <a:xfrm rot="9044710">
                <a:off x="7210645" y="2070886"/>
                <a:ext cx="151074" cy="199472"/>
                <a:chOff x="6311900" y="661116"/>
                <a:chExt cx="914400" cy="1207339"/>
              </a:xfrm>
            </p:grpSpPr>
            <p:pic>
              <p:nvPicPr>
                <p:cNvPr id="237" name="Graphic 236" descr="Arrow Up with solid fill">
                  <a:extLst>
                    <a:ext uri="{FF2B5EF4-FFF2-40B4-BE49-F238E27FC236}">
                      <a16:creationId xmlns:a16="http://schemas.microsoft.com/office/drawing/2014/main" id="{51F9131A-6553-42FB-8A84-6F893B08D22A}"/>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38" name="Graphic 237" descr="Diamond Suit with solid fill">
                  <a:extLst>
                    <a:ext uri="{FF2B5EF4-FFF2-40B4-BE49-F238E27FC236}">
                      <a16:creationId xmlns:a16="http://schemas.microsoft.com/office/drawing/2014/main" id="{6E29E0AF-BE91-C909-0A38-AF710A9DEB80}"/>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grpSp>
          <p:nvGrpSpPr>
            <p:cNvPr id="145" name="Group 144">
              <a:extLst>
                <a:ext uri="{FF2B5EF4-FFF2-40B4-BE49-F238E27FC236}">
                  <a16:creationId xmlns:a16="http://schemas.microsoft.com/office/drawing/2014/main" id="{C6A9404C-A573-4553-5380-B1D4F8D59C7E}"/>
                </a:ext>
              </a:extLst>
            </p:cNvPr>
            <p:cNvGrpSpPr/>
            <p:nvPr/>
          </p:nvGrpSpPr>
          <p:grpSpPr>
            <a:xfrm>
              <a:off x="7779849" y="1636398"/>
              <a:ext cx="1351506" cy="720658"/>
              <a:chOff x="6721892" y="2070886"/>
              <a:chExt cx="1351506" cy="720658"/>
            </a:xfrm>
          </p:grpSpPr>
          <p:grpSp>
            <p:nvGrpSpPr>
              <p:cNvPr id="189" name="Group 188">
                <a:extLst>
                  <a:ext uri="{FF2B5EF4-FFF2-40B4-BE49-F238E27FC236}">
                    <a16:creationId xmlns:a16="http://schemas.microsoft.com/office/drawing/2014/main" id="{4CFB1411-7E3F-C707-0861-97D991CB6394}"/>
                  </a:ext>
                </a:extLst>
              </p:cNvPr>
              <p:cNvGrpSpPr/>
              <p:nvPr/>
            </p:nvGrpSpPr>
            <p:grpSpPr>
              <a:xfrm rot="20072604">
                <a:off x="7504730" y="2592072"/>
                <a:ext cx="151074" cy="199472"/>
                <a:chOff x="6311900" y="661116"/>
                <a:chExt cx="914400" cy="1207339"/>
              </a:xfrm>
            </p:grpSpPr>
            <p:pic>
              <p:nvPicPr>
                <p:cNvPr id="223" name="Graphic 222" descr="Arrow Up with solid fill">
                  <a:extLst>
                    <a:ext uri="{FF2B5EF4-FFF2-40B4-BE49-F238E27FC236}">
                      <a16:creationId xmlns:a16="http://schemas.microsoft.com/office/drawing/2014/main" id="{6BB2C58A-C0BB-D6C2-8CE4-8EC307FE792A}"/>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24" name="Graphic 223" descr="Diamond Suit with solid fill">
                  <a:extLst>
                    <a:ext uri="{FF2B5EF4-FFF2-40B4-BE49-F238E27FC236}">
                      <a16:creationId xmlns:a16="http://schemas.microsoft.com/office/drawing/2014/main" id="{51C384CF-2B7A-251F-7F92-D364540C216F}"/>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0" name="Group 189">
                <a:extLst>
                  <a:ext uri="{FF2B5EF4-FFF2-40B4-BE49-F238E27FC236}">
                    <a16:creationId xmlns:a16="http://schemas.microsoft.com/office/drawing/2014/main" id="{1A3749C0-F8FD-C7D0-7D2F-C2D5704FD55B}"/>
                  </a:ext>
                </a:extLst>
              </p:cNvPr>
              <p:cNvGrpSpPr/>
              <p:nvPr/>
            </p:nvGrpSpPr>
            <p:grpSpPr>
              <a:xfrm rot="20072604">
                <a:off x="7713527" y="2512462"/>
                <a:ext cx="151074" cy="199472"/>
                <a:chOff x="6311900" y="661116"/>
                <a:chExt cx="914400" cy="1207339"/>
              </a:xfrm>
            </p:grpSpPr>
            <p:pic>
              <p:nvPicPr>
                <p:cNvPr id="221" name="Graphic 220" descr="Arrow Up with solid fill">
                  <a:extLst>
                    <a:ext uri="{FF2B5EF4-FFF2-40B4-BE49-F238E27FC236}">
                      <a16:creationId xmlns:a16="http://schemas.microsoft.com/office/drawing/2014/main" id="{CDAC112B-DB20-9BDB-FDB2-B9AF03BC340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22" name="Graphic 221" descr="Diamond Suit with solid fill">
                  <a:extLst>
                    <a:ext uri="{FF2B5EF4-FFF2-40B4-BE49-F238E27FC236}">
                      <a16:creationId xmlns:a16="http://schemas.microsoft.com/office/drawing/2014/main" id="{F050F345-0F6C-E9B2-0959-E021DF1159FA}"/>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1" name="Group 190">
                <a:extLst>
                  <a:ext uri="{FF2B5EF4-FFF2-40B4-BE49-F238E27FC236}">
                    <a16:creationId xmlns:a16="http://schemas.microsoft.com/office/drawing/2014/main" id="{04CC6C4B-D48A-71B3-2E8C-CE68CCC1F137}"/>
                  </a:ext>
                </a:extLst>
              </p:cNvPr>
              <p:cNvGrpSpPr/>
              <p:nvPr/>
            </p:nvGrpSpPr>
            <p:grpSpPr>
              <a:xfrm rot="20072604">
                <a:off x="7922324" y="2432852"/>
                <a:ext cx="151074" cy="199472"/>
                <a:chOff x="6311900" y="661116"/>
                <a:chExt cx="914400" cy="1207339"/>
              </a:xfrm>
            </p:grpSpPr>
            <p:pic>
              <p:nvPicPr>
                <p:cNvPr id="219" name="Graphic 218" descr="Arrow Up with solid fill">
                  <a:extLst>
                    <a:ext uri="{FF2B5EF4-FFF2-40B4-BE49-F238E27FC236}">
                      <a16:creationId xmlns:a16="http://schemas.microsoft.com/office/drawing/2014/main" id="{00EA5376-3775-88F0-4F8B-0AFEB9CA5453}"/>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20" name="Graphic 219" descr="Diamond Suit with solid fill">
                  <a:extLst>
                    <a:ext uri="{FF2B5EF4-FFF2-40B4-BE49-F238E27FC236}">
                      <a16:creationId xmlns:a16="http://schemas.microsoft.com/office/drawing/2014/main" id="{9FA70E43-E4CB-DF41-3EBD-D3C12343E8AE}"/>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2" name="Group 191">
                <a:extLst>
                  <a:ext uri="{FF2B5EF4-FFF2-40B4-BE49-F238E27FC236}">
                    <a16:creationId xmlns:a16="http://schemas.microsoft.com/office/drawing/2014/main" id="{78D55796-A9FD-495C-8C99-AB3A6D0E938B}"/>
                  </a:ext>
                </a:extLst>
              </p:cNvPr>
              <p:cNvGrpSpPr/>
              <p:nvPr/>
            </p:nvGrpSpPr>
            <p:grpSpPr>
              <a:xfrm rot="1880656">
                <a:off x="7094451" y="2549167"/>
                <a:ext cx="151074" cy="199472"/>
                <a:chOff x="6311900" y="661116"/>
                <a:chExt cx="914400" cy="1207339"/>
              </a:xfrm>
            </p:grpSpPr>
            <p:pic>
              <p:nvPicPr>
                <p:cNvPr id="217" name="Graphic 216" descr="Arrow Up with solid fill">
                  <a:extLst>
                    <a:ext uri="{FF2B5EF4-FFF2-40B4-BE49-F238E27FC236}">
                      <a16:creationId xmlns:a16="http://schemas.microsoft.com/office/drawing/2014/main" id="{351840C1-49C8-63B9-7D0E-B50020541D37}"/>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8" name="Graphic 217" descr="Diamond Suit with solid fill">
                  <a:extLst>
                    <a:ext uri="{FF2B5EF4-FFF2-40B4-BE49-F238E27FC236}">
                      <a16:creationId xmlns:a16="http://schemas.microsoft.com/office/drawing/2014/main" id="{8A17F844-45FB-0C5D-6EC0-E37115A26B65}"/>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3" name="Group 192">
                <a:extLst>
                  <a:ext uri="{FF2B5EF4-FFF2-40B4-BE49-F238E27FC236}">
                    <a16:creationId xmlns:a16="http://schemas.microsoft.com/office/drawing/2014/main" id="{21DF9313-875A-5558-2A05-9146355E6E08}"/>
                  </a:ext>
                </a:extLst>
              </p:cNvPr>
              <p:cNvGrpSpPr/>
              <p:nvPr/>
            </p:nvGrpSpPr>
            <p:grpSpPr>
              <a:xfrm rot="1880656">
                <a:off x="6912194" y="2468196"/>
                <a:ext cx="151074" cy="199472"/>
                <a:chOff x="6311900" y="661116"/>
                <a:chExt cx="914400" cy="1207339"/>
              </a:xfrm>
            </p:grpSpPr>
            <p:pic>
              <p:nvPicPr>
                <p:cNvPr id="215" name="Graphic 214" descr="Arrow Up with solid fill">
                  <a:extLst>
                    <a:ext uri="{FF2B5EF4-FFF2-40B4-BE49-F238E27FC236}">
                      <a16:creationId xmlns:a16="http://schemas.microsoft.com/office/drawing/2014/main" id="{5F101385-C48C-B1FA-8A87-A88D5ECE803E}"/>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6" name="Graphic 215" descr="Diamond Suit with solid fill">
                  <a:extLst>
                    <a:ext uri="{FF2B5EF4-FFF2-40B4-BE49-F238E27FC236}">
                      <a16:creationId xmlns:a16="http://schemas.microsoft.com/office/drawing/2014/main" id="{FC0B542A-FE21-A4BE-254F-A5838B21BCA6}"/>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4" name="Group 193">
                <a:extLst>
                  <a:ext uri="{FF2B5EF4-FFF2-40B4-BE49-F238E27FC236}">
                    <a16:creationId xmlns:a16="http://schemas.microsoft.com/office/drawing/2014/main" id="{84E36FF1-88D5-1823-0C6D-2898608E5921}"/>
                  </a:ext>
                </a:extLst>
              </p:cNvPr>
              <p:cNvGrpSpPr/>
              <p:nvPr/>
            </p:nvGrpSpPr>
            <p:grpSpPr>
              <a:xfrm rot="1880656">
                <a:off x="6721892" y="2393439"/>
                <a:ext cx="151074" cy="199472"/>
                <a:chOff x="6311900" y="661116"/>
                <a:chExt cx="914400" cy="1207339"/>
              </a:xfrm>
            </p:grpSpPr>
            <p:pic>
              <p:nvPicPr>
                <p:cNvPr id="213" name="Graphic 212" descr="Arrow Up with solid fill">
                  <a:extLst>
                    <a:ext uri="{FF2B5EF4-FFF2-40B4-BE49-F238E27FC236}">
                      <a16:creationId xmlns:a16="http://schemas.microsoft.com/office/drawing/2014/main" id="{C041C46D-1565-AA86-85CB-B4AB5723FB5B}"/>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4" name="Graphic 213" descr="Diamond Suit with solid fill">
                  <a:extLst>
                    <a:ext uri="{FF2B5EF4-FFF2-40B4-BE49-F238E27FC236}">
                      <a16:creationId xmlns:a16="http://schemas.microsoft.com/office/drawing/2014/main" id="{16358F0F-5CC5-F723-9711-00DE05D5A524}"/>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5" name="Group 194">
                <a:extLst>
                  <a:ext uri="{FF2B5EF4-FFF2-40B4-BE49-F238E27FC236}">
                    <a16:creationId xmlns:a16="http://schemas.microsoft.com/office/drawing/2014/main" id="{EC46C35A-DB58-8C39-204E-64B20FF4AE74}"/>
                  </a:ext>
                </a:extLst>
              </p:cNvPr>
              <p:cNvGrpSpPr/>
              <p:nvPr/>
            </p:nvGrpSpPr>
            <p:grpSpPr>
              <a:xfrm rot="9044710">
                <a:off x="6902529" y="2197503"/>
                <a:ext cx="151074" cy="199472"/>
                <a:chOff x="6311900" y="661116"/>
                <a:chExt cx="914400" cy="1207339"/>
              </a:xfrm>
            </p:grpSpPr>
            <p:pic>
              <p:nvPicPr>
                <p:cNvPr id="211" name="Graphic 210" descr="Arrow Up with solid fill">
                  <a:extLst>
                    <a:ext uri="{FF2B5EF4-FFF2-40B4-BE49-F238E27FC236}">
                      <a16:creationId xmlns:a16="http://schemas.microsoft.com/office/drawing/2014/main" id="{1E3BC126-D2D5-7D80-B0E3-26F08EB4B3ED}"/>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2" name="Graphic 211" descr="Diamond Suit with solid fill">
                  <a:extLst>
                    <a:ext uri="{FF2B5EF4-FFF2-40B4-BE49-F238E27FC236}">
                      <a16:creationId xmlns:a16="http://schemas.microsoft.com/office/drawing/2014/main" id="{0D0141A1-6C7D-38DA-2755-C01FB795FE97}"/>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6" name="Group 195">
                <a:extLst>
                  <a:ext uri="{FF2B5EF4-FFF2-40B4-BE49-F238E27FC236}">
                    <a16:creationId xmlns:a16="http://schemas.microsoft.com/office/drawing/2014/main" id="{0C2D3699-3303-C890-2F20-F6F998CF2762}"/>
                  </a:ext>
                </a:extLst>
              </p:cNvPr>
              <p:cNvGrpSpPr/>
              <p:nvPr/>
            </p:nvGrpSpPr>
            <p:grpSpPr>
              <a:xfrm rot="9044710">
                <a:off x="7063428" y="2131146"/>
                <a:ext cx="151074" cy="199472"/>
                <a:chOff x="6311900" y="661116"/>
                <a:chExt cx="914400" cy="1207339"/>
              </a:xfrm>
            </p:grpSpPr>
            <p:pic>
              <p:nvPicPr>
                <p:cNvPr id="209" name="Graphic 208" descr="Arrow Up with solid fill">
                  <a:extLst>
                    <a:ext uri="{FF2B5EF4-FFF2-40B4-BE49-F238E27FC236}">
                      <a16:creationId xmlns:a16="http://schemas.microsoft.com/office/drawing/2014/main" id="{7D0FF436-B69F-EF44-D9C3-1473F4EC914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10" name="Graphic 209" descr="Diamond Suit with solid fill">
                  <a:extLst>
                    <a:ext uri="{FF2B5EF4-FFF2-40B4-BE49-F238E27FC236}">
                      <a16:creationId xmlns:a16="http://schemas.microsoft.com/office/drawing/2014/main" id="{C2116CAB-6828-AE07-8078-D93EB5D8B154}"/>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7" name="Group 196">
                <a:extLst>
                  <a:ext uri="{FF2B5EF4-FFF2-40B4-BE49-F238E27FC236}">
                    <a16:creationId xmlns:a16="http://schemas.microsoft.com/office/drawing/2014/main" id="{A4BC33F1-5BFC-DC2E-F312-E72337381749}"/>
                  </a:ext>
                </a:extLst>
              </p:cNvPr>
              <p:cNvGrpSpPr/>
              <p:nvPr/>
            </p:nvGrpSpPr>
            <p:grpSpPr>
              <a:xfrm rot="11870190">
                <a:off x="7519940" y="2071380"/>
                <a:ext cx="151074" cy="199472"/>
                <a:chOff x="6311900" y="661116"/>
                <a:chExt cx="914400" cy="1207339"/>
              </a:xfrm>
            </p:grpSpPr>
            <p:pic>
              <p:nvPicPr>
                <p:cNvPr id="207" name="Graphic 206" descr="Arrow Up with solid fill">
                  <a:extLst>
                    <a:ext uri="{FF2B5EF4-FFF2-40B4-BE49-F238E27FC236}">
                      <a16:creationId xmlns:a16="http://schemas.microsoft.com/office/drawing/2014/main" id="{97767AB7-13CC-1AC9-D2DF-ECF4E48578F4}"/>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8" name="Graphic 207" descr="Diamond Suit with solid fill">
                  <a:extLst>
                    <a:ext uri="{FF2B5EF4-FFF2-40B4-BE49-F238E27FC236}">
                      <a16:creationId xmlns:a16="http://schemas.microsoft.com/office/drawing/2014/main" id="{495A2235-5F9E-30AA-5443-109AD67724DC}"/>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8" name="Group 197">
                <a:extLst>
                  <a:ext uri="{FF2B5EF4-FFF2-40B4-BE49-F238E27FC236}">
                    <a16:creationId xmlns:a16="http://schemas.microsoft.com/office/drawing/2014/main" id="{2260F05B-913A-81D2-37E3-869A73998B76}"/>
                  </a:ext>
                </a:extLst>
              </p:cNvPr>
              <p:cNvGrpSpPr/>
              <p:nvPr/>
            </p:nvGrpSpPr>
            <p:grpSpPr>
              <a:xfrm rot="11870190">
                <a:off x="7681979" y="2130615"/>
                <a:ext cx="151074" cy="199472"/>
                <a:chOff x="6311900" y="661116"/>
                <a:chExt cx="914400" cy="1207339"/>
              </a:xfrm>
            </p:grpSpPr>
            <p:pic>
              <p:nvPicPr>
                <p:cNvPr id="205" name="Graphic 204" descr="Arrow Up with solid fill">
                  <a:extLst>
                    <a:ext uri="{FF2B5EF4-FFF2-40B4-BE49-F238E27FC236}">
                      <a16:creationId xmlns:a16="http://schemas.microsoft.com/office/drawing/2014/main" id="{D1AC763E-FAA2-9A34-DADA-770AAB3CD5E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6" name="Graphic 205" descr="Diamond Suit with solid fill">
                  <a:extLst>
                    <a:ext uri="{FF2B5EF4-FFF2-40B4-BE49-F238E27FC236}">
                      <a16:creationId xmlns:a16="http://schemas.microsoft.com/office/drawing/2014/main" id="{24C76F3B-748E-5DBA-E093-17888FAEF49E}"/>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99" name="Group 198">
                <a:extLst>
                  <a:ext uri="{FF2B5EF4-FFF2-40B4-BE49-F238E27FC236}">
                    <a16:creationId xmlns:a16="http://schemas.microsoft.com/office/drawing/2014/main" id="{2283923E-B0C4-9E40-8C89-9D5EB8315644}"/>
                  </a:ext>
                </a:extLst>
              </p:cNvPr>
              <p:cNvGrpSpPr/>
              <p:nvPr/>
            </p:nvGrpSpPr>
            <p:grpSpPr>
              <a:xfrm rot="11870190">
                <a:off x="7878640" y="2219207"/>
                <a:ext cx="151074" cy="199472"/>
                <a:chOff x="6311900" y="661116"/>
                <a:chExt cx="914400" cy="1207339"/>
              </a:xfrm>
            </p:grpSpPr>
            <p:pic>
              <p:nvPicPr>
                <p:cNvPr id="203" name="Graphic 202" descr="Arrow Up with solid fill">
                  <a:extLst>
                    <a:ext uri="{FF2B5EF4-FFF2-40B4-BE49-F238E27FC236}">
                      <a16:creationId xmlns:a16="http://schemas.microsoft.com/office/drawing/2014/main" id="{2A892A7C-DF60-308F-4083-1477FD96D11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4" name="Graphic 203" descr="Diamond Suit with solid fill">
                  <a:extLst>
                    <a:ext uri="{FF2B5EF4-FFF2-40B4-BE49-F238E27FC236}">
                      <a16:creationId xmlns:a16="http://schemas.microsoft.com/office/drawing/2014/main" id="{B9AD0247-88BC-C837-139F-7CF056F82E87}"/>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200" name="Group 199">
                <a:extLst>
                  <a:ext uri="{FF2B5EF4-FFF2-40B4-BE49-F238E27FC236}">
                    <a16:creationId xmlns:a16="http://schemas.microsoft.com/office/drawing/2014/main" id="{7649D1C4-6924-6688-AB73-95B628DE030B}"/>
                  </a:ext>
                </a:extLst>
              </p:cNvPr>
              <p:cNvGrpSpPr/>
              <p:nvPr/>
            </p:nvGrpSpPr>
            <p:grpSpPr>
              <a:xfrm rot="9044710">
                <a:off x="7210645" y="2070886"/>
                <a:ext cx="151074" cy="199472"/>
                <a:chOff x="6311900" y="661116"/>
                <a:chExt cx="914400" cy="1207339"/>
              </a:xfrm>
            </p:grpSpPr>
            <p:pic>
              <p:nvPicPr>
                <p:cNvPr id="201" name="Graphic 200" descr="Arrow Up with solid fill">
                  <a:extLst>
                    <a:ext uri="{FF2B5EF4-FFF2-40B4-BE49-F238E27FC236}">
                      <a16:creationId xmlns:a16="http://schemas.microsoft.com/office/drawing/2014/main" id="{D9B3BC5B-DC58-929F-DA6D-87FC57392028}"/>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202" name="Graphic 201" descr="Diamond Suit with solid fill">
                  <a:extLst>
                    <a:ext uri="{FF2B5EF4-FFF2-40B4-BE49-F238E27FC236}">
                      <a16:creationId xmlns:a16="http://schemas.microsoft.com/office/drawing/2014/main" id="{03D6AFE9-4CA3-0156-6964-F3BEF9F18C78}"/>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grpSp>
          <p:nvGrpSpPr>
            <p:cNvPr id="146" name="Group 145">
              <a:extLst>
                <a:ext uri="{FF2B5EF4-FFF2-40B4-BE49-F238E27FC236}">
                  <a16:creationId xmlns:a16="http://schemas.microsoft.com/office/drawing/2014/main" id="{AF88E268-2074-FBAA-B63C-89CCC1D8D06A}"/>
                </a:ext>
              </a:extLst>
            </p:cNvPr>
            <p:cNvGrpSpPr/>
            <p:nvPr/>
          </p:nvGrpSpPr>
          <p:grpSpPr>
            <a:xfrm>
              <a:off x="8832937" y="2067741"/>
              <a:ext cx="1351506" cy="720658"/>
              <a:chOff x="6721892" y="2070886"/>
              <a:chExt cx="1351506" cy="720658"/>
            </a:xfrm>
          </p:grpSpPr>
          <p:grpSp>
            <p:nvGrpSpPr>
              <p:cNvPr id="153" name="Group 152">
                <a:extLst>
                  <a:ext uri="{FF2B5EF4-FFF2-40B4-BE49-F238E27FC236}">
                    <a16:creationId xmlns:a16="http://schemas.microsoft.com/office/drawing/2014/main" id="{99D946AC-F69A-6BA5-D4F3-07B6F0C778F9}"/>
                  </a:ext>
                </a:extLst>
              </p:cNvPr>
              <p:cNvGrpSpPr/>
              <p:nvPr/>
            </p:nvGrpSpPr>
            <p:grpSpPr>
              <a:xfrm rot="20072604">
                <a:off x="7504730" y="2592072"/>
                <a:ext cx="151074" cy="199472"/>
                <a:chOff x="6311900" y="661116"/>
                <a:chExt cx="914400" cy="1207339"/>
              </a:xfrm>
            </p:grpSpPr>
            <p:pic>
              <p:nvPicPr>
                <p:cNvPr id="187" name="Graphic 186" descr="Arrow Up with solid fill">
                  <a:extLst>
                    <a:ext uri="{FF2B5EF4-FFF2-40B4-BE49-F238E27FC236}">
                      <a16:creationId xmlns:a16="http://schemas.microsoft.com/office/drawing/2014/main" id="{A424D5AB-3803-5715-57F6-F04266857651}"/>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8" name="Graphic 187" descr="Diamond Suit with solid fill">
                  <a:extLst>
                    <a:ext uri="{FF2B5EF4-FFF2-40B4-BE49-F238E27FC236}">
                      <a16:creationId xmlns:a16="http://schemas.microsoft.com/office/drawing/2014/main" id="{AA966B11-12EE-D2EA-49B6-54F4094F0666}"/>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4" name="Group 153">
                <a:extLst>
                  <a:ext uri="{FF2B5EF4-FFF2-40B4-BE49-F238E27FC236}">
                    <a16:creationId xmlns:a16="http://schemas.microsoft.com/office/drawing/2014/main" id="{EA165A8E-EBB9-9356-C1BC-7BC69300C7E7}"/>
                  </a:ext>
                </a:extLst>
              </p:cNvPr>
              <p:cNvGrpSpPr/>
              <p:nvPr/>
            </p:nvGrpSpPr>
            <p:grpSpPr>
              <a:xfrm rot="20072604">
                <a:off x="7713527" y="2512462"/>
                <a:ext cx="151074" cy="199472"/>
                <a:chOff x="6311900" y="661116"/>
                <a:chExt cx="914400" cy="1207339"/>
              </a:xfrm>
            </p:grpSpPr>
            <p:pic>
              <p:nvPicPr>
                <p:cNvPr id="185" name="Graphic 184" descr="Arrow Up with solid fill">
                  <a:extLst>
                    <a:ext uri="{FF2B5EF4-FFF2-40B4-BE49-F238E27FC236}">
                      <a16:creationId xmlns:a16="http://schemas.microsoft.com/office/drawing/2014/main" id="{CFD586A1-81E0-7B83-B139-4F8238E1310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6" name="Graphic 185" descr="Diamond Suit with solid fill">
                  <a:extLst>
                    <a:ext uri="{FF2B5EF4-FFF2-40B4-BE49-F238E27FC236}">
                      <a16:creationId xmlns:a16="http://schemas.microsoft.com/office/drawing/2014/main" id="{133EED7D-8E27-268D-50E6-0F6A953A4A53}"/>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5" name="Group 154">
                <a:extLst>
                  <a:ext uri="{FF2B5EF4-FFF2-40B4-BE49-F238E27FC236}">
                    <a16:creationId xmlns:a16="http://schemas.microsoft.com/office/drawing/2014/main" id="{D8E68559-AA61-4FB6-8400-CF6BE8C762DC}"/>
                  </a:ext>
                </a:extLst>
              </p:cNvPr>
              <p:cNvGrpSpPr/>
              <p:nvPr/>
            </p:nvGrpSpPr>
            <p:grpSpPr>
              <a:xfrm rot="20072604">
                <a:off x="7922324" y="2432852"/>
                <a:ext cx="151074" cy="199472"/>
                <a:chOff x="6311900" y="661116"/>
                <a:chExt cx="914400" cy="1207339"/>
              </a:xfrm>
            </p:grpSpPr>
            <p:pic>
              <p:nvPicPr>
                <p:cNvPr id="183" name="Graphic 182" descr="Arrow Up with solid fill">
                  <a:extLst>
                    <a:ext uri="{FF2B5EF4-FFF2-40B4-BE49-F238E27FC236}">
                      <a16:creationId xmlns:a16="http://schemas.microsoft.com/office/drawing/2014/main" id="{BE5B56D8-1937-A96E-1885-20BA151C4D12}"/>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4" name="Graphic 183" descr="Diamond Suit with solid fill">
                  <a:extLst>
                    <a:ext uri="{FF2B5EF4-FFF2-40B4-BE49-F238E27FC236}">
                      <a16:creationId xmlns:a16="http://schemas.microsoft.com/office/drawing/2014/main" id="{72BC8181-133A-10C1-2CFB-B075BDC84675}"/>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6" name="Group 155">
                <a:extLst>
                  <a:ext uri="{FF2B5EF4-FFF2-40B4-BE49-F238E27FC236}">
                    <a16:creationId xmlns:a16="http://schemas.microsoft.com/office/drawing/2014/main" id="{B2BB2509-73B7-9621-9BB0-764A95AEF2C0}"/>
                  </a:ext>
                </a:extLst>
              </p:cNvPr>
              <p:cNvGrpSpPr/>
              <p:nvPr/>
            </p:nvGrpSpPr>
            <p:grpSpPr>
              <a:xfrm rot="1880656">
                <a:off x="7094451" y="2549167"/>
                <a:ext cx="151074" cy="199472"/>
                <a:chOff x="6311900" y="661116"/>
                <a:chExt cx="914400" cy="1207339"/>
              </a:xfrm>
            </p:grpSpPr>
            <p:pic>
              <p:nvPicPr>
                <p:cNvPr id="181" name="Graphic 180" descr="Arrow Up with solid fill">
                  <a:extLst>
                    <a:ext uri="{FF2B5EF4-FFF2-40B4-BE49-F238E27FC236}">
                      <a16:creationId xmlns:a16="http://schemas.microsoft.com/office/drawing/2014/main" id="{1A7E63E5-F57B-B04D-B93C-8021C9FC216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2" name="Graphic 181" descr="Diamond Suit with solid fill">
                  <a:extLst>
                    <a:ext uri="{FF2B5EF4-FFF2-40B4-BE49-F238E27FC236}">
                      <a16:creationId xmlns:a16="http://schemas.microsoft.com/office/drawing/2014/main" id="{08239A79-019E-580C-9443-891A5BE23EBA}"/>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7" name="Group 156">
                <a:extLst>
                  <a:ext uri="{FF2B5EF4-FFF2-40B4-BE49-F238E27FC236}">
                    <a16:creationId xmlns:a16="http://schemas.microsoft.com/office/drawing/2014/main" id="{B0A3DD18-FB52-1763-C06D-CA7DCA62BDBA}"/>
                  </a:ext>
                </a:extLst>
              </p:cNvPr>
              <p:cNvGrpSpPr/>
              <p:nvPr/>
            </p:nvGrpSpPr>
            <p:grpSpPr>
              <a:xfrm rot="1880656">
                <a:off x="6912194" y="2468196"/>
                <a:ext cx="151074" cy="199472"/>
                <a:chOff x="6311900" y="661116"/>
                <a:chExt cx="914400" cy="1207339"/>
              </a:xfrm>
            </p:grpSpPr>
            <p:pic>
              <p:nvPicPr>
                <p:cNvPr id="179" name="Graphic 178" descr="Arrow Up with solid fill">
                  <a:extLst>
                    <a:ext uri="{FF2B5EF4-FFF2-40B4-BE49-F238E27FC236}">
                      <a16:creationId xmlns:a16="http://schemas.microsoft.com/office/drawing/2014/main" id="{D95273A0-F403-D760-AA74-FB3DC889D98B}"/>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80" name="Graphic 179" descr="Diamond Suit with solid fill">
                  <a:extLst>
                    <a:ext uri="{FF2B5EF4-FFF2-40B4-BE49-F238E27FC236}">
                      <a16:creationId xmlns:a16="http://schemas.microsoft.com/office/drawing/2014/main" id="{4C437D1A-7424-36F4-7631-E08ED685878B}"/>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8" name="Group 157">
                <a:extLst>
                  <a:ext uri="{FF2B5EF4-FFF2-40B4-BE49-F238E27FC236}">
                    <a16:creationId xmlns:a16="http://schemas.microsoft.com/office/drawing/2014/main" id="{9BE6B8B3-B96D-F845-F480-BE77F5AF7C47}"/>
                  </a:ext>
                </a:extLst>
              </p:cNvPr>
              <p:cNvGrpSpPr/>
              <p:nvPr/>
            </p:nvGrpSpPr>
            <p:grpSpPr>
              <a:xfrm rot="1880656">
                <a:off x="6721892" y="2393439"/>
                <a:ext cx="151074" cy="199472"/>
                <a:chOff x="6311900" y="661116"/>
                <a:chExt cx="914400" cy="1207339"/>
              </a:xfrm>
            </p:grpSpPr>
            <p:pic>
              <p:nvPicPr>
                <p:cNvPr id="177" name="Graphic 176" descr="Arrow Up with solid fill">
                  <a:extLst>
                    <a:ext uri="{FF2B5EF4-FFF2-40B4-BE49-F238E27FC236}">
                      <a16:creationId xmlns:a16="http://schemas.microsoft.com/office/drawing/2014/main" id="{55C41EA7-C073-582A-FED5-91E47F8C8731}"/>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8" name="Graphic 177" descr="Diamond Suit with solid fill">
                  <a:extLst>
                    <a:ext uri="{FF2B5EF4-FFF2-40B4-BE49-F238E27FC236}">
                      <a16:creationId xmlns:a16="http://schemas.microsoft.com/office/drawing/2014/main" id="{A0AC890E-C68C-3DB3-A9F0-F82D200CDDBE}"/>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59" name="Group 158">
                <a:extLst>
                  <a:ext uri="{FF2B5EF4-FFF2-40B4-BE49-F238E27FC236}">
                    <a16:creationId xmlns:a16="http://schemas.microsoft.com/office/drawing/2014/main" id="{47AC5DE9-6727-5258-03F0-9F4AD41DA173}"/>
                  </a:ext>
                </a:extLst>
              </p:cNvPr>
              <p:cNvGrpSpPr/>
              <p:nvPr/>
            </p:nvGrpSpPr>
            <p:grpSpPr>
              <a:xfrm rot="9044710">
                <a:off x="6902529" y="2197503"/>
                <a:ext cx="151074" cy="199472"/>
                <a:chOff x="6311900" y="661116"/>
                <a:chExt cx="914400" cy="1207339"/>
              </a:xfrm>
            </p:grpSpPr>
            <p:pic>
              <p:nvPicPr>
                <p:cNvPr id="175" name="Graphic 174" descr="Arrow Up with solid fill">
                  <a:extLst>
                    <a:ext uri="{FF2B5EF4-FFF2-40B4-BE49-F238E27FC236}">
                      <a16:creationId xmlns:a16="http://schemas.microsoft.com/office/drawing/2014/main" id="{71088AE9-1A43-CD59-9068-CB1154EBDDD0}"/>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6" name="Graphic 175" descr="Diamond Suit with solid fill">
                  <a:extLst>
                    <a:ext uri="{FF2B5EF4-FFF2-40B4-BE49-F238E27FC236}">
                      <a16:creationId xmlns:a16="http://schemas.microsoft.com/office/drawing/2014/main" id="{8CA5429C-2464-DDEC-659F-412DBD4C7D4C}"/>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0" name="Group 159">
                <a:extLst>
                  <a:ext uri="{FF2B5EF4-FFF2-40B4-BE49-F238E27FC236}">
                    <a16:creationId xmlns:a16="http://schemas.microsoft.com/office/drawing/2014/main" id="{E1743273-A6E1-9AB2-9B73-67B3060597CC}"/>
                  </a:ext>
                </a:extLst>
              </p:cNvPr>
              <p:cNvGrpSpPr/>
              <p:nvPr/>
            </p:nvGrpSpPr>
            <p:grpSpPr>
              <a:xfrm rot="9044710">
                <a:off x="7063428" y="2131146"/>
                <a:ext cx="151074" cy="199472"/>
                <a:chOff x="6311900" y="661116"/>
                <a:chExt cx="914400" cy="1207339"/>
              </a:xfrm>
            </p:grpSpPr>
            <p:pic>
              <p:nvPicPr>
                <p:cNvPr id="173" name="Graphic 172" descr="Arrow Up with solid fill">
                  <a:extLst>
                    <a:ext uri="{FF2B5EF4-FFF2-40B4-BE49-F238E27FC236}">
                      <a16:creationId xmlns:a16="http://schemas.microsoft.com/office/drawing/2014/main" id="{4CD80F8B-E968-EC7C-AAF1-28105F426AEE}"/>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4" name="Graphic 173" descr="Diamond Suit with solid fill">
                  <a:extLst>
                    <a:ext uri="{FF2B5EF4-FFF2-40B4-BE49-F238E27FC236}">
                      <a16:creationId xmlns:a16="http://schemas.microsoft.com/office/drawing/2014/main" id="{8C214778-DD10-2137-ACCD-2B31E07C5D2D}"/>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1" name="Group 160">
                <a:extLst>
                  <a:ext uri="{FF2B5EF4-FFF2-40B4-BE49-F238E27FC236}">
                    <a16:creationId xmlns:a16="http://schemas.microsoft.com/office/drawing/2014/main" id="{1570773A-3103-2944-EE4B-4DA996F514A7}"/>
                  </a:ext>
                </a:extLst>
              </p:cNvPr>
              <p:cNvGrpSpPr/>
              <p:nvPr/>
            </p:nvGrpSpPr>
            <p:grpSpPr>
              <a:xfrm rot="11870190">
                <a:off x="7519940" y="2071380"/>
                <a:ext cx="151074" cy="199472"/>
                <a:chOff x="6311900" y="661116"/>
                <a:chExt cx="914400" cy="1207339"/>
              </a:xfrm>
            </p:grpSpPr>
            <p:pic>
              <p:nvPicPr>
                <p:cNvPr id="171" name="Graphic 170" descr="Arrow Up with solid fill">
                  <a:extLst>
                    <a:ext uri="{FF2B5EF4-FFF2-40B4-BE49-F238E27FC236}">
                      <a16:creationId xmlns:a16="http://schemas.microsoft.com/office/drawing/2014/main" id="{F7E3B9B1-8816-7BCD-31AA-61C5CF9EC337}"/>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2" name="Graphic 171" descr="Diamond Suit with solid fill">
                  <a:extLst>
                    <a:ext uri="{FF2B5EF4-FFF2-40B4-BE49-F238E27FC236}">
                      <a16:creationId xmlns:a16="http://schemas.microsoft.com/office/drawing/2014/main" id="{85629524-8BDA-6DD5-863D-158657E2C673}"/>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2" name="Group 161">
                <a:extLst>
                  <a:ext uri="{FF2B5EF4-FFF2-40B4-BE49-F238E27FC236}">
                    <a16:creationId xmlns:a16="http://schemas.microsoft.com/office/drawing/2014/main" id="{BA45ACBD-578D-DFDA-DB81-F54E27E12257}"/>
                  </a:ext>
                </a:extLst>
              </p:cNvPr>
              <p:cNvGrpSpPr/>
              <p:nvPr/>
            </p:nvGrpSpPr>
            <p:grpSpPr>
              <a:xfrm rot="11870190">
                <a:off x="7681979" y="2130615"/>
                <a:ext cx="151074" cy="199472"/>
                <a:chOff x="6311900" y="661116"/>
                <a:chExt cx="914400" cy="1207339"/>
              </a:xfrm>
            </p:grpSpPr>
            <p:pic>
              <p:nvPicPr>
                <p:cNvPr id="169" name="Graphic 168" descr="Arrow Up with solid fill">
                  <a:extLst>
                    <a:ext uri="{FF2B5EF4-FFF2-40B4-BE49-F238E27FC236}">
                      <a16:creationId xmlns:a16="http://schemas.microsoft.com/office/drawing/2014/main" id="{EBEA9EB9-152C-F775-9AFB-692F57827B62}"/>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70" name="Graphic 169" descr="Diamond Suit with solid fill">
                  <a:extLst>
                    <a:ext uri="{FF2B5EF4-FFF2-40B4-BE49-F238E27FC236}">
                      <a16:creationId xmlns:a16="http://schemas.microsoft.com/office/drawing/2014/main" id="{ACD537DF-78DC-FF87-6C8A-5EE4BF628D6A}"/>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3" name="Group 162">
                <a:extLst>
                  <a:ext uri="{FF2B5EF4-FFF2-40B4-BE49-F238E27FC236}">
                    <a16:creationId xmlns:a16="http://schemas.microsoft.com/office/drawing/2014/main" id="{A86C6B1F-FD6A-B6FC-76B0-7868FDC5B79F}"/>
                  </a:ext>
                </a:extLst>
              </p:cNvPr>
              <p:cNvGrpSpPr/>
              <p:nvPr/>
            </p:nvGrpSpPr>
            <p:grpSpPr>
              <a:xfrm rot="11870190">
                <a:off x="7878640" y="2219207"/>
                <a:ext cx="151074" cy="199472"/>
                <a:chOff x="6311900" y="661116"/>
                <a:chExt cx="914400" cy="1207339"/>
              </a:xfrm>
            </p:grpSpPr>
            <p:pic>
              <p:nvPicPr>
                <p:cNvPr id="167" name="Graphic 166" descr="Arrow Up with solid fill">
                  <a:extLst>
                    <a:ext uri="{FF2B5EF4-FFF2-40B4-BE49-F238E27FC236}">
                      <a16:creationId xmlns:a16="http://schemas.microsoft.com/office/drawing/2014/main" id="{66240900-96B4-83B0-1999-2817A254C9F9}"/>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68" name="Graphic 167" descr="Diamond Suit with solid fill">
                  <a:extLst>
                    <a:ext uri="{FF2B5EF4-FFF2-40B4-BE49-F238E27FC236}">
                      <a16:creationId xmlns:a16="http://schemas.microsoft.com/office/drawing/2014/main" id="{E41CA856-17CB-5C87-4675-18B274B70829}"/>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nvGrpSpPr>
              <p:cNvPr id="164" name="Group 163">
                <a:extLst>
                  <a:ext uri="{FF2B5EF4-FFF2-40B4-BE49-F238E27FC236}">
                    <a16:creationId xmlns:a16="http://schemas.microsoft.com/office/drawing/2014/main" id="{F8C03F84-1D04-14C2-F86D-E1427A81E24E}"/>
                  </a:ext>
                </a:extLst>
              </p:cNvPr>
              <p:cNvGrpSpPr/>
              <p:nvPr/>
            </p:nvGrpSpPr>
            <p:grpSpPr>
              <a:xfrm rot="9044710">
                <a:off x="7210645" y="2070886"/>
                <a:ext cx="151074" cy="199472"/>
                <a:chOff x="6311900" y="661116"/>
                <a:chExt cx="914400" cy="1207339"/>
              </a:xfrm>
            </p:grpSpPr>
            <p:pic>
              <p:nvPicPr>
                <p:cNvPr id="165" name="Graphic 164" descr="Arrow Up with solid fill">
                  <a:extLst>
                    <a:ext uri="{FF2B5EF4-FFF2-40B4-BE49-F238E27FC236}">
                      <a16:creationId xmlns:a16="http://schemas.microsoft.com/office/drawing/2014/main" id="{2BA3E61F-3804-FF0E-BE0C-BE851E3D7FC8}"/>
                    </a:ext>
                  </a:extLst>
                </p:cNvPr>
                <p:cNvPicPr/>
                <p:nvPr/>
              </p:nvPicPr>
              <p:blipFill>
                <a:blip r:embed="rId104">
                  <a:extLst>
                    <a:ext uri="{96DAC541-7B7A-43D3-8B79-37D633B846F1}">
                      <asvg:svgBlip xmlns:asvg="http://schemas.microsoft.com/office/drawing/2016/SVG/main" r:embed="rId105"/>
                    </a:ext>
                  </a:extLst>
                </a:blip>
                <a:stretch>
                  <a:fillRect/>
                </a:stretch>
              </p:blipFill>
              <p:spPr>
                <a:xfrm>
                  <a:off x="6311900" y="954055"/>
                  <a:ext cx="914400" cy="914400"/>
                </a:xfrm>
                <a:prstGeom prst="rect">
                  <a:avLst/>
                </a:prstGeom>
              </p:spPr>
            </p:pic>
            <p:pic>
              <p:nvPicPr>
                <p:cNvPr id="166" name="Graphic 165" descr="Diamond Suit with solid fill">
                  <a:extLst>
                    <a:ext uri="{FF2B5EF4-FFF2-40B4-BE49-F238E27FC236}">
                      <a16:creationId xmlns:a16="http://schemas.microsoft.com/office/drawing/2014/main" id="{B082122B-0356-BF3E-516A-F947B4801594}"/>
                    </a:ext>
                  </a:extLst>
                </p:cNvPr>
                <p:cNvPicPr/>
                <p:nvPr/>
              </p:nvPicPr>
              <p:blipFill>
                <a:blip r:embed="rId106">
                  <a:extLst>
                    <a:ext uri="{96DAC541-7B7A-43D3-8B79-37D633B846F1}">
                      <asvg:svgBlip xmlns:asvg="http://schemas.microsoft.com/office/drawing/2016/SVG/main" r:embed="rId107"/>
                    </a:ext>
                  </a:extLst>
                </a:blip>
                <a:stretch>
                  <a:fillRect/>
                </a:stretch>
              </p:blipFill>
              <p:spPr>
                <a:xfrm>
                  <a:off x="6311900" y="661116"/>
                  <a:ext cx="914400" cy="914400"/>
                </a:xfrm>
                <a:prstGeom prst="rect">
                  <a:avLst/>
                </a:prstGeom>
              </p:spPr>
            </p:pic>
          </p:grpSp>
        </p:grpSp>
        <p:grpSp>
          <p:nvGrpSpPr>
            <p:cNvPr id="147" name="Group 146">
              <a:extLst>
                <a:ext uri="{FF2B5EF4-FFF2-40B4-BE49-F238E27FC236}">
                  <a16:creationId xmlns:a16="http://schemas.microsoft.com/office/drawing/2014/main" id="{3D802DF7-CCA6-D5D5-4A04-E7526431532F}"/>
                </a:ext>
              </a:extLst>
            </p:cNvPr>
            <p:cNvGrpSpPr/>
            <p:nvPr/>
          </p:nvGrpSpPr>
          <p:grpSpPr>
            <a:xfrm>
              <a:off x="6383168" y="1575516"/>
              <a:ext cx="4224991" cy="1278831"/>
              <a:chOff x="5724525" y="1740661"/>
              <a:chExt cx="4224991" cy="1278831"/>
            </a:xfrm>
          </p:grpSpPr>
          <p:sp>
            <p:nvSpPr>
              <p:cNvPr id="150" name="Diamond 149">
                <a:extLst>
                  <a:ext uri="{FF2B5EF4-FFF2-40B4-BE49-F238E27FC236}">
                    <a16:creationId xmlns:a16="http://schemas.microsoft.com/office/drawing/2014/main" id="{C0DE7EE6-0F72-A1A5-CD41-C15753579B00}"/>
                  </a:ext>
                </a:extLst>
              </p:cNvPr>
              <p:cNvSpPr/>
              <p:nvPr/>
            </p:nvSpPr>
            <p:spPr>
              <a:xfrm>
                <a:off x="5724525" y="2166938"/>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23416EDE-5D56-9446-BA04-C2749F352B3B}"/>
                  </a:ext>
                </a:extLst>
              </p:cNvPr>
              <p:cNvSpPr/>
              <p:nvPr/>
            </p:nvSpPr>
            <p:spPr>
              <a:xfrm>
                <a:off x="7830203" y="2166938"/>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7F8EBAEB-0D39-A5D7-1CEA-F81AD5783AB2}"/>
                  </a:ext>
                </a:extLst>
              </p:cNvPr>
              <p:cNvSpPr/>
              <p:nvPr/>
            </p:nvSpPr>
            <p:spPr>
              <a:xfrm>
                <a:off x="6777364" y="1740661"/>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48" name="TextBox 147">
              <a:extLst>
                <a:ext uri="{FF2B5EF4-FFF2-40B4-BE49-F238E27FC236}">
                  <a16:creationId xmlns:a16="http://schemas.microsoft.com/office/drawing/2014/main" id="{0020E7B4-29F9-318A-C492-2CD6716FB423}"/>
                </a:ext>
              </a:extLst>
            </p:cNvPr>
            <p:cNvSpPr txBox="1"/>
            <p:nvPr/>
          </p:nvSpPr>
          <p:spPr>
            <a:xfrm>
              <a:off x="9126402" y="1455836"/>
              <a:ext cx="932482" cy="307777"/>
            </a:xfrm>
            <a:prstGeom prst="rect">
              <a:avLst/>
            </a:prstGeom>
            <a:noFill/>
          </p:spPr>
          <p:txBody>
            <a:bodyPr wrap="square" rtlCol="0">
              <a:spAutoFit/>
            </a:bodyPr>
            <a:lstStyle/>
            <a:p>
              <a:r>
                <a:rPr lang="en-US" sz="1400" dirty="0"/>
                <a:t>SO</a:t>
              </a:r>
              <a:r>
                <a:rPr lang="en-US" sz="1200" baseline="-25000" dirty="0"/>
                <a:t>3</a:t>
              </a:r>
              <a:r>
                <a:rPr lang="en-US" sz="1200" dirty="0"/>
                <a:t>H-</a:t>
              </a:r>
              <a:endParaRPr lang="en-US" sz="1400" dirty="0"/>
            </a:p>
          </p:txBody>
        </p:sp>
        <p:cxnSp>
          <p:nvCxnSpPr>
            <p:cNvPr id="149" name="Straight Connector 148">
              <a:extLst>
                <a:ext uri="{FF2B5EF4-FFF2-40B4-BE49-F238E27FC236}">
                  <a16:creationId xmlns:a16="http://schemas.microsoft.com/office/drawing/2014/main" id="{5F0F829F-46C4-93A9-A86B-D3BDB1834B20}"/>
                </a:ext>
              </a:extLst>
            </p:cNvPr>
            <p:cNvCxnSpPr/>
            <p:nvPr/>
          </p:nvCxnSpPr>
          <p:spPr>
            <a:xfrm flipV="1">
              <a:off x="8880031" y="1616075"/>
              <a:ext cx="305510" cy="153888"/>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24505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8F5405-4C19-5B3E-378E-E460945CDFA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EB5421A-FFC1-E5BA-AF77-5823432C8498}"/>
              </a:ext>
            </a:extLst>
          </p:cNvPr>
          <p:cNvGrpSpPr/>
          <p:nvPr/>
        </p:nvGrpSpPr>
        <p:grpSpPr>
          <a:xfrm>
            <a:off x="1155020" y="1083049"/>
            <a:ext cx="9032875" cy="3460750"/>
            <a:chOff x="1155020" y="1083049"/>
            <a:chExt cx="9032875" cy="3460750"/>
          </a:xfrm>
        </p:grpSpPr>
        <p:graphicFrame>
          <p:nvGraphicFramePr>
            <p:cNvPr id="8" name="Object 7" descr="Project Path: C:\Users\Offic\OneDrive\Desktop\Ian EIS data 2.opju&#10;PE Folder: /Ian EIS data 2/Folder1/&#10;Short Name: Graph5">
              <a:extLst>
                <a:ext uri="{FF2B5EF4-FFF2-40B4-BE49-F238E27FC236}">
                  <a16:creationId xmlns:a16="http://schemas.microsoft.com/office/drawing/2014/main" id="{EE0B2517-17CB-71C0-0D55-B421FEDA3D91}"/>
                </a:ext>
              </a:extLst>
            </p:cNvPr>
            <p:cNvGraphicFramePr>
              <a:graphicFrameLocks noChangeAspect="1"/>
            </p:cNvGraphicFramePr>
            <p:nvPr>
              <p:extLst>
                <p:ext uri="{D42A27DB-BD31-4B8C-83A1-F6EECF244321}">
                  <p14:modId xmlns:p14="http://schemas.microsoft.com/office/powerpoint/2010/main" val="2677737647"/>
                </p:ext>
              </p:extLst>
            </p:nvPr>
          </p:nvGraphicFramePr>
          <p:xfrm>
            <a:off x="5671457" y="1083049"/>
            <a:ext cx="4516438" cy="3460750"/>
          </p:xfrm>
          <a:graphic>
            <a:graphicData uri="http://schemas.openxmlformats.org/presentationml/2006/ole">
              <mc:AlternateContent xmlns:mc="http://schemas.openxmlformats.org/markup-compatibility/2006">
                <mc:Choice xmlns:v="urn:schemas-microsoft-com:vml" Requires="v">
                  <p:oleObj spid="_x0000_s8194" name="Graph" r:id="rId4" imgW="9802368" imgH="7502333" progId="Origin95.Graph">
                    <p:embed/>
                  </p:oleObj>
                </mc:Choice>
                <mc:Fallback>
                  <p:oleObj name="Graph" r:id="rId4" imgW="9802368" imgH="7502333" progId="Origin95.Graph">
                    <p:embed/>
                    <p:pic>
                      <p:nvPicPr>
                        <p:cNvPr id="8" name="Object 7" descr="Project Path: C:\Users\Offic\OneDrive\Desktop\Ian EIS data 2.opju&#10;PE Folder: /Ian EIS data 2/Folder1/&#10;Short Name: Graph5">
                          <a:extLst>
                            <a:ext uri="{FF2B5EF4-FFF2-40B4-BE49-F238E27FC236}">
                              <a16:creationId xmlns:a16="http://schemas.microsoft.com/office/drawing/2014/main" id="{EE0B2517-17CB-71C0-0D55-B421FEDA3D91}"/>
                            </a:ext>
                          </a:extLst>
                        </p:cNvPr>
                        <p:cNvPicPr/>
                        <p:nvPr/>
                      </p:nvPicPr>
                      <p:blipFill>
                        <a:blip r:embed="rId5"/>
                        <a:stretch>
                          <a:fillRect/>
                        </a:stretch>
                      </p:blipFill>
                      <p:spPr>
                        <a:xfrm>
                          <a:off x="5671457" y="1083049"/>
                          <a:ext cx="4516438" cy="3460750"/>
                        </a:xfrm>
                        <a:prstGeom prst="rect">
                          <a:avLst/>
                        </a:prstGeom>
                      </p:spPr>
                    </p:pic>
                  </p:oleObj>
                </mc:Fallback>
              </mc:AlternateContent>
            </a:graphicData>
          </a:graphic>
        </p:graphicFrame>
        <p:graphicFrame>
          <p:nvGraphicFramePr>
            <p:cNvPr id="6" name="Object 5" descr="Project Path: C:\Users\Offic\OneDrive\Desktop\Ian EIS data 2.opju&#10;PE Folder: /Ian EIS data 2/Folder1/&#10;Short Name: Graph6">
              <a:extLst>
                <a:ext uri="{FF2B5EF4-FFF2-40B4-BE49-F238E27FC236}">
                  <a16:creationId xmlns:a16="http://schemas.microsoft.com/office/drawing/2014/main" id="{263842A5-1C93-EEDB-B5AA-589F089070C0}"/>
                </a:ext>
              </a:extLst>
            </p:cNvPr>
            <p:cNvGraphicFramePr>
              <a:graphicFrameLocks noChangeAspect="1"/>
            </p:cNvGraphicFramePr>
            <p:nvPr>
              <p:extLst>
                <p:ext uri="{D42A27DB-BD31-4B8C-83A1-F6EECF244321}">
                  <p14:modId xmlns:p14="http://schemas.microsoft.com/office/powerpoint/2010/main" val="2432491928"/>
                </p:ext>
              </p:extLst>
            </p:nvPr>
          </p:nvGraphicFramePr>
          <p:xfrm>
            <a:off x="1155020" y="1083049"/>
            <a:ext cx="4516437" cy="3460750"/>
          </p:xfrm>
          <a:graphic>
            <a:graphicData uri="http://schemas.openxmlformats.org/presentationml/2006/ole">
              <mc:AlternateContent xmlns:mc="http://schemas.openxmlformats.org/markup-compatibility/2006">
                <mc:Choice xmlns:v="urn:schemas-microsoft-com:vml" Requires="v">
                  <p:oleObj spid="_x0000_s8195" name="Graph" r:id="rId6" imgW="9802368" imgH="7502333" progId="Origin95.Graph">
                    <p:embed/>
                  </p:oleObj>
                </mc:Choice>
                <mc:Fallback>
                  <p:oleObj name="Graph" r:id="rId6" imgW="9802368" imgH="7502333" progId="Origin95.Graph">
                    <p:embed/>
                    <p:pic>
                      <p:nvPicPr>
                        <p:cNvPr id="6" name="Object 5" descr="Project Path: C:\Users\Offic\OneDrive\Desktop\Ian EIS data 2.opju&#10;PE Folder: /Ian EIS data 2/Folder1/&#10;Short Name: Graph6">
                          <a:extLst>
                            <a:ext uri="{FF2B5EF4-FFF2-40B4-BE49-F238E27FC236}">
                              <a16:creationId xmlns:a16="http://schemas.microsoft.com/office/drawing/2014/main" id="{263842A5-1C93-EEDB-B5AA-589F089070C0}"/>
                            </a:ext>
                          </a:extLst>
                        </p:cNvPr>
                        <p:cNvPicPr/>
                        <p:nvPr/>
                      </p:nvPicPr>
                      <p:blipFill>
                        <a:blip r:embed="rId7"/>
                        <a:stretch>
                          <a:fillRect/>
                        </a:stretch>
                      </p:blipFill>
                      <p:spPr>
                        <a:xfrm>
                          <a:off x="1155020" y="1083049"/>
                          <a:ext cx="4516437" cy="3460750"/>
                        </a:xfrm>
                        <a:prstGeom prst="rect">
                          <a:avLst/>
                        </a:prstGeom>
                      </p:spPr>
                    </p:pic>
                  </p:oleObj>
                </mc:Fallback>
              </mc:AlternateContent>
            </a:graphicData>
          </a:graphic>
        </p:graphicFrame>
      </p:grpSp>
      <p:sp>
        <p:nvSpPr>
          <p:cNvPr id="10" name="Title 9">
            <a:extLst>
              <a:ext uri="{FF2B5EF4-FFF2-40B4-BE49-F238E27FC236}">
                <a16:creationId xmlns:a16="http://schemas.microsoft.com/office/drawing/2014/main" id="{21BE9CDA-56FD-3E3E-2FD9-A3901869B9DA}"/>
              </a:ext>
            </a:extLst>
          </p:cNvPr>
          <p:cNvSpPr>
            <a:spLocks noGrp="1"/>
          </p:cNvSpPr>
          <p:nvPr>
            <p:ph type="title"/>
          </p:nvPr>
        </p:nvSpPr>
        <p:spPr>
          <a:xfrm>
            <a:off x="602766" y="-1713057"/>
            <a:ext cx="10515600" cy="1325563"/>
          </a:xfrm>
        </p:spPr>
        <p:txBody>
          <a:bodyPr/>
          <a:lstStyle/>
          <a:p>
            <a:r>
              <a:rPr lang="en-US" dirty="0"/>
              <a:t>Birefringence</a:t>
            </a:r>
          </a:p>
        </p:txBody>
      </p:sp>
      <p:sp>
        <p:nvSpPr>
          <p:cNvPr id="12" name="Text Placeholder 11">
            <a:extLst>
              <a:ext uri="{FF2B5EF4-FFF2-40B4-BE49-F238E27FC236}">
                <a16:creationId xmlns:a16="http://schemas.microsoft.com/office/drawing/2014/main" id="{13C86318-2746-5E4B-C258-313B88A3613B}"/>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1EF090F3-8DC3-F927-DFB9-2A80127E9DBF}"/>
              </a:ext>
            </a:extLst>
          </p:cNvPr>
          <p:cNvSpPr>
            <a:spLocks noGrp="1"/>
          </p:cNvSpPr>
          <p:nvPr>
            <p:ph type="sldNum" sz="quarter" idx="13"/>
          </p:nvPr>
        </p:nvSpPr>
        <p:spPr/>
        <p:txBody>
          <a:bodyPr/>
          <a:lstStyle/>
          <a:p>
            <a:fld id="{A76D1718-43F4-B94E-88B3-915AE71D28DB}" type="slidenum">
              <a:rPr lang="en-US" smtClean="0"/>
              <a:pPr/>
              <a:t>15</a:t>
            </a:fld>
            <a:endParaRPr lang="en-US"/>
          </a:p>
        </p:txBody>
      </p:sp>
      <p:sp>
        <p:nvSpPr>
          <p:cNvPr id="2" name="TextBox 1">
            <a:extLst>
              <a:ext uri="{FF2B5EF4-FFF2-40B4-BE49-F238E27FC236}">
                <a16:creationId xmlns:a16="http://schemas.microsoft.com/office/drawing/2014/main" id="{C3F47F14-86FC-D89F-471F-EF40508C2497}"/>
              </a:ext>
            </a:extLst>
          </p:cNvPr>
          <p:cNvSpPr txBox="1"/>
          <p:nvPr/>
        </p:nvSpPr>
        <p:spPr>
          <a:xfrm>
            <a:off x="642880" y="-23928"/>
            <a:ext cx="10633017" cy="596317"/>
          </a:xfrm>
          <a:prstGeom prst="rect">
            <a:avLst/>
          </a:prstGeom>
          <a:noFill/>
        </p:spPr>
        <p:txBody>
          <a:bodyPr wrap="square" rtlCol="0">
            <a:spAutoFit/>
          </a:bodyPr>
          <a:lstStyle/>
          <a:p>
            <a:pPr algn="ctr"/>
            <a:r>
              <a:rPr lang="en-US" sz="3275" b="1" i="1" dirty="0">
                <a:cs typeface="Times New Roman" panose="02020603050405020304" pitchFamily="18" charset="0"/>
              </a:rPr>
              <a:t>LS changes the ionomer chain orientation in thin films </a:t>
            </a:r>
          </a:p>
        </p:txBody>
      </p:sp>
      <p:cxnSp>
        <p:nvCxnSpPr>
          <p:cNvPr id="3" name="Straight Connector 2">
            <a:extLst>
              <a:ext uri="{FF2B5EF4-FFF2-40B4-BE49-F238E27FC236}">
                <a16:creationId xmlns:a16="http://schemas.microsoft.com/office/drawing/2014/main" id="{7F504C09-55B1-B579-0950-11A7CDC3ED47}"/>
              </a:ext>
            </a:extLst>
          </p:cNvPr>
          <p:cNvCxnSpPr/>
          <p:nvPr/>
        </p:nvCxnSpPr>
        <p:spPr>
          <a:xfrm>
            <a:off x="838200" y="734362"/>
            <a:ext cx="10304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CABD9C-8321-F7EE-B797-8869C9947307}"/>
              </a:ext>
            </a:extLst>
          </p:cNvPr>
          <p:cNvSpPr txBox="1"/>
          <p:nvPr/>
        </p:nvSpPr>
        <p:spPr>
          <a:xfrm>
            <a:off x="1088571" y="5216434"/>
            <a:ext cx="6244979" cy="369332"/>
          </a:xfrm>
          <a:prstGeom prst="rect">
            <a:avLst/>
          </a:prstGeom>
          <a:noFill/>
        </p:spPr>
        <p:txBody>
          <a:bodyPr wrap="none" rtlCol="0">
            <a:spAutoFit/>
          </a:bodyPr>
          <a:lstStyle/>
          <a:p>
            <a:r>
              <a:rPr lang="en-US" dirty="0"/>
              <a:t>Add pictures of </a:t>
            </a:r>
            <a:r>
              <a:rPr lang="en-US" dirty="0" err="1"/>
              <a:t>spsf</a:t>
            </a:r>
            <a:r>
              <a:rPr lang="en-US" dirty="0"/>
              <a:t> base (flat), with lignin, and lignin structure</a:t>
            </a:r>
          </a:p>
        </p:txBody>
      </p:sp>
    </p:spTree>
    <p:extLst>
      <p:ext uri="{BB962C8B-B14F-4D97-AF65-F5344CB8AC3E}">
        <p14:creationId xmlns:p14="http://schemas.microsoft.com/office/powerpoint/2010/main" val="3933438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396A78-575F-4602-A66F-2A4CAA64FF7F}"/>
              </a:ext>
            </a:extLst>
          </p:cNvPr>
          <p:cNvPicPr>
            <a:picLocks noChangeAspect="1"/>
          </p:cNvPicPr>
          <p:nvPr/>
        </p:nvPicPr>
        <p:blipFill rotWithShape="1">
          <a:blip r:embed="rId4"/>
          <a:srcRect l="8396" t="48575" r="47544" b="11653"/>
          <a:stretch/>
        </p:blipFill>
        <p:spPr>
          <a:xfrm>
            <a:off x="397280" y="4181615"/>
            <a:ext cx="3915375" cy="2440110"/>
          </a:xfrm>
          <a:prstGeom prst="rect">
            <a:avLst/>
          </a:prstGeom>
        </p:spPr>
      </p:pic>
      <p:grpSp>
        <p:nvGrpSpPr>
          <p:cNvPr id="3" name="Group 2">
            <a:extLst>
              <a:ext uri="{FF2B5EF4-FFF2-40B4-BE49-F238E27FC236}">
                <a16:creationId xmlns:a16="http://schemas.microsoft.com/office/drawing/2014/main" id="{EBF7B120-49E1-F366-1CC9-6E30241427C5}"/>
              </a:ext>
            </a:extLst>
          </p:cNvPr>
          <p:cNvGrpSpPr/>
          <p:nvPr/>
        </p:nvGrpSpPr>
        <p:grpSpPr>
          <a:xfrm>
            <a:off x="133370" y="775842"/>
            <a:ext cx="11450221" cy="5020996"/>
            <a:chOff x="-44678" y="870941"/>
            <a:chExt cx="11450221" cy="5020996"/>
          </a:xfrm>
        </p:grpSpPr>
        <p:grpSp>
          <p:nvGrpSpPr>
            <p:cNvPr id="19" name="Group 18">
              <a:extLst>
                <a:ext uri="{FF2B5EF4-FFF2-40B4-BE49-F238E27FC236}">
                  <a16:creationId xmlns:a16="http://schemas.microsoft.com/office/drawing/2014/main" id="{276E8F42-C90D-4C36-A40B-E19B2E24C805}"/>
                </a:ext>
              </a:extLst>
            </p:cNvPr>
            <p:cNvGrpSpPr/>
            <p:nvPr/>
          </p:nvGrpSpPr>
          <p:grpSpPr>
            <a:xfrm>
              <a:off x="24103" y="870941"/>
              <a:ext cx="5951852" cy="3081251"/>
              <a:chOff x="4908406" y="3069437"/>
              <a:chExt cx="5951852" cy="3081251"/>
            </a:xfrm>
          </p:grpSpPr>
          <p:grpSp>
            <p:nvGrpSpPr>
              <p:cNvPr id="14" name="Group 13">
                <a:extLst>
                  <a:ext uri="{FF2B5EF4-FFF2-40B4-BE49-F238E27FC236}">
                    <a16:creationId xmlns:a16="http://schemas.microsoft.com/office/drawing/2014/main" id="{DF724A08-9903-4F3D-AB19-36CD2D10A6B0}"/>
                  </a:ext>
                </a:extLst>
              </p:cNvPr>
              <p:cNvGrpSpPr/>
              <p:nvPr/>
            </p:nvGrpSpPr>
            <p:grpSpPr>
              <a:xfrm>
                <a:off x="4908406" y="3069437"/>
                <a:ext cx="3885278" cy="3081251"/>
                <a:chOff x="4908406" y="3069437"/>
                <a:chExt cx="3885278" cy="3081251"/>
              </a:xfrm>
            </p:grpSpPr>
            <p:pic>
              <p:nvPicPr>
                <p:cNvPr id="12" name="Picture 5" descr="C:\aaa Hickner\shu presentation-hickner grp\ACS meeting-philadelphia\pics for ACS presentation\PEMFC picture2 (with membrane thickness)-drawn by me.tif">
                  <a:extLst>
                    <a:ext uri="{FF2B5EF4-FFF2-40B4-BE49-F238E27FC236}">
                      <a16:creationId xmlns:a16="http://schemas.microsoft.com/office/drawing/2014/main" id="{46DFE838-ED87-458C-9D46-1B711948409E}"/>
                    </a:ext>
                  </a:extLst>
                </p:cNvPr>
                <p:cNvPicPr>
                  <a:picLocks noChangeAspect="1" noChangeArrowheads="1"/>
                </p:cNvPicPr>
                <p:nvPr/>
              </p:nvPicPr>
              <p:blipFill>
                <a:blip r:embed="rId5" cstate="print"/>
                <a:srcRect/>
                <a:stretch>
                  <a:fillRect/>
                </a:stretch>
              </p:blipFill>
              <p:spPr bwMode="auto">
                <a:xfrm>
                  <a:off x="4908406" y="3069437"/>
                  <a:ext cx="3885278" cy="2577441"/>
                </a:xfrm>
                <a:prstGeom prst="rect">
                  <a:avLst/>
                </a:prstGeom>
                <a:noFill/>
              </p:spPr>
            </p:pic>
            <p:sp>
              <p:nvSpPr>
                <p:cNvPr id="13" name="TextBox 12">
                  <a:extLst>
                    <a:ext uri="{FF2B5EF4-FFF2-40B4-BE49-F238E27FC236}">
                      <a16:creationId xmlns:a16="http://schemas.microsoft.com/office/drawing/2014/main" id="{AF1A3202-3C2C-4ABE-8074-F42C581372D9}"/>
                    </a:ext>
                  </a:extLst>
                </p:cNvPr>
                <p:cNvSpPr txBox="1"/>
                <p:nvPr/>
              </p:nvSpPr>
              <p:spPr>
                <a:xfrm>
                  <a:off x="5646131" y="5689023"/>
                  <a:ext cx="2520305" cy="461665"/>
                </a:xfrm>
                <a:prstGeom prst="rect">
                  <a:avLst/>
                </a:prstGeom>
                <a:noFill/>
              </p:spPr>
              <p:txBody>
                <a:bodyPr wrap="none" rtlCol="0">
                  <a:spAutoFit/>
                </a:bodyPr>
                <a:lstStyle/>
                <a:p>
                  <a:pPr algn="ctr"/>
                  <a:r>
                    <a:rPr lang="en-US" sz="1200" b="1" dirty="0"/>
                    <a:t>Proton exchange membrane fuel cell</a:t>
                  </a:r>
                </a:p>
                <a:p>
                  <a:pPr algn="ctr"/>
                  <a:r>
                    <a:rPr lang="en-US" sz="1200" b="1" dirty="0"/>
                    <a:t>(PEMFC)</a:t>
                  </a:r>
                </a:p>
              </p:txBody>
            </p:sp>
          </p:grpSp>
          <p:sp>
            <p:nvSpPr>
              <p:cNvPr id="15" name="Right Arrow 10">
                <a:extLst>
                  <a:ext uri="{FF2B5EF4-FFF2-40B4-BE49-F238E27FC236}">
                    <a16:creationId xmlns:a16="http://schemas.microsoft.com/office/drawing/2014/main" id="{9754431A-7A75-46B8-B0CD-1537A90DC666}"/>
                  </a:ext>
                </a:extLst>
              </p:cNvPr>
              <p:cNvSpPr/>
              <p:nvPr/>
            </p:nvSpPr>
            <p:spPr>
              <a:xfrm>
                <a:off x="7205524" y="4877866"/>
                <a:ext cx="1747772" cy="2124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5EF8B07-F740-4D82-B153-284B9878D3CF}"/>
                  </a:ext>
                </a:extLst>
              </p:cNvPr>
              <p:cNvGrpSpPr/>
              <p:nvPr/>
            </p:nvGrpSpPr>
            <p:grpSpPr>
              <a:xfrm>
                <a:off x="8879378" y="3344201"/>
                <a:ext cx="1980880" cy="2670211"/>
                <a:chOff x="8879378" y="3344201"/>
                <a:chExt cx="1980880" cy="2670211"/>
              </a:xfrm>
            </p:grpSpPr>
            <p:pic>
              <p:nvPicPr>
                <p:cNvPr id="11" name="Picture 2">
                  <a:extLst>
                    <a:ext uri="{FF2B5EF4-FFF2-40B4-BE49-F238E27FC236}">
                      <a16:creationId xmlns:a16="http://schemas.microsoft.com/office/drawing/2014/main" id="{371DE18E-B081-4826-99A4-21B4093808C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97" t="74144" r="10036"/>
                <a:stretch/>
              </p:blipFill>
              <p:spPr bwMode="auto">
                <a:xfrm>
                  <a:off x="8910726" y="3344201"/>
                  <a:ext cx="1897561" cy="62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1B1F743C-47B4-4541-811F-E6B1598FABF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43" r="13179" b="24594"/>
                <a:stretch/>
              </p:blipFill>
              <p:spPr bwMode="auto">
                <a:xfrm>
                  <a:off x="8879378" y="3910178"/>
                  <a:ext cx="1980880" cy="187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C1ACE0FC-18A1-4F6C-83F1-B0F260F9AB55}"/>
                    </a:ext>
                  </a:extLst>
                </p:cNvPr>
                <p:cNvSpPr txBox="1"/>
                <p:nvPr/>
              </p:nvSpPr>
              <p:spPr>
                <a:xfrm>
                  <a:off x="8926912" y="5737413"/>
                  <a:ext cx="1865191" cy="276999"/>
                </a:xfrm>
                <a:prstGeom prst="rect">
                  <a:avLst/>
                </a:prstGeom>
                <a:noFill/>
              </p:spPr>
              <p:txBody>
                <a:bodyPr wrap="none" rtlCol="0">
                  <a:spAutoFit/>
                </a:bodyPr>
                <a:lstStyle/>
                <a:p>
                  <a:pPr algn="ctr"/>
                  <a:r>
                    <a:rPr lang="en-US" sz="1200" b="1" dirty="0"/>
                    <a:t>Ionomer-catalyst interface</a:t>
                  </a:r>
                </a:p>
              </p:txBody>
            </p:sp>
          </p:grpSp>
        </p:grpSp>
        <p:sp>
          <p:nvSpPr>
            <p:cNvPr id="26" name="TextBox 25">
              <a:extLst>
                <a:ext uri="{FF2B5EF4-FFF2-40B4-BE49-F238E27FC236}">
                  <a16:creationId xmlns:a16="http://schemas.microsoft.com/office/drawing/2014/main" id="{E0E88DD4-6E63-6886-4242-E432C334AF62}"/>
                </a:ext>
              </a:extLst>
            </p:cNvPr>
            <p:cNvSpPr txBox="1"/>
            <p:nvPr/>
          </p:nvSpPr>
          <p:spPr>
            <a:xfrm>
              <a:off x="-44678" y="3874010"/>
              <a:ext cx="4237307" cy="584775"/>
            </a:xfrm>
            <a:prstGeom prst="rect">
              <a:avLst/>
            </a:prstGeom>
            <a:noFill/>
          </p:spPr>
          <p:txBody>
            <a:bodyPr wrap="square">
              <a:spAutoFit/>
            </a:bodyPr>
            <a:lstStyle/>
            <a:p>
              <a:pPr algn="ctr"/>
              <a:r>
                <a:rPr lang="en-US" sz="1600" b="1" dirty="0">
                  <a:effectLst/>
                  <a:ea typeface="Calibri" panose="020F0502020204030204" pitchFamily="34" charset="0"/>
                </a:rPr>
                <a:t>Anode: </a:t>
              </a:r>
              <a:r>
                <a:rPr lang="en-US" sz="1600" dirty="0">
                  <a:effectLst/>
                  <a:ea typeface="Calibri" panose="020F0502020204030204" pitchFamily="34" charset="0"/>
                </a:rPr>
                <a:t>2H</a:t>
              </a:r>
              <a:r>
                <a:rPr lang="en-US" sz="1600" baseline="-25000" dirty="0">
                  <a:effectLst/>
                  <a:ea typeface="Calibri" panose="020F0502020204030204" pitchFamily="34" charset="0"/>
                </a:rPr>
                <a:t>2</a:t>
              </a:r>
              <a:r>
                <a:rPr lang="en-US" sz="1600" dirty="0">
                  <a:effectLst/>
                  <a:ea typeface="Calibri" panose="020F0502020204030204" pitchFamily="34" charset="0"/>
                </a:rPr>
                <a:t> </a:t>
              </a:r>
              <a:r>
                <a:rPr lang="en-US" sz="1600" dirty="0">
                  <a:effectLst/>
                  <a:ea typeface="Calibri" panose="020F0502020204030204" pitchFamily="34" charset="0"/>
                  <a:cs typeface="Times New Roman" panose="02020603050405020304" pitchFamily="18" charset="0"/>
                  <a:sym typeface="Symbol" panose="05050102010706020507" pitchFamily="18" charset="2"/>
                </a:rPr>
                <a:t></a:t>
              </a:r>
              <a:r>
                <a:rPr lang="en-US" sz="1600" dirty="0">
                  <a:effectLst/>
                  <a:ea typeface="Calibri" panose="020F0502020204030204" pitchFamily="34" charset="0"/>
                </a:rPr>
                <a:t> 4H</a:t>
              </a:r>
              <a:r>
                <a:rPr lang="en-US" sz="1600" baseline="30000" dirty="0">
                  <a:effectLst/>
                  <a:ea typeface="Calibri" panose="020F0502020204030204" pitchFamily="34" charset="0"/>
                </a:rPr>
                <a:t>+</a:t>
              </a:r>
              <a:r>
                <a:rPr lang="en-US" sz="1600" dirty="0">
                  <a:effectLst/>
                  <a:ea typeface="Calibri" panose="020F0502020204030204" pitchFamily="34" charset="0"/>
                </a:rPr>
                <a:t> + 4e</a:t>
              </a:r>
              <a:r>
                <a:rPr lang="en-US" sz="1600" baseline="30000" dirty="0">
                  <a:effectLst/>
                  <a:ea typeface="Calibri" panose="020F0502020204030204" pitchFamily="34" charset="0"/>
                </a:rPr>
                <a:t>-</a:t>
              </a:r>
            </a:p>
            <a:p>
              <a:pPr algn="ctr"/>
              <a:r>
                <a:rPr lang="en-US" sz="1600" b="1" dirty="0">
                  <a:effectLst/>
                  <a:ea typeface="Calibri" panose="020F0502020204030204" pitchFamily="34" charset="0"/>
                </a:rPr>
                <a:t>Cathode: </a:t>
              </a:r>
              <a:r>
                <a:rPr lang="en-US" sz="1600" dirty="0">
                  <a:effectLst/>
                  <a:ea typeface="Calibri" panose="020F0502020204030204" pitchFamily="34" charset="0"/>
                </a:rPr>
                <a:t>4H</a:t>
              </a:r>
              <a:r>
                <a:rPr lang="en-US" sz="1600" baseline="30000" dirty="0">
                  <a:effectLst/>
                  <a:ea typeface="Calibri" panose="020F0502020204030204" pitchFamily="34" charset="0"/>
                </a:rPr>
                <a:t>+</a:t>
              </a:r>
              <a:r>
                <a:rPr lang="en-US" sz="1600" dirty="0">
                  <a:effectLst/>
                  <a:ea typeface="Calibri" panose="020F0502020204030204" pitchFamily="34" charset="0"/>
                </a:rPr>
                <a:t> + 4e</a:t>
              </a:r>
              <a:r>
                <a:rPr lang="en-US" sz="1600" baseline="30000" dirty="0">
                  <a:effectLst/>
                  <a:ea typeface="Calibri" panose="020F0502020204030204" pitchFamily="34" charset="0"/>
                </a:rPr>
                <a:t>-</a:t>
              </a:r>
              <a:r>
                <a:rPr lang="en-US" sz="1600" dirty="0">
                  <a:effectLst/>
                  <a:ea typeface="Calibri" panose="020F0502020204030204" pitchFamily="34" charset="0"/>
                </a:rPr>
                <a:t> + O</a:t>
              </a:r>
              <a:r>
                <a:rPr lang="en-US" sz="1600" baseline="-25000" dirty="0">
                  <a:effectLst/>
                  <a:ea typeface="Calibri" panose="020F0502020204030204" pitchFamily="34" charset="0"/>
                </a:rPr>
                <a:t>2</a:t>
              </a:r>
              <a:r>
                <a:rPr lang="en-US" sz="1600" dirty="0">
                  <a:effectLst/>
                  <a:ea typeface="Calibri" panose="020F0502020204030204" pitchFamily="34" charset="0"/>
                </a:rPr>
                <a:t>  </a:t>
              </a:r>
              <a:r>
                <a:rPr lang="en-US" sz="1600" dirty="0">
                  <a:effectLst/>
                  <a:ea typeface="Calibri" panose="020F0502020204030204" pitchFamily="34" charset="0"/>
                  <a:cs typeface="Times New Roman" panose="02020603050405020304" pitchFamily="18" charset="0"/>
                  <a:sym typeface="Symbol" panose="05050102010706020507" pitchFamily="18" charset="2"/>
                </a:rPr>
                <a:t></a:t>
              </a:r>
              <a:r>
                <a:rPr lang="en-US" sz="1600" dirty="0">
                  <a:effectLst/>
                  <a:ea typeface="Calibri" panose="020F0502020204030204" pitchFamily="34" charset="0"/>
                </a:rPr>
                <a:t> 2H</a:t>
              </a:r>
              <a:r>
                <a:rPr lang="en-US" sz="1600" baseline="-25000" dirty="0">
                  <a:effectLst/>
                  <a:ea typeface="Calibri" panose="020F0502020204030204" pitchFamily="34" charset="0"/>
                </a:rPr>
                <a:t>2</a:t>
              </a:r>
              <a:r>
                <a:rPr lang="en-US" sz="1600" dirty="0">
                  <a:effectLst/>
                  <a:ea typeface="Calibri" panose="020F0502020204030204" pitchFamily="34" charset="0"/>
                </a:rPr>
                <a:t>O </a:t>
              </a:r>
              <a:r>
                <a:rPr lang="en-US" sz="1600" b="1" dirty="0">
                  <a:solidFill>
                    <a:schemeClr val="accent5">
                      <a:lumMod val="75000"/>
                    </a:schemeClr>
                  </a:solidFill>
                  <a:effectLst/>
                  <a:ea typeface="Calibri" panose="020F0502020204030204" pitchFamily="34" charset="0"/>
                </a:rPr>
                <a:t>(ORR)</a:t>
              </a:r>
              <a:endParaRPr lang="en-US" sz="1600" b="1" dirty="0">
                <a:solidFill>
                  <a:schemeClr val="accent5">
                    <a:lumMod val="75000"/>
                  </a:schemeClr>
                </a:solidFill>
              </a:endParaRPr>
            </a:p>
          </p:txBody>
        </p:sp>
        <p:sp>
          <p:nvSpPr>
            <p:cNvPr id="20" name="TextBox 19">
              <a:extLst>
                <a:ext uri="{FF2B5EF4-FFF2-40B4-BE49-F238E27FC236}">
                  <a16:creationId xmlns:a16="http://schemas.microsoft.com/office/drawing/2014/main" id="{3B51C6FA-3106-8574-BE38-6CFF28551F9C}"/>
                </a:ext>
              </a:extLst>
            </p:cNvPr>
            <p:cNvSpPr txBox="1"/>
            <p:nvPr/>
          </p:nvSpPr>
          <p:spPr>
            <a:xfrm>
              <a:off x="4272977" y="4060666"/>
              <a:ext cx="7132566" cy="1831271"/>
            </a:xfrm>
            <a:prstGeom prst="rect">
              <a:avLst/>
            </a:prstGeom>
            <a:noFill/>
          </p:spPr>
          <p:txBody>
            <a:bodyPr wrap="square" rtlCol="0">
              <a:spAutoFit/>
            </a:bodyPr>
            <a:lstStyle/>
            <a:p>
              <a:pPr>
                <a:spcBef>
                  <a:spcPts val="600"/>
                </a:spcBef>
              </a:pPr>
              <a:r>
                <a:rPr lang="en-US" b="1" i="1" dirty="0">
                  <a:cs typeface="Times" panose="02020603050405020304" pitchFamily="18" charset="0"/>
                </a:rPr>
                <a:t>Issues with current state-of-the-art ionomer Nafion: </a:t>
              </a:r>
            </a:p>
            <a:p>
              <a:pPr marL="342900" indent="-342900">
                <a:spcBef>
                  <a:spcPts val="600"/>
                </a:spcBef>
                <a:buFont typeface="Arial" panose="020B0604020202020204" pitchFamily="34" charset="0"/>
                <a:buChar char="•"/>
              </a:pPr>
              <a:r>
                <a:rPr lang="en-US" sz="1600" b="1" dirty="0">
                  <a:solidFill>
                    <a:srgbClr val="FF0000"/>
                  </a:solidFill>
                  <a:cs typeface="Times" panose="02020603050405020304" pitchFamily="18" charset="0"/>
                </a:rPr>
                <a:t>High ion transport resistance </a:t>
              </a:r>
              <a:r>
                <a:rPr lang="en-US" sz="1600" dirty="0">
                  <a:cs typeface="Times" panose="02020603050405020304" pitchFamily="18" charset="0"/>
                </a:rPr>
                <a:t>at nanothin polymer-catalyst interface</a:t>
              </a:r>
            </a:p>
            <a:p>
              <a:r>
                <a:rPr lang="en-US" sz="1600" dirty="0">
                  <a:cs typeface="Times" panose="02020603050405020304" pitchFamily="18" charset="0"/>
                </a:rPr>
                <a:t>       -  makes ORR sluggish</a:t>
              </a:r>
            </a:p>
            <a:p>
              <a:r>
                <a:rPr lang="en-US" sz="1600" dirty="0">
                  <a:cs typeface="Times" panose="02020603050405020304" pitchFamily="18" charset="0"/>
                </a:rPr>
                <a:t>       - negatively impacts power performance of fuel cells</a:t>
              </a:r>
            </a:p>
            <a:p>
              <a:pPr marL="342900" indent="-342900">
                <a:spcBef>
                  <a:spcPts val="600"/>
                </a:spcBef>
                <a:buFont typeface="Arial" panose="020B0604020202020204" pitchFamily="34" charset="0"/>
                <a:buChar char="•"/>
              </a:pPr>
              <a:r>
                <a:rPr lang="en-US" sz="1600" b="1" dirty="0">
                  <a:cs typeface="Times" panose="02020603050405020304" pitchFamily="18" charset="0"/>
                </a:rPr>
                <a:t>Nafion is very expensive ($500/kg, </a:t>
              </a:r>
              <a:r>
                <a:rPr lang="en-US" sz="1600" dirty="0">
                  <a:cs typeface="Times" panose="02020603050405020304" pitchFamily="18" charset="0"/>
                </a:rPr>
                <a:t>DOE cost projection report)</a:t>
              </a:r>
            </a:p>
            <a:p>
              <a:pPr marL="342900" indent="-342900">
                <a:spcBef>
                  <a:spcPts val="600"/>
                </a:spcBef>
                <a:buFont typeface="Arial" panose="020B0604020202020204" pitchFamily="34" charset="0"/>
                <a:buChar char="•"/>
              </a:pPr>
              <a:r>
                <a:rPr lang="en-US" sz="1600" b="1" dirty="0">
                  <a:cs typeface="Times" panose="02020603050405020304" pitchFamily="18" charset="0"/>
                </a:rPr>
                <a:t>Nafion is fluorocarbon-based - not environment friendly.</a:t>
              </a:r>
            </a:p>
          </p:txBody>
        </p:sp>
      </p:grpSp>
      <p:pic>
        <p:nvPicPr>
          <p:cNvPr id="32" name="Picture 31">
            <a:extLst>
              <a:ext uri="{FF2B5EF4-FFF2-40B4-BE49-F238E27FC236}">
                <a16:creationId xmlns:a16="http://schemas.microsoft.com/office/drawing/2014/main" id="{4B822293-B7C5-EAE9-B01E-440F64F8D572}"/>
              </a:ext>
            </a:extLst>
          </p:cNvPr>
          <p:cNvPicPr>
            <a:picLocks noChangeAspect="1"/>
          </p:cNvPicPr>
          <p:nvPr/>
        </p:nvPicPr>
        <p:blipFill>
          <a:blip r:embed="rId7"/>
          <a:stretch>
            <a:fillRect/>
          </a:stretch>
        </p:blipFill>
        <p:spPr>
          <a:xfrm>
            <a:off x="6790420" y="1375888"/>
            <a:ext cx="2091860" cy="1032691"/>
          </a:xfrm>
          <a:prstGeom prst="rect">
            <a:avLst/>
          </a:prstGeom>
        </p:spPr>
      </p:pic>
      <p:graphicFrame>
        <p:nvGraphicFramePr>
          <p:cNvPr id="34" name="Object 33">
            <a:extLst>
              <a:ext uri="{FF2B5EF4-FFF2-40B4-BE49-F238E27FC236}">
                <a16:creationId xmlns:a16="http://schemas.microsoft.com/office/drawing/2014/main" id="{7A4AD77D-3B9D-7A71-BEC6-3EF580BD9C15}"/>
              </a:ext>
            </a:extLst>
          </p:cNvPr>
          <p:cNvGraphicFramePr>
            <a:graphicFrameLocks noChangeAspect="1"/>
          </p:cNvGraphicFramePr>
          <p:nvPr/>
        </p:nvGraphicFramePr>
        <p:xfrm>
          <a:off x="9778429" y="1130901"/>
          <a:ext cx="1226567" cy="2116841"/>
        </p:xfrm>
        <a:graphic>
          <a:graphicData uri="http://schemas.openxmlformats.org/presentationml/2006/ole">
            <mc:AlternateContent xmlns:mc="http://schemas.openxmlformats.org/markup-compatibility/2006">
              <mc:Choice xmlns:v="urn:schemas-microsoft-com:vml" Requires="v">
                <p:oleObj spid="_x0000_s9218" name="CS ChemDraw Drawing" r:id="rId8" imgW="2082890" imgH="3395250" progId="ChemDraw.Document.6.0">
                  <p:embed/>
                </p:oleObj>
              </mc:Choice>
              <mc:Fallback>
                <p:oleObj name="CS ChemDraw Drawing" r:id="rId8" imgW="2082890" imgH="3395250" progId="ChemDraw.Document.6.0">
                  <p:embed/>
                  <p:pic>
                    <p:nvPicPr>
                      <p:cNvPr id="34" name="Object 33">
                        <a:extLst>
                          <a:ext uri="{FF2B5EF4-FFF2-40B4-BE49-F238E27FC236}">
                            <a16:creationId xmlns:a16="http://schemas.microsoft.com/office/drawing/2014/main" id="{7A4AD77D-3B9D-7A71-BEC6-3EF580BD9C15}"/>
                          </a:ext>
                        </a:extLst>
                      </p:cNvPr>
                      <p:cNvPicPr>
                        <a:picLocks noChangeAspect="1" noChangeArrowheads="1"/>
                      </p:cNvPicPr>
                      <p:nvPr/>
                    </p:nvPicPr>
                    <p:blipFill>
                      <a:blip r:embed="rId9"/>
                      <a:srcRect/>
                      <a:stretch>
                        <a:fillRect/>
                      </a:stretch>
                    </p:blipFill>
                    <p:spPr bwMode="auto">
                      <a:xfrm>
                        <a:off x="9778429" y="1130901"/>
                        <a:ext cx="1226567" cy="2116841"/>
                      </a:xfrm>
                      <a:prstGeom prst="rect">
                        <a:avLst/>
                      </a:prstGeom>
                      <a:noFill/>
                      <a:ln>
                        <a:noFill/>
                      </a:ln>
                    </p:spPr>
                  </p:pic>
                </p:oleObj>
              </mc:Fallback>
            </mc:AlternateContent>
          </a:graphicData>
        </a:graphic>
      </p:graphicFrame>
      <p:sp>
        <p:nvSpPr>
          <p:cNvPr id="35" name="Right Arrow 10">
            <a:extLst>
              <a:ext uri="{FF2B5EF4-FFF2-40B4-BE49-F238E27FC236}">
                <a16:creationId xmlns:a16="http://schemas.microsoft.com/office/drawing/2014/main" id="{9AFB8FEC-0256-E327-0206-DD3F84DAFABC}"/>
              </a:ext>
            </a:extLst>
          </p:cNvPr>
          <p:cNvSpPr/>
          <p:nvPr/>
        </p:nvSpPr>
        <p:spPr>
          <a:xfrm>
            <a:off x="5064503" y="1878085"/>
            <a:ext cx="1747772" cy="2124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D9D8DB1-2C16-1869-426D-F39DEF1BFE5F}"/>
              </a:ext>
            </a:extLst>
          </p:cNvPr>
          <p:cNvSpPr txBox="1"/>
          <p:nvPr/>
        </p:nvSpPr>
        <p:spPr>
          <a:xfrm>
            <a:off x="3656063" y="5727099"/>
            <a:ext cx="8842283" cy="1015663"/>
          </a:xfrm>
          <a:prstGeom prst="rect">
            <a:avLst/>
          </a:prstGeom>
          <a:noFill/>
        </p:spPr>
        <p:txBody>
          <a:bodyPr wrap="square" rtlCol="0">
            <a:spAutoFit/>
          </a:bodyPr>
          <a:lstStyle/>
          <a:p>
            <a:pPr algn="ctr"/>
            <a:r>
              <a:rPr lang="en-US" sz="2000" dirty="0">
                <a:solidFill>
                  <a:srgbClr val="0000FF"/>
                </a:solidFill>
              </a:rPr>
              <a:t>Ionomer thin film &amp; interfacial behavior are neither well-understood </a:t>
            </a:r>
          </a:p>
          <a:p>
            <a:pPr algn="ctr"/>
            <a:r>
              <a:rPr lang="en-US" sz="2000" dirty="0">
                <a:solidFill>
                  <a:srgbClr val="0000FF"/>
                </a:solidFill>
              </a:rPr>
              <a:t>nor attempted to improve significantly</a:t>
            </a:r>
          </a:p>
          <a:p>
            <a:pPr algn="ctr"/>
            <a:r>
              <a:rPr lang="en-US" sz="2000" dirty="0">
                <a:solidFill>
                  <a:srgbClr val="0000FF"/>
                </a:solidFill>
              </a:rPr>
              <a:t>We need </a:t>
            </a:r>
            <a:r>
              <a:rPr lang="en-US" sz="2000" b="1" dirty="0">
                <a:solidFill>
                  <a:srgbClr val="0000FF"/>
                </a:solidFill>
              </a:rPr>
              <a:t>low-cost,</a:t>
            </a:r>
            <a:r>
              <a:rPr lang="en-US" sz="2000" dirty="0">
                <a:solidFill>
                  <a:srgbClr val="0000FF"/>
                </a:solidFill>
              </a:rPr>
              <a:t> </a:t>
            </a:r>
            <a:r>
              <a:rPr lang="en-US" sz="2000" b="1" dirty="0">
                <a:solidFill>
                  <a:srgbClr val="0000FF"/>
                </a:solidFill>
              </a:rPr>
              <a:t>efficient</a:t>
            </a:r>
            <a:r>
              <a:rPr lang="en-US" sz="2000" dirty="0">
                <a:solidFill>
                  <a:srgbClr val="0000FF"/>
                </a:solidFill>
              </a:rPr>
              <a:t>, and </a:t>
            </a:r>
            <a:r>
              <a:rPr lang="en-US" sz="2000" b="1" dirty="0">
                <a:solidFill>
                  <a:srgbClr val="0000FF"/>
                </a:solidFill>
              </a:rPr>
              <a:t>environment friendly ionomers</a:t>
            </a:r>
            <a:r>
              <a:rPr lang="en-US" sz="2000" dirty="0">
                <a:solidFill>
                  <a:srgbClr val="0000FF"/>
                </a:solidFill>
              </a:rPr>
              <a:t>.</a:t>
            </a:r>
          </a:p>
        </p:txBody>
      </p:sp>
      <p:sp>
        <p:nvSpPr>
          <p:cNvPr id="37" name="TextBox 6">
            <a:extLst>
              <a:ext uri="{FF2B5EF4-FFF2-40B4-BE49-F238E27FC236}">
                <a16:creationId xmlns:a16="http://schemas.microsoft.com/office/drawing/2014/main" id="{6F96820A-132A-ADF3-8EC7-6189839B4EC5}"/>
              </a:ext>
            </a:extLst>
          </p:cNvPr>
          <p:cNvSpPr txBox="1">
            <a:spLocks noChangeArrowheads="1"/>
          </p:cNvSpPr>
          <p:nvPr/>
        </p:nvSpPr>
        <p:spPr bwMode="auto">
          <a:xfrm>
            <a:off x="6279797" y="2433906"/>
            <a:ext cx="4237307" cy="1600438"/>
          </a:xfrm>
          <a:prstGeom prst="rect">
            <a:avLst/>
          </a:prstGeom>
          <a:noFill/>
          <a:ln w="9525">
            <a:noFill/>
            <a:miter lim="800000"/>
            <a:headEnd/>
            <a:tailEnd/>
          </a:ln>
        </p:spPr>
        <p:txBody>
          <a:bodyPr wrap="square">
            <a:spAutoFit/>
          </a:bodyPr>
          <a:lstStyle/>
          <a:p>
            <a:r>
              <a:rPr lang="en-US" sz="1400" i="1" dirty="0">
                <a:cs typeface="Times" panose="02020603050405020304" pitchFamily="18" charset="0"/>
              </a:rPr>
              <a:t>Dishari , S. K. et al.  Chem. Comm. 2024</a:t>
            </a:r>
          </a:p>
          <a:p>
            <a:r>
              <a:rPr lang="en-US" sz="1400" i="1" dirty="0">
                <a:cs typeface="Times" panose="02020603050405020304" pitchFamily="18" charset="0"/>
              </a:rPr>
              <a:t>Dishari , S. K. et al.  ACS Appl. </a:t>
            </a:r>
            <a:r>
              <a:rPr lang="en-US" sz="1400" i="1" dirty="0" err="1">
                <a:cs typeface="Times" panose="02020603050405020304" pitchFamily="18" charset="0"/>
              </a:rPr>
              <a:t>Polym</a:t>
            </a:r>
            <a:r>
              <a:rPr lang="en-US" sz="1400" i="1" dirty="0">
                <a:cs typeface="Times" panose="02020603050405020304" pitchFamily="18" charset="0"/>
              </a:rPr>
              <a:t>. Mater. 2024</a:t>
            </a:r>
          </a:p>
          <a:p>
            <a:r>
              <a:rPr lang="en-US" sz="1400" i="1" dirty="0">
                <a:cs typeface="Times" panose="02020603050405020304" pitchFamily="18" charset="0"/>
              </a:rPr>
              <a:t>Dishari , S. K. et al.  Cell Rep. Phys. Sci. 2023</a:t>
            </a:r>
          </a:p>
          <a:p>
            <a:r>
              <a:rPr lang="en-US" sz="1400" i="1" dirty="0">
                <a:cs typeface="Times" panose="02020603050405020304" pitchFamily="18" charset="0"/>
              </a:rPr>
              <a:t>Dishari , S. K. et al.  ACS Macro Lett. 2020</a:t>
            </a:r>
          </a:p>
          <a:p>
            <a:r>
              <a:rPr lang="en-US" sz="1400" i="1" dirty="0">
                <a:cs typeface="Times" panose="02020603050405020304" pitchFamily="18" charset="0"/>
              </a:rPr>
              <a:t>Dishari , S. K. et al.  J .Phys. Chem. C 2019</a:t>
            </a:r>
          </a:p>
          <a:p>
            <a:r>
              <a:rPr lang="en-US" sz="1400" i="1" dirty="0">
                <a:cs typeface="Times" panose="02020603050405020304" pitchFamily="18" charset="0"/>
              </a:rPr>
              <a:t>Dishari , S. K. et al.  J .Phys. Chem. C 2018</a:t>
            </a:r>
          </a:p>
          <a:p>
            <a:r>
              <a:rPr lang="en-US" sz="1400" i="1" dirty="0">
                <a:cs typeface="Times" panose="02020603050405020304" pitchFamily="18" charset="0"/>
              </a:rPr>
              <a:t>Dishari , S. K. et al.  Macromolecules 2013</a:t>
            </a:r>
          </a:p>
        </p:txBody>
      </p:sp>
      <p:sp>
        <p:nvSpPr>
          <p:cNvPr id="27" name="TextBox 6">
            <a:extLst>
              <a:ext uri="{FF2B5EF4-FFF2-40B4-BE49-F238E27FC236}">
                <a16:creationId xmlns:a16="http://schemas.microsoft.com/office/drawing/2014/main" id="{F6E70DA6-72E6-31CE-BBEF-248D34D66F21}"/>
              </a:ext>
            </a:extLst>
          </p:cNvPr>
          <p:cNvSpPr txBox="1">
            <a:spLocks noChangeArrowheads="1"/>
          </p:cNvSpPr>
          <p:nvPr/>
        </p:nvSpPr>
        <p:spPr bwMode="auto">
          <a:xfrm>
            <a:off x="107232" y="6463843"/>
            <a:ext cx="4065891" cy="307777"/>
          </a:xfrm>
          <a:prstGeom prst="rect">
            <a:avLst/>
          </a:prstGeom>
          <a:noFill/>
          <a:ln w="9525">
            <a:noFill/>
            <a:miter lim="800000"/>
            <a:headEnd/>
            <a:tailEnd/>
          </a:ln>
        </p:spPr>
        <p:txBody>
          <a:bodyPr wrap="square">
            <a:spAutoFit/>
          </a:bodyPr>
          <a:lstStyle/>
          <a:p>
            <a:pPr algn="ctr"/>
            <a:r>
              <a:rPr lang="en-US" sz="1400" i="1" dirty="0" err="1">
                <a:cs typeface="Times" panose="02020603050405020304" pitchFamily="18" charset="0"/>
              </a:rPr>
              <a:t>Gittleman</a:t>
            </a:r>
            <a:r>
              <a:rPr lang="en-US" sz="1400" i="1" dirty="0">
                <a:cs typeface="Times" panose="02020603050405020304" pitchFamily="18" charset="0"/>
              </a:rPr>
              <a:t>, C. et al. </a:t>
            </a:r>
            <a:r>
              <a:rPr lang="en-US" sz="1400" i="1" dirty="0" err="1">
                <a:cs typeface="Times" panose="02020603050405020304" pitchFamily="18" charset="0"/>
              </a:rPr>
              <a:t>Curr</a:t>
            </a:r>
            <a:r>
              <a:rPr lang="en-US" sz="1400" i="1" dirty="0">
                <a:cs typeface="Times" panose="02020603050405020304" pitchFamily="18" charset="0"/>
              </a:rPr>
              <a:t>. Opinion </a:t>
            </a:r>
            <a:r>
              <a:rPr lang="en-US" sz="1400" i="1" dirty="0" err="1">
                <a:cs typeface="Times" panose="02020603050405020304" pitchFamily="18" charset="0"/>
              </a:rPr>
              <a:t>Electrochem</a:t>
            </a:r>
            <a:r>
              <a:rPr lang="en-US" sz="1400" i="1" dirty="0">
                <a:cs typeface="Times" panose="02020603050405020304" pitchFamily="18" charset="0"/>
              </a:rPr>
              <a:t>. 2019</a:t>
            </a:r>
          </a:p>
        </p:txBody>
      </p:sp>
      <p:sp>
        <p:nvSpPr>
          <p:cNvPr id="4" name="Rectangle 3">
            <a:extLst>
              <a:ext uri="{FF2B5EF4-FFF2-40B4-BE49-F238E27FC236}">
                <a16:creationId xmlns:a16="http://schemas.microsoft.com/office/drawing/2014/main" id="{A04A1C3C-8797-AAB5-0F98-9C9196012762}"/>
              </a:ext>
            </a:extLst>
          </p:cNvPr>
          <p:cNvSpPr>
            <a:spLocks noChangeArrowheads="1"/>
          </p:cNvSpPr>
          <p:nvPr/>
        </p:nvSpPr>
        <p:spPr bwMode="auto">
          <a:xfrm>
            <a:off x="273801" y="-280603"/>
            <a:ext cx="115109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r>
              <a:rPr lang="en-US" altLang="en-US" sz="3600" b="1" dirty="0">
                <a:latin typeface="+mn-lt"/>
              </a:rPr>
              <a:t>Technical Challenges of H-Fuel Cells</a:t>
            </a:r>
            <a:endParaRPr lang="en-US" altLang="en-US" sz="3600" dirty="0">
              <a:latin typeface="+mn-lt"/>
            </a:endParaRPr>
          </a:p>
        </p:txBody>
      </p:sp>
      <p:cxnSp>
        <p:nvCxnSpPr>
          <p:cNvPr id="5" name="Straight Connector 4">
            <a:extLst>
              <a:ext uri="{FF2B5EF4-FFF2-40B4-BE49-F238E27FC236}">
                <a16:creationId xmlns:a16="http://schemas.microsoft.com/office/drawing/2014/main" id="{4C5E3213-DA79-44E2-C06A-293D806276E9}"/>
              </a:ext>
            </a:extLst>
          </p:cNvPr>
          <p:cNvCxnSpPr/>
          <p:nvPr/>
        </p:nvCxnSpPr>
        <p:spPr>
          <a:xfrm>
            <a:off x="787251" y="638834"/>
            <a:ext cx="10304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BE3803D-5530-9C52-60C4-DA9C87904C0D}"/>
              </a:ext>
            </a:extLst>
          </p:cNvPr>
          <p:cNvSpPr>
            <a:spLocks noGrp="1"/>
          </p:cNvSpPr>
          <p:nvPr>
            <p:ph type="sldNum" sz="quarter" idx="12"/>
          </p:nvPr>
        </p:nvSpPr>
        <p:spPr/>
        <p:txBody>
          <a:bodyPr/>
          <a:lstStyle/>
          <a:p>
            <a:fld id="{A904F8AE-D90C-4D60-AF89-03933DE4E1A8}" type="slidenum">
              <a:rPr lang="en-US" smtClean="0"/>
              <a:t>16</a:t>
            </a:fld>
            <a:endParaRPr lang="en-US"/>
          </a:p>
        </p:txBody>
      </p:sp>
      <p:pic>
        <p:nvPicPr>
          <p:cNvPr id="7" name="Picture 6">
            <a:extLst>
              <a:ext uri="{FF2B5EF4-FFF2-40B4-BE49-F238E27FC236}">
                <a16:creationId xmlns:a16="http://schemas.microsoft.com/office/drawing/2014/main" id="{1D648702-E65D-5503-EC31-83F6E7C415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84527" y="23077"/>
            <a:ext cx="684356" cy="637993"/>
          </a:xfrm>
          <a:prstGeom prst="rect">
            <a:avLst/>
          </a:prstGeom>
        </p:spPr>
      </p:pic>
      <p:pic>
        <p:nvPicPr>
          <p:cNvPr id="8" name="Picture 7">
            <a:extLst>
              <a:ext uri="{FF2B5EF4-FFF2-40B4-BE49-F238E27FC236}">
                <a16:creationId xmlns:a16="http://schemas.microsoft.com/office/drawing/2014/main" id="{80DC54CA-6D24-78AF-C5D8-5090D69FA167}"/>
              </a:ext>
            </a:extLst>
          </p:cNvPr>
          <p:cNvPicPr>
            <a:picLocks noChangeAspect="1"/>
          </p:cNvPicPr>
          <p:nvPr/>
        </p:nvPicPr>
        <p:blipFill>
          <a:blip r:embed="rId11"/>
          <a:stretch>
            <a:fillRect/>
          </a:stretch>
        </p:blipFill>
        <p:spPr>
          <a:xfrm>
            <a:off x="12192000" y="1157444"/>
            <a:ext cx="4317501" cy="2563373"/>
          </a:xfrm>
          <a:prstGeom prst="rect">
            <a:avLst/>
          </a:prstGeom>
        </p:spPr>
      </p:pic>
    </p:spTree>
    <p:extLst>
      <p:ext uri="{BB962C8B-B14F-4D97-AF65-F5344CB8AC3E}">
        <p14:creationId xmlns:p14="http://schemas.microsoft.com/office/powerpoint/2010/main" val="1329423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23C67A-00A2-5CA8-7D70-2248B0D56B6A}"/>
              </a:ext>
            </a:extLst>
          </p:cNvPr>
          <p:cNvSpPr>
            <a:spLocks noGrp="1"/>
          </p:cNvSpPr>
          <p:nvPr>
            <p:ph type="sldNum" sz="quarter" idx="12"/>
          </p:nvPr>
        </p:nvSpPr>
        <p:spPr/>
        <p:txBody>
          <a:bodyPr/>
          <a:lstStyle/>
          <a:p>
            <a:fld id="{A904F8AE-D90C-4D60-AF89-03933DE4E1A8}" type="slidenum">
              <a:rPr lang="en-US" smtClean="0"/>
              <a:t>17</a:t>
            </a:fld>
            <a:endParaRPr lang="en-US"/>
          </a:p>
        </p:txBody>
      </p:sp>
      <p:graphicFrame>
        <p:nvGraphicFramePr>
          <p:cNvPr id="3" name="Object 2">
            <a:extLst>
              <a:ext uri="{FF2B5EF4-FFF2-40B4-BE49-F238E27FC236}">
                <a16:creationId xmlns:a16="http://schemas.microsoft.com/office/drawing/2014/main" id="{6EF1ECCB-710C-EE3E-007C-C9E17967DAC1}"/>
              </a:ext>
            </a:extLst>
          </p:cNvPr>
          <p:cNvGraphicFramePr>
            <a:graphicFrameLocks noChangeAspect="1"/>
          </p:cNvGraphicFramePr>
          <p:nvPr>
            <p:extLst>
              <p:ext uri="{D42A27DB-BD31-4B8C-83A1-F6EECF244321}">
                <p14:modId xmlns:p14="http://schemas.microsoft.com/office/powerpoint/2010/main" val="1433736374"/>
              </p:ext>
            </p:extLst>
          </p:nvPr>
        </p:nvGraphicFramePr>
        <p:xfrm>
          <a:off x="462617" y="2049261"/>
          <a:ext cx="4926856" cy="3773026"/>
        </p:xfrm>
        <a:graphic>
          <a:graphicData uri="http://schemas.openxmlformats.org/presentationml/2006/ole">
            <mc:AlternateContent xmlns:mc="http://schemas.openxmlformats.org/markup-compatibility/2006">
              <mc:Choice xmlns:v="urn:schemas-microsoft-com:vml" Requires="v">
                <p:oleObj spid="_x0000_s10242" name="Graph" r:id="rId3" imgW="9753458" imgH="7467458" progId="Origin95.Graph">
                  <p:embed/>
                </p:oleObj>
              </mc:Choice>
              <mc:Fallback>
                <p:oleObj name="Graph" r:id="rId3" imgW="9753458" imgH="7467458" progId="Origin95.Graph">
                  <p:embed/>
                  <p:pic>
                    <p:nvPicPr>
                      <p:cNvPr id="3" name="Object 2">
                        <a:extLst>
                          <a:ext uri="{FF2B5EF4-FFF2-40B4-BE49-F238E27FC236}">
                            <a16:creationId xmlns:a16="http://schemas.microsoft.com/office/drawing/2014/main" id="{6EF1ECCB-710C-EE3E-007C-C9E17967DAC1}"/>
                          </a:ext>
                        </a:extLst>
                      </p:cNvPr>
                      <p:cNvPicPr/>
                      <p:nvPr/>
                    </p:nvPicPr>
                    <p:blipFill>
                      <a:blip r:embed="rId4"/>
                      <a:stretch>
                        <a:fillRect/>
                      </a:stretch>
                    </p:blipFill>
                    <p:spPr>
                      <a:xfrm>
                        <a:off x="462617" y="2049261"/>
                        <a:ext cx="4926856" cy="3773026"/>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18731604-0200-1B62-B409-DF52A0561A46}"/>
              </a:ext>
            </a:extLst>
          </p:cNvPr>
          <p:cNvGrpSpPr/>
          <p:nvPr/>
        </p:nvGrpSpPr>
        <p:grpSpPr>
          <a:xfrm>
            <a:off x="5255442" y="3137117"/>
            <a:ext cx="7380566" cy="2941681"/>
            <a:chOff x="2241187" y="3532315"/>
            <a:chExt cx="7380566" cy="2941681"/>
          </a:xfrm>
        </p:grpSpPr>
        <p:grpSp>
          <p:nvGrpSpPr>
            <p:cNvPr id="5" name="Group 4">
              <a:extLst>
                <a:ext uri="{FF2B5EF4-FFF2-40B4-BE49-F238E27FC236}">
                  <a16:creationId xmlns:a16="http://schemas.microsoft.com/office/drawing/2014/main" id="{733D0407-4A37-2563-452E-2173C728FE97}"/>
                </a:ext>
              </a:extLst>
            </p:cNvPr>
            <p:cNvGrpSpPr/>
            <p:nvPr/>
          </p:nvGrpSpPr>
          <p:grpSpPr>
            <a:xfrm>
              <a:off x="2241187" y="4015687"/>
              <a:ext cx="6377331" cy="2458309"/>
              <a:chOff x="2724147" y="1143683"/>
              <a:chExt cx="6377331" cy="2458309"/>
            </a:xfrm>
          </p:grpSpPr>
          <p:pic>
            <p:nvPicPr>
              <p:cNvPr id="12" name="Picture 11">
                <a:extLst>
                  <a:ext uri="{FF2B5EF4-FFF2-40B4-BE49-F238E27FC236}">
                    <a16:creationId xmlns:a16="http://schemas.microsoft.com/office/drawing/2014/main" id="{BFD5477F-3E74-FCA6-E354-13B821FF8E07}"/>
                  </a:ext>
                </a:extLst>
              </p:cNvPr>
              <p:cNvPicPr>
                <a:picLocks noChangeAspect="1"/>
              </p:cNvPicPr>
              <p:nvPr/>
            </p:nvPicPr>
            <p:blipFill>
              <a:blip r:embed="rId5"/>
              <a:stretch>
                <a:fillRect/>
              </a:stretch>
            </p:blipFill>
            <p:spPr>
              <a:xfrm>
                <a:off x="2724147" y="1143683"/>
                <a:ext cx="6377331" cy="1934972"/>
              </a:xfrm>
              <a:prstGeom prst="rect">
                <a:avLst/>
              </a:prstGeom>
            </p:spPr>
          </p:pic>
          <p:sp>
            <p:nvSpPr>
              <p:cNvPr id="13" name="TextBox 12">
                <a:extLst>
                  <a:ext uri="{FF2B5EF4-FFF2-40B4-BE49-F238E27FC236}">
                    <a16:creationId xmlns:a16="http://schemas.microsoft.com/office/drawing/2014/main" id="{3A7EA13C-4B94-3E73-7C1E-1F2B853C173A}"/>
                  </a:ext>
                </a:extLst>
              </p:cNvPr>
              <p:cNvSpPr txBox="1"/>
              <p:nvPr/>
            </p:nvSpPr>
            <p:spPr>
              <a:xfrm>
                <a:off x="3917951" y="3324993"/>
                <a:ext cx="4581948" cy="276999"/>
              </a:xfrm>
              <a:prstGeom prst="rect">
                <a:avLst/>
              </a:prstGeom>
              <a:noFill/>
            </p:spPr>
            <p:txBody>
              <a:bodyPr wrap="square" rtlCol="0">
                <a:spAutoFit/>
              </a:bodyPr>
              <a:lstStyle/>
              <a:p>
                <a:pPr algn="ctr"/>
                <a:r>
                  <a:rPr lang="en-US" sz="1200" i="1" dirty="0" err="1"/>
                  <a:t>Modestino</a:t>
                </a:r>
                <a:r>
                  <a:rPr lang="en-US" sz="1200" i="1" dirty="0"/>
                  <a:t> et al. Macromolecules </a:t>
                </a:r>
                <a:r>
                  <a:rPr lang="en-US" sz="1200" dirty="0"/>
                  <a:t>(2013)</a:t>
                </a:r>
              </a:p>
            </p:txBody>
          </p:sp>
        </p:grpSp>
        <p:sp>
          <p:nvSpPr>
            <p:cNvPr id="6" name="TextBox 5">
              <a:extLst>
                <a:ext uri="{FF2B5EF4-FFF2-40B4-BE49-F238E27FC236}">
                  <a16:creationId xmlns:a16="http://schemas.microsoft.com/office/drawing/2014/main" id="{4D5228B8-7B08-CB8B-601E-369965C40BFB}"/>
                </a:ext>
              </a:extLst>
            </p:cNvPr>
            <p:cNvSpPr txBox="1"/>
            <p:nvPr/>
          </p:nvSpPr>
          <p:spPr>
            <a:xfrm>
              <a:off x="8441110" y="3532315"/>
              <a:ext cx="1180643" cy="584775"/>
            </a:xfrm>
            <a:prstGeom prst="rect">
              <a:avLst/>
            </a:prstGeom>
            <a:noFill/>
          </p:spPr>
          <p:txBody>
            <a:bodyPr wrap="none" rtlCol="0">
              <a:spAutoFit/>
            </a:bodyPr>
            <a:lstStyle/>
            <a:p>
              <a:pPr algn="ctr"/>
              <a:r>
                <a:rPr lang="en-US" sz="1600" b="1" dirty="0"/>
                <a:t>Nafion film </a:t>
              </a:r>
            </a:p>
            <a:p>
              <a:pPr algn="ctr"/>
              <a:r>
                <a:rPr lang="en-US" sz="1600" b="1" dirty="0"/>
                <a:t>thickness</a:t>
              </a:r>
            </a:p>
          </p:txBody>
        </p:sp>
        <p:sp>
          <p:nvSpPr>
            <p:cNvPr id="7" name="TextBox 6">
              <a:extLst>
                <a:ext uri="{FF2B5EF4-FFF2-40B4-BE49-F238E27FC236}">
                  <a16:creationId xmlns:a16="http://schemas.microsoft.com/office/drawing/2014/main" id="{4A814C10-BA14-E9B7-98C8-655BF6854370}"/>
                </a:ext>
              </a:extLst>
            </p:cNvPr>
            <p:cNvSpPr txBox="1"/>
            <p:nvPr/>
          </p:nvSpPr>
          <p:spPr>
            <a:xfrm>
              <a:off x="3128657" y="3696040"/>
              <a:ext cx="612668" cy="338554"/>
            </a:xfrm>
            <a:prstGeom prst="rect">
              <a:avLst/>
            </a:prstGeom>
            <a:noFill/>
          </p:spPr>
          <p:txBody>
            <a:bodyPr wrap="none" rtlCol="0">
              <a:spAutoFit/>
            </a:bodyPr>
            <a:lstStyle/>
            <a:p>
              <a:pPr algn="ctr"/>
              <a:r>
                <a:rPr lang="en-US" sz="1600" b="1" dirty="0"/>
                <a:t>4 nm</a:t>
              </a:r>
            </a:p>
          </p:txBody>
        </p:sp>
        <p:sp>
          <p:nvSpPr>
            <p:cNvPr id="8" name="TextBox 7">
              <a:extLst>
                <a:ext uri="{FF2B5EF4-FFF2-40B4-BE49-F238E27FC236}">
                  <a16:creationId xmlns:a16="http://schemas.microsoft.com/office/drawing/2014/main" id="{101EB0D2-FA96-CFBA-1664-F32C3290DD29}"/>
                </a:ext>
              </a:extLst>
            </p:cNvPr>
            <p:cNvSpPr txBox="1"/>
            <p:nvPr/>
          </p:nvSpPr>
          <p:spPr>
            <a:xfrm>
              <a:off x="5957518" y="3710839"/>
              <a:ext cx="716863" cy="338554"/>
            </a:xfrm>
            <a:prstGeom prst="rect">
              <a:avLst/>
            </a:prstGeom>
            <a:noFill/>
          </p:spPr>
          <p:txBody>
            <a:bodyPr wrap="none" rtlCol="0">
              <a:spAutoFit/>
            </a:bodyPr>
            <a:lstStyle/>
            <a:p>
              <a:pPr algn="ctr"/>
              <a:r>
                <a:rPr lang="en-US" sz="1600" b="1" dirty="0"/>
                <a:t>50 nm</a:t>
              </a:r>
            </a:p>
          </p:txBody>
        </p:sp>
        <p:sp>
          <p:nvSpPr>
            <p:cNvPr id="9" name="TextBox 8">
              <a:extLst>
                <a:ext uri="{FF2B5EF4-FFF2-40B4-BE49-F238E27FC236}">
                  <a16:creationId xmlns:a16="http://schemas.microsoft.com/office/drawing/2014/main" id="{73AEF74A-0392-9FD3-5C75-1503D32F429F}"/>
                </a:ext>
              </a:extLst>
            </p:cNvPr>
            <p:cNvSpPr txBox="1"/>
            <p:nvPr/>
          </p:nvSpPr>
          <p:spPr>
            <a:xfrm>
              <a:off x="4471839" y="3707746"/>
              <a:ext cx="716863" cy="338554"/>
            </a:xfrm>
            <a:prstGeom prst="rect">
              <a:avLst/>
            </a:prstGeom>
            <a:noFill/>
          </p:spPr>
          <p:txBody>
            <a:bodyPr wrap="none" rtlCol="0">
              <a:spAutoFit/>
            </a:bodyPr>
            <a:lstStyle/>
            <a:p>
              <a:pPr algn="ctr"/>
              <a:r>
                <a:rPr lang="en-US" sz="1600" b="1" dirty="0"/>
                <a:t>10 nm</a:t>
              </a:r>
            </a:p>
          </p:txBody>
        </p:sp>
        <p:sp>
          <p:nvSpPr>
            <p:cNvPr id="10" name="TextBox 9">
              <a:extLst>
                <a:ext uri="{FF2B5EF4-FFF2-40B4-BE49-F238E27FC236}">
                  <a16:creationId xmlns:a16="http://schemas.microsoft.com/office/drawing/2014/main" id="{4E720360-4E93-D74E-5221-FA96552985E9}"/>
                </a:ext>
              </a:extLst>
            </p:cNvPr>
            <p:cNvSpPr txBox="1"/>
            <p:nvPr/>
          </p:nvSpPr>
          <p:spPr>
            <a:xfrm>
              <a:off x="7267308" y="3691546"/>
              <a:ext cx="821058" cy="338554"/>
            </a:xfrm>
            <a:prstGeom prst="rect">
              <a:avLst/>
            </a:prstGeom>
            <a:noFill/>
          </p:spPr>
          <p:txBody>
            <a:bodyPr wrap="none" rtlCol="0">
              <a:spAutoFit/>
            </a:bodyPr>
            <a:lstStyle/>
            <a:p>
              <a:pPr algn="ctr"/>
              <a:r>
                <a:rPr lang="en-US" sz="1600" b="1" dirty="0"/>
                <a:t>160 nm</a:t>
              </a:r>
            </a:p>
          </p:txBody>
        </p:sp>
        <p:cxnSp>
          <p:nvCxnSpPr>
            <p:cNvPr id="11" name="Straight Arrow Connector 10">
              <a:extLst>
                <a:ext uri="{FF2B5EF4-FFF2-40B4-BE49-F238E27FC236}">
                  <a16:creationId xmlns:a16="http://schemas.microsoft.com/office/drawing/2014/main" id="{9F59BDCC-52BF-E47D-DEF9-9BEB29048EA1}"/>
                </a:ext>
              </a:extLst>
            </p:cNvPr>
            <p:cNvCxnSpPr>
              <a:cxnSpLocks/>
            </p:cNvCxnSpPr>
            <p:nvPr/>
          </p:nvCxnSpPr>
          <p:spPr>
            <a:xfrm flipH="1">
              <a:off x="2926547" y="3741592"/>
              <a:ext cx="549593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3D267E9-2D07-1E7E-CF2A-761909DB4536}"/>
              </a:ext>
            </a:extLst>
          </p:cNvPr>
          <p:cNvSpPr>
            <a:spLocks noChangeArrowheads="1"/>
          </p:cNvSpPr>
          <p:nvPr/>
        </p:nvSpPr>
        <p:spPr bwMode="auto">
          <a:xfrm>
            <a:off x="273801" y="-280603"/>
            <a:ext cx="115109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r>
              <a:rPr lang="en-US" altLang="en-US" sz="3600" b="1" dirty="0">
                <a:latin typeface="+mn-lt"/>
              </a:rPr>
              <a:t>Current fluorocarbon and hydrocarbon ionomers conduct protons poorly in thin films</a:t>
            </a:r>
            <a:endParaRPr lang="en-US" altLang="en-US" sz="3600" dirty="0">
              <a:latin typeface="+mn-lt"/>
            </a:endParaRPr>
          </a:p>
        </p:txBody>
      </p:sp>
      <p:cxnSp>
        <p:nvCxnSpPr>
          <p:cNvPr id="15" name="Straight Connector 14">
            <a:extLst>
              <a:ext uri="{FF2B5EF4-FFF2-40B4-BE49-F238E27FC236}">
                <a16:creationId xmlns:a16="http://schemas.microsoft.com/office/drawing/2014/main" id="{1DF78930-7CD6-18B2-EF5D-DA5073D3A582}"/>
              </a:ext>
            </a:extLst>
          </p:cNvPr>
          <p:cNvCxnSpPr/>
          <p:nvPr/>
        </p:nvCxnSpPr>
        <p:spPr>
          <a:xfrm>
            <a:off x="746898" y="862397"/>
            <a:ext cx="10304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979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1634B0-0C26-4019-C172-BA50B70A4ED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4D918F3-58B4-AFF4-7D88-3CB3D8D4C18B}"/>
              </a:ext>
            </a:extLst>
          </p:cNvPr>
          <p:cNvSpPr>
            <a:spLocks noGrp="1"/>
          </p:cNvSpPr>
          <p:nvPr>
            <p:ph type="title"/>
          </p:nvPr>
        </p:nvSpPr>
        <p:spPr/>
        <p:txBody>
          <a:bodyPr/>
          <a:lstStyle/>
          <a:p>
            <a:r>
              <a:rPr lang="en-US" dirty="0"/>
              <a:t>LS Changes the Ionomer Chain Orientation in Thin Films</a:t>
            </a:r>
          </a:p>
        </p:txBody>
      </p:sp>
      <p:sp>
        <p:nvSpPr>
          <p:cNvPr id="14" name="Text Placeholder 13">
            <a:extLst>
              <a:ext uri="{FF2B5EF4-FFF2-40B4-BE49-F238E27FC236}">
                <a16:creationId xmlns:a16="http://schemas.microsoft.com/office/drawing/2014/main" id="{031CA936-83C3-F643-51F0-CFE6791F36DE}"/>
              </a:ext>
            </a:extLst>
          </p:cNvPr>
          <p:cNvSpPr>
            <a:spLocks noGrp="1"/>
          </p:cNvSpPr>
          <p:nvPr>
            <p:ph type="body" sz="quarter" idx="12"/>
          </p:nvPr>
        </p:nvSpPr>
        <p:spPr/>
        <p:txBody>
          <a:bodyPr/>
          <a:lstStyle/>
          <a:p>
            <a:endParaRPr lang="en-US"/>
          </a:p>
        </p:txBody>
      </p:sp>
      <p:sp>
        <p:nvSpPr>
          <p:cNvPr id="3" name="Slide Number Placeholder 2">
            <a:extLst>
              <a:ext uri="{FF2B5EF4-FFF2-40B4-BE49-F238E27FC236}">
                <a16:creationId xmlns:a16="http://schemas.microsoft.com/office/drawing/2014/main" id="{788E1601-D655-1EF7-A0E7-D95CD9187319}"/>
              </a:ext>
            </a:extLst>
          </p:cNvPr>
          <p:cNvSpPr>
            <a:spLocks noGrp="1"/>
          </p:cNvSpPr>
          <p:nvPr>
            <p:ph type="sldNum" sz="quarter" idx="13"/>
          </p:nvPr>
        </p:nvSpPr>
        <p:spPr/>
        <p:txBody>
          <a:bodyPr/>
          <a:lstStyle/>
          <a:p>
            <a:fld id="{A76D1718-43F4-B94E-88B3-915AE71D28DB}" type="slidenum">
              <a:rPr lang="en-US" smtClean="0"/>
              <a:pPr/>
              <a:t>18</a:t>
            </a:fld>
            <a:endParaRPr lang="en-US"/>
          </a:p>
        </p:txBody>
      </p:sp>
      <p:grpSp>
        <p:nvGrpSpPr>
          <p:cNvPr id="5" name="Group 4">
            <a:extLst>
              <a:ext uri="{FF2B5EF4-FFF2-40B4-BE49-F238E27FC236}">
                <a16:creationId xmlns:a16="http://schemas.microsoft.com/office/drawing/2014/main" id="{8BF13667-94E3-605E-FCB2-D89AF2268BC5}"/>
              </a:ext>
            </a:extLst>
          </p:cNvPr>
          <p:cNvGrpSpPr/>
          <p:nvPr/>
        </p:nvGrpSpPr>
        <p:grpSpPr>
          <a:xfrm>
            <a:off x="838200" y="1476163"/>
            <a:ext cx="3256019" cy="4756484"/>
            <a:chOff x="1155020" y="1083049"/>
            <a:chExt cx="4516438" cy="6597739"/>
          </a:xfrm>
        </p:grpSpPr>
        <p:graphicFrame>
          <p:nvGraphicFramePr>
            <p:cNvPr id="6" name="Object 5" descr="Project Path: C:\Users\Offic\OneDrive\Desktop\Ian EIS data 2.opju&#10;PE Folder: /Ian EIS data 2/Folder1/&#10;Short Name: Graph5">
              <a:extLst>
                <a:ext uri="{FF2B5EF4-FFF2-40B4-BE49-F238E27FC236}">
                  <a16:creationId xmlns:a16="http://schemas.microsoft.com/office/drawing/2014/main" id="{BC493FF1-9842-DA03-A688-93B5121E0E17}"/>
                </a:ext>
              </a:extLst>
            </p:cNvPr>
            <p:cNvGraphicFramePr>
              <a:graphicFrameLocks noChangeAspect="1"/>
            </p:cNvGraphicFramePr>
            <p:nvPr/>
          </p:nvGraphicFramePr>
          <p:xfrm>
            <a:off x="1155020" y="4220038"/>
            <a:ext cx="4516438" cy="3460750"/>
          </p:xfrm>
          <a:graphic>
            <a:graphicData uri="http://schemas.openxmlformats.org/presentationml/2006/ole">
              <mc:AlternateContent xmlns:mc="http://schemas.openxmlformats.org/markup-compatibility/2006">
                <mc:Choice xmlns:v="urn:schemas-microsoft-com:vml" Requires="v">
                  <p:oleObj spid="_x0000_s11266" name="Graph" r:id="rId4" imgW="9802368" imgH="7502333" progId="Origin95.Graph">
                    <p:embed/>
                  </p:oleObj>
                </mc:Choice>
                <mc:Fallback>
                  <p:oleObj name="Graph" r:id="rId4" imgW="9802368" imgH="7502333" progId="Origin95.Graph">
                    <p:embed/>
                    <p:pic>
                      <p:nvPicPr>
                        <p:cNvPr id="6" name="Object 5" descr="Project Path: C:\Users\Offic\OneDrive\Desktop\Ian EIS data 2.opju&#10;PE Folder: /Ian EIS data 2/Folder1/&#10;Short Name: Graph5">
                          <a:extLst>
                            <a:ext uri="{FF2B5EF4-FFF2-40B4-BE49-F238E27FC236}">
                              <a16:creationId xmlns:a16="http://schemas.microsoft.com/office/drawing/2014/main" id="{BC493FF1-9842-DA03-A688-93B5121E0E17}"/>
                            </a:ext>
                          </a:extLst>
                        </p:cNvPr>
                        <p:cNvPicPr/>
                        <p:nvPr/>
                      </p:nvPicPr>
                      <p:blipFill>
                        <a:blip r:embed="rId5"/>
                        <a:stretch>
                          <a:fillRect/>
                        </a:stretch>
                      </p:blipFill>
                      <p:spPr>
                        <a:xfrm>
                          <a:off x="1155020" y="4220038"/>
                          <a:ext cx="4516438" cy="3460750"/>
                        </a:xfrm>
                        <a:prstGeom prst="rect">
                          <a:avLst/>
                        </a:prstGeom>
                      </p:spPr>
                    </p:pic>
                  </p:oleObj>
                </mc:Fallback>
              </mc:AlternateContent>
            </a:graphicData>
          </a:graphic>
        </p:graphicFrame>
        <p:graphicFrame>
          <p:nvGraphicFramePr>
            <p:cNvPr id="7" name="Object 6" descr="Project Path: C:\Users\Offic\OneDrive\Desktop\Ian EIS data 2.opju&#10;PE Folder: /Ian EIS data 2/Folder1/&#10;Short Name: Graph6">
              <a:extLst>
                <a:ext uri="{FF2B5EF4-FFF2-40B4-BE49-F238E27FC236}">
                  <a16:creationId xmlns:a16="http://schemas.microsoft.com/office/drawing/2014/main" id="{659A47E6-AFD0-7CEF-75C2-725436080D32}"/>
                </a:ext>
              </a:extLst>
            </p:cNvPr>
            <p:cNvGraphicFramePr>
              <a:graphicFrameLocks noChangeAspect="1"/>
            </p:cNvGraphicFramePr>
            <p:nvPr/>
          </p:nvGraphicFramePr>
          <p:xfrm>
            <a:off x="1155020" y="1083049"/>
            <a:ext cx="4516437" cy="3460750"/>
          </p:xfrm>
          <a:graphic>
            <a:graphicData uri="http://schemas.openxmlformats.org/presentationml/2006/ole">
              <mc:AlternateContent xmlns:mc="http://schemas.openxmlformats.org/markup-compatibility/2006">
                <mc:Choice xmlns:v="urn:schemas-microsoft-com:vml" Requires="v">
                  <p:oleObj spid="_x0000_s11267" name="Graph" r:id="rId6" imgW="9802368" imgH="7502333" progId="Origin95.Graph">
                    <p:embed/>
                  </p:oleObj>
                </mc:Choice>
                <mc:Fallback>
                  <p:oleObj name="Graph" r:id="rId6" imgW="9802368" imgH="7502333" progId="Origin95.Graph">
                    <p:embed/>
                    <p:pic>
                      <p:nvPicPr>
                        <p:cNvPr id="7" name="Object 6" descr="Project Path: C:\Users\Offic\OneDrive\Desktop\Ian EIS data 2.opju&#10;PE Folder: /Ian EIS data 2/Folder1/&#10;Short Name: Graph6">
                          <a:extLst>
                            <a:ext uri="{FF2B5EF4-FFF2-40B4-BE49-F238E27FC236}">
                              <a16:creationId xmlns:a16="http://schemas.microsoft.com/office/drawing/2014/main" id="{659A47E6-AFD0-7CEF-75C2-725436080D32}"/>
                            </a:ext>
                          </a:extLst>
                        </p:cNvPr>
                        <p:cNvPicPr/>
                        <p:nvPr/>
                      </p:nvPicPr>
                      <p:blipFill>
                        <a:blip r:embed="rId7"/>
                        <a:stretch>
                          <a:fillRect/>
                        </a:stretch>
                      </p:blipFill>
                      <p:spPr>
                        <a:xfrm>
                          <a:off x="1155020" y="1083049"/>
                          <a:ext cx="4516437" cy="3460750"/>
                        </a:xfrm>
                        <a:prstGeom prst="rect">
                          <a:avLst/>
                        </a:prstGeom>
                      </p:spPr>
                    </p:pic>
                  </p:oleObj>
                </mc:Fallback>
              </mc:AlternateContent>
            </a:graphicData>
          </a:graphic>
        </p:graphicFrame>
      </p:grpSp>
    </p:spTree>
    <p:extLst>
      <p:ext uri="{BB962C8B-B14F-4D97-AF65-F5344CB8AC3E}">
        <p14:creationId xmlns:p14="http://schemas.microsoft.com/office/powerpoint/2010/main" val="208263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AC0B99-C90F-C28A-2502-808699303B27}"/>
              </a:ext>
            </a:extLst>
          </p:cNvPr>
          <p:cNvSpPr>
            <a:spLocks noGrp="1"/>
          </p:cNvSpPr>
          <p:nvPr>
            <p:ph type="sldNum" sz="quarter" idx="12"/>
          </p:nvPr>
        </p:nvSpPr>
        <p:spPr/>
        <p:txBody>
          <a:bodyPr/>
          <a:lstStyle/>
          <a:p>
            <a:fld id="{A76D1718-43F4-B94E-88B3-915AE71D28DB}" type="slidenum">
              <a:rPr lang="en-US" smtClean="0"/>
              <a:pPr/>
              <a:t>19</a:t>
            </a:fld>
            <a:endParaRPr lang="en-US"/>
          </a:p>
        </p:txBody>
      </p:sp>
      <p:grpSp>
        <p:nvGrpSpPr>
          <p:cNvPr id="202" name="Group 201">
            <a:extLst>
              <a:ext uri="{FF2B5EF4-FFF2-40B4-BE49-F238E27FC236}">
                <a16:creationId xmlns:a16="http://schemas.microsoft.com/office/drawing/2014/main" id="{C7234859-43EA-E10E-08BC-7325822FE32A}"/>
              </a:ext>
            </a:extLst>
          </p:cNvPr>
          <p:cNvGrpSpPr>
            <a:grpSpLocks noGrp="1" noUngrp="1" noRot="1" noMove="1" noResize="1"/>
          </p:cNvGrpSpPr>
          <p:nvPr/>
        </p:nvGrpSpPr>
        <p:grpSpPr>
          <a:xfrm>
            <a:off x="6383168" y="1455836"/>
            <a:ext cx="4224991" cy="1398511"/>
            <a:chOff x="6383168" y="1455836"/>
            <a:chExt cx="4224991" cy="1398511"/>
          </a:xfrm>
        </p:grpSpPr>
        <p:sp>
          <p:nvSpPr>
            <p:cNvPr id="193" name="Freeform: Shape 192">
              <a:extLst>
                <a:ext uri="{FF2B5EF4-FFF2-40B4-BE49-F238E27FC236}">
                  <a16:creationId xmlns:a16="http://schemas.microsoft.com/office/drawing/2014/main" id="{8FD359AF-9922-2533-4A2A-56E92E68BDDB}"/>
                </a:ext>
              </a:extLst>
            </p:cNvPr>
            <p:cNvSpPr>
              <a:spLocks noGrp="1" noRot="1" noMove="1" noResize="1" noEditPoints="1" noAdjustHandles="1" noChangeArrowheads="1" noChangeShapeType="1"/>
            </p:cNvSpPr>
            <p:nvPr/>
          </p:nvSpPr>
          <p:spPr>
            <a:xfrm>
              <a:off x="7877215" y="1675736"/>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EFDFA"/>
                </a:solidFill>
                <a:effectLst/>
                <a:highlight>
                  <a:srgbClr val="808080"/>
                </a:highlight>
                <a:uLnTx/>
                <a:uFillTx/>
                <a:latin typeface="Franklin Gothic Book" panose="020B0503020102020204"/>
                <a:ea typeface="+mn-ea"/>
                <a:cs typeface="+mn-cs"/>
              </a:endParaRPr>
            </a:p>
          </p:txBody>
        </p:sp>
        <p:sp>
          <p:nvSpPr>
            <p:cNvPr id="194" name="Freeform: Shape 193">
              <a:extLst>
                <a:ext uri="{FF2B5EF4-FFF2-40B4-BE49-F238E27FC236}">
                  <a16:creationId xmlns:a16="http://schemas.microsoft.com/office/drawing/2014/main" id="{00D8AAED-1B8C-FF91-7247-9633678CE46D}"/>
                </a:ext>
              </a:extLst>
            </p:cNvPr>
            <p:cNvSpPr>
              <a:spLocks noGrp="1" noRot="1" noMove="1" noResize="1" noEditPoints="1" noAdjustHandles="1" noChangeArrowheads="1" noChangeShapeType="1"/>
            </p:cNvSpPr>
            <p:nvPr/>
          </p:nvSpPr>
          <p:spPr>
            <a:xfrm>
              <a:off x="8880031" y="2128192"/>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EFDFA"/>
                </a:solidFill>
                <a:effectLst/>
                <a:highlight>
                  <a:srgbClr val="808080"/>
                </a:highlight>
                <a:uLnTx/>
                <a:uFillTx/>
                <a:latin typeface="Franklin Gothic Book" panose="020B0503020102020204"/>
                <a:ea typeface="+mn-ea"/>
                <a:cs typeface="+mn-cs"/>
              </a:endParaRPr>
            </a:p>
          </p:txBody>
        </p:sp>
        <p:sp>
          <p:nvSpPr>
            <p:cNvPr id="192" name="Freeform: Shape 191">
              <a:extLst>
                <a:ext uri="{FF2B5EF4-FFF2-40B4-BE49-F238E27FC236}">
                  <a16:creationId xmlns:a16="http://schemas.microsoft.com/office/drawing/2014/main" id="{52690F3F-687A-4B47-C2EC-F74DDD8B34D3}"/>
                </a:ext>
              </a:extLst>
            </p:cNvPr>
            <p:cNvSpPr>
              <a:spLocks noGrp="1" noRot="1" noMove="1" noResize="1" noEditPoints="1" noAdjustHandles="1" noChangeArrowheads="1" noChangeShapeType="1"/>
            </p:cNvSpPr>
            <p:nvPr/>
          </p:nvSpPr>
          <p:spPr>
            <a:xfrm>
              <a:off x="6782146" y="2110757"/>
              <a:ext cx="1286920" cy="599756"/>
            </a:xfrm>
            <a:custGeom>
              <a:avLst/>
              <a:gdLst>
                <a:gd name="connsiteX0" fmla="*/ 0 w 1171788"/>
                <a:gd name="connsiteY0" fmla="*/ 269875 h 546100"/>
                <a:gd name="connsiteX1" fmla="*/ 0 w 1171788"/>
                <a:gd name="connsiteY1" fmla="*/ 269875 h 546100"/>
                <a:gd name="connsiteX2" fmla="*/ 155575 w 1171788"/>
                <a:gd name="connsiteY2" fmla="*/ 114300 h 546100"/>
                <a:gd name="connsiteX3" fmla="*/ 200025 w 1171788"/>
                <a:gd name="connsiteY3" fmla="*/ 107950 h 546100"/>
                <a:gd name="connsiteX4" fmla="*/ 247650 w 1171788"/>
                <a:gd name="connsiteY4" fmla="*/ 88900 h 546100"/>
                <a:gd name="connsiteX5" fmla="*/ 320675 w 1171788"/>
                <a:gd name="connsiteY5" fmla="*/ 82550 h 546100"/>
                <a:gd name="connsiteX6" fmla="*/ 434975 w 1171788"/>
                <a:gd name="connsiteY6" fmla="*/ 66675 h 546100"/>
                <a:gd name="connsiteX7" fmla="*/ 558800 w 1171788"/>
                <a:gd name="connsiteY7" fmla="*/ 12700 h 546100"/>
                <a:gd name="connsiteX8" fmla="*/ 606425 w 1171788"/>
                <a:gd name="connsiteY8" fmla="*/ 0 h 546100"/>
                <a:gd name="connsiteX9" fmla="*/ 695325 w 1171788"/>
                <a:gd name="connsiteY9" fmla="*/ 3175 h 546100"/>
                <a:gd name="connsiteX10" fmla="*/ 746125 w 1171788"/>
                <a:gd name="connsiteY10" fmla="*/ 25400 h 546100"/>
                <a:gd name="connsiteX11" fmla="*/ 835025 w 1171788"/>
                <a:gd name="connsiteY11" fmla="*/ 92075 h 546100"/>
                <a:gd name="connsiteX12" fmla="*/ 873125 w 1171788"/>
                <a:gd name="connsiteY12" fmla="*/ 117475 h 546100"/>
                <a:gd name="connsiteX13" fmla="*/ 955675 w 1171788"/>
                <a:gd name="connsiteY13" fmla="*/ 142875 h 546100"/>
                <a:gd name="connsiteX14" fmla="*/ 1063625 w 1171788"/>
                <a:gd name="connsiteY14" fmla="*/ 193675 h 546100"/>
                <a:gd name="connsiteX15" fmla="*/ 1155700 w 1171788"/>
                <a:gd name="connsiteY15" fmla="*/ 244475 h 546100"/>
                <a:gd name="connsiteX16" fmla="*/ 1171575 w 1171788"/>
                <a:gd name="connsiteY16" fmla="*/ 320675 h 546100"/>
                <a:gd name="connsiteX17" fmla="*/ 1168400 w 1171788"/>
                <a:gd name="connsiteY17" fmla="*/ 358775 h 546100"/>
                <a:gd name="connsiteX18" fmla="*/ 1123950 w 1171788"/>
                <a:gd name="connsiteY18" fmla="*/ 390525 h 546100"/>
                <a:gd name="connsiteX19" fmla="*/ 1098550 w 1171788"/>
                <a:gd name="connsiteY19" fmla="*/ 409575 h 546100"/>
                <a:gd name="connsiteX20" fmla="*/ 1063625 w 1171788"/>
                <a:gd name="connsiteY20" fmla="*/ 425450 h 546100"/>
                <a:gd name="connsiteX21" fmla="*/ 889000 w 1171788"/>
                <a:gd name="connsiteY21" fmla="*/ 460375 h 546100"/>
                <a:gd name="connsiteX22" fmla="*/ 828675 w 1171788"/>
                <a:gd name="connsiteY22" fmla="*/ 476250 h 546100"/>
                <a:gd name="connsiteX23" fmla="*/ 739775 w 1171788"/>
                <a:gd name="connsiteY23" fmla="*/ 492125 h 546100"/>
                <a:gd name="connsiteX24" fmla="*/ 701675 w 1171788"/>
                <a:gd name="connsiteY24" fmla="*/ 508000 h 546100"/>
                <a:gd name="connsiteX25" fmla="*/ 625475 w 1171788"/>
                <a:gd name="connsiteY25" fmla="*/ 542925 h 546100"/>
                <a:gd name="connsiteX26" fmla="*/ 581025 w 1171788"/>
                <a:gd name="connsiteY26" fmla="*/ 546100 h 546100"/>
                <a:gd name="connsiteX27" fmla="*/ 469900 w 1171788"/>
                <a:gd name="connsiteY27" fmla="*/ 542925 h 546100"/>
                <a:gd name="connsiteX28" fmla="*/ 406400 w 1171788"/>
                <a:gd name="connsiteY28" fmla="*/ 517525 h 546100"/>
                <a:gd name="connsiteX29" fmla="*/ 365125 w 1171788"/>
                <a:gd name="connsiteY29" fmla="*/ 504825 h 546100"/>
                <a:gd name="connsiteX30" fmla="*/ 285750 w 1171788"/>
                <a:gd name="connsiteY30" fmla="*/ 473075 h 546100"/>
                <a:gd name="connsiteX31" fmla="*/ 257175 w 1171788"/>
                <a:gd name="connsiteY31" fmla="*/ 454025 h 546100"/>
                <a:gd name="connsiteX32" fmla="*/ 206375 w 1171788"/>
                <a:gd name="connsiteY32" fmla="*/ 441325 h 546100"/>
                <a:gd name="connsiteX33" fmla="*/ 120650 w 1171788"/>
                <a:gd name="connsiteY33" fmla="*/ 428625 h 546100"/>
                <a:gd name="connsiteX34" fmla="*/ 41275 w 1171788"/>
                <a:gd name="connsiteY34" fmla="*/ 368300 h 546100"/>
                <a:gd name="connsiteX35" fmla="*/ 3175 w 1171788"/>
                <a:gd name="connsiteY35" fmla="*/ 307975 h 546100"/>
                <a:gd name="connsiteX36" fmla="*/ 0 w 1171788"/>
                <a:gd name="connsiteY36" fmla="*/ 279400 h 546100"/>
                <a:gd name="connsiteX37" fmla="*/ 0 w 1171788"/>
                <a:gd name="connsiteY37" fmla="*/ 269875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71788" h="546100">
                  <a:moveTo>
                    <a:pt x="0" y="269875"/>
                  </a:moveTo>
                  <a:lnTo>
                    <a:pt x="0" y="269875"/>
                  </a:lnTo>
                  <a:cubicBezTo>
                    <a:pt x="83561" y="152890"/>
                    <a:pt x="53465" y="142148"/>
                    <a:pt x="155575" y="114300"/>
                  </a:cubicBezTo>
                  <a:cubicBezTo>
                    <a:pt x="170015" y="110362"/>
                    <a:pt x="185208" y="110067"/>
                    <a:pt x="200025" y="107950"/>
                  </a:cubicBezTo>
                  <a:cubicBezTo>
                    <a:pt x="215900" y="101600"/>
                    <a:pt x="230919" y="92422"/>
                    <a:pt x="247650" y="88900"/>
                  </a:cubicBezTo>
                  <a:cubicBezTo>
                    <a:pt x="271559" y="83866"/>
                    <a:pt x="296474" y="85911"/>
                    <a:pt x="320675" y="82550"/>
                  </a:cubicBezTo>
                  <a:lnTo>
                    <a:pt x="434975" y="66675"/>
                  </a:lnTo>
                  <a:cubicBezTo>
                    <a:pt x="480026" y="45335"/>
                    <a:pt x="511400" y="28951"/>
                    <a:pt x="558800" y="12700"/>
                  </a:cubicBezTo>
                  <a:cubicBezTo>
                    <a:pt x="574342" y="7371"/>
                    <a:pt x="590550" y="4233"/>
                    <a:pt x="606425" y="0"/>
                  </a:cubicBezTo>
                  <a:lnTo>
                    <a:pt x="695325" y="3175"/>
                  </a:lnTo>
                  <a:cubicBezTo>
                    <a:pt x="713510" y="6481"/>
                    <a:pt x="730532" y="15477"/>
                    <a:pt x="746125" y="25400"/>
                  </a:cubicBezTo>
                  <a:cubicBezTo>
                    <a:pt x="777376" y="45287"/>
                    <a:pt x="804204" y="71528"/>
                    <a:pt x="835025" y="92075"/>
                  </a:cubicBezTo>
                  <a:cubicBezTo>
                    <a:pt x="847725" y="100542"/>
                    <a:pt x="859593" y="110415"/>
                    <a:pt x="873125" y="117475"/>
                  </a:cubicBezTo>
                  <a:cubicBezTo>
                    <a:pt x="898211" y="130564"/>
                    <a:pt x="929609" y="133915"/>
                    <a:pt x="955675" y="142875"/>
                  </a:cubicBezTo>
                  <a:cubicBezTo>
                    <a:pt x="1019542" y="164829"/>
                    <a:pt x="1001799" y="164389"/>
                    <a:pt x="1063625" y="193675"/>
                  </a:cubicBezTo>
                  <a:cubicBezTo>
                    <a:pt x="1149298" y="234257"/>
                    <a:pt x="1108075" y="202803"/>
                    <a:pt x="1155700" y="244475"/>
                  </a:cubicBezTo>
                  <a:cubicBezTo>
                    <a:pt x="1169413" y="282185"/>
                    <a:pt x="1171575" y="278393"/>
                    <a:pt x="1171575" y="320675"/>
                  </a:cubicBezTo>
                  <a:cubicBezTo>
                    <a:pt x="1171575" y="333419"/>
                    <a:pt x="1173019" y="346898"/>
                    <a:pt x="1168400" y="358775"/>
                  </a:cubicBezTo>
                  <a:cubicBezTo>
                    <a:pt x="1161403" y="376766"/>
                    <a:pt x="1137621" y="381980"/>
                    <a:pt x="1123950" y="390525"/>
                  </a:cubicBezTo>
                  <a:cubicBezTo>
                    <a:pt x="1114975" y="396134"/>
                    <a:pt x="1107709" y="404272"/>
                    <a:pt x="1098550" y="409575"/>
                  </a:cubicBezTo>
                  <a:cubicBezTo>
                    <a:pt x="1087483" y="415982"/>
                    <a:pt x="1075874" y="421775"/>
                    <a:pt x="1063625" y="425450"/>
                  </a:cubicBezTo>
                  <a:cubicBezTo>
                    <a:pt x="949108" y="459805"/>
                    <a:pt x="972077" y="455183"/>
                    <a:pt x="889000" y="460375"/>
                  </a:cubicBezTo>
                  <a:cubicBezTo>
                    <a:pt x="868892" y="465667"/>
                    <a:pt x="849041" y="472057"/>
                    <a:pt x="828675" y="476250"/>
                  </a:cubicBezTo>
                  <a:cubicBezTo>
                    <a:pt x="778326" y="486616"/>
                    <a:pt x="786718" y="477103"/>
                    <a:pt x="739775" y="492125"/>
                  </a:cubicBezTo>
                  <a:cubicBezTo>
                    <a:pt x="726671" y="496318"/>
                    <a:pt x="714097" y="502085"/>
                    <a:pt x="701675" y="508000"/>
                  </a:cubicBezTo>
                  <a:cubicBezTo>
                    <a:pt x="668302" y="523892"/>
                    <a:pt x="667293" y="532831"/>
                    <a:pt x="625475" y="542925"/>
                  </a:cubicBezTo>
                  <a:cubicBezTo>
                    <a:pt x="611035" y="546410"/>
                    <a:pt x="595842" y="545042"/>
                    <a:pt x="581025" y="546100"/>
                  </a:cubicBezTo>
                  <a:lnTo>
                    <a:pt x="469900" y="542925"/>
                  </a:lnTo>
                  <a:cubicBezTo>
                    <a:pt x="447402" y="539244"/>
                    <a:pt x="427825" y="525316"/>
                    <a:pt x="406400" y="517525"/>
                  </a:cubicBezTo>
                  <a:cubicBezTo>
                    <a:pt x="392872" y="512606"/>
                    <a:pt x="378781" y="509377"/>
                    <a:pt x="365125" y="504825"/>
                  </a:cubicBezTo>
                  <a:cubicBezTo>
                    <a:pt x="344322" y="497891"/>
                    <a:pt x="303494" y="482333"/>
                    <a:pt x="285750" y="473075"/>
                  </a:cubicBezTo>
                  <a:cubicBezTo>
                    <a:pt x="275601" y="467780"/>
                    <a:pt x="267414" y="459145"/>
                    <a:pt x="257175" y="454025"/>
                  </a:cubicBezTo>
                  <a:cubicBezTo>
                    <a:pt x="239040" y="444957"/>
                    <a:pt x="225467" y="443815"/>
                    <a:pt x="206375" y="441325"/>
                  </a:cubicBezTo>
                  <a:cubicBezTo>
                    <a:pt x="137219" y="432305"/>
                    <a:pt x="176951" y="438862"/>
                    <a:pt x="120650" y="428625"/>
                  </a:cubicBezTo>
                  <a:cubicBezTo>
                    <a:pt x="64375" y="376101"/>
                    <a:pt x="92448" y="393886"/>
                    <a:pt x="41275" y="368300"/>
                  </a:cubicBezTo>
                  <a:cubicBezTo>
                    <a:pt x="32854" y="356271"/>
                    <a:pt x="8410" y="323681"/>
                    <a:pt x="3175" y="307975"/>
                  </a:cubicBezTo>
                  <a:cubicBezTo>
                    <a:pt x="144" y="298883"/>
                    <a:pt x="1058" y="288925"/>
                    <a:pt x="0" y="279400"/>
                  </a:cubicBezTo>
                  <a:cubicBezTo>
                    <a:pt x="3268" y="227106"/>
                    <a:pt x="0" y="271462"/>
                    <a:pt x="0" y="269875"/>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800" dirty="0">
                  <a:solidFill>
                    <a:schemeClr val="bg1"/>
                  </a:solidFill>
                  <a:highlight>
                    <a:srgbClr val="808080"/>
                  </a:highlight>
                </a:rPr>
                <a:t>Hydrophilic Domain</a:t>
              </a:r>
            </a:p>
          </p:txBody>
        </p:sp>
        <p:grpSp>
          <p:nvGrpSpPr>
            <p:cNvPr id="44" name="Group 43">
              <a:extLst>
                <a:ext uri="{FF2B5EF4-FFF2-40B4-BE49-F238E27FC236}">
                  <a16:creationId xmlns:a16="http://schemas.microsoft.com/office/drawing/2014/main" id="{2FE43C5F-58ED-BB58-F228-04F524F951C3}"/>
                </a:ext>
              </a:extLst>
            </p:cNvPr>
            <p:cNvGrpSpPr>
              <a:grpSpLocks noGrp="1" noUngrp="1" noRot="1" noMove="1" noResize="1"/>
            </p:cNvGrpSpPr>
            <p:nvPr/>
          </p:nvGrpSpPr>
          <p:grpSpPr>
            <a:xfrm>
              <a:off x="6721892" y="2070886"/>
              <a:ext cx="1351506" cy="720658"/>
              <a:chOff x="6721892" y="2070886"/>
              <a:chExt cx="1351506" cy="720658"/>
            </a:xfrm>
          </p:grpSpPr>
          <p:grpSp>
            <p:nvGrpSpPr>
              <p:cNvPr id="10" name="Group 9">
                <a:extLst>
                  <a:ext uri="{FF2B5EF4-FFF2-40B4-BE49-F238E27FC236}">
                    <a16:creationId xmlns:a16="http://schemas.microsoft.com/office/drawing/2014/main" id="{5D365B66-962C-D896-7ACC-E2D93F22B12C}"/>
                  </a:ext>
                </a:extLst>
              </p:cNvPr>
              <p:cNvGrpSpPr>
                <a:grpSpLocks noGrp="1" noUngrp="1" noRot="1" noMove="1" noResize="1"/>
              </p:cNvGrpSpPr>
              <p:nvPr/>
            </p:nvGrpSpPr>
            <p:grpSpPr>
              <a:xfrm rot="20072604">
                <a:off x="7504730" y="2592072"/>
                <a:ext cx="151074" cy="199472"/>
                <a:chOff x="6311900" y="661116"/>
                <a:chExt cx="914400" cy="1207339"/>
              </a:xfrm>
            </p:grpSpPr>
            <p:pic>
              <p:nvPicPr>
                <p:cNvPr id="7" name="Graphic 6" descr="Arrow Up with solid fill">
                  <a:extLst>
                    <a:ext uri="{FF2B5EF4-FFF2-40B4-BE49-F238E27FC236}">
                      <a16:creationId xmlns:a16="http://schemas.microsoft.com/office/drawing/2014/main" id="{7E85796F-E764-79A6-AAA2-F0DB621A2DB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9" name="Graphic 8" descr="Diamond Suit with solid fill">
                  <a:extLst>
                    <a:ext uri="{FF2B5EF4-FFF2-40B4-BE49-F238E27FC236}">
                      <a16:creationId xmlns:a16="http://schemas.microsoft.com/office/drawing/2014/main" id="{30F10332-8480-FC78-E343-0E51D91C05FC}"/>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1" name="Group 10">
                <a:extLst>
                  <a:ext uri="{FF2B5EF4-FFF2-40B4-BE49-F238E27FC236}">
                    <a16:creationId xmlns:a16="http://schemas.microsoft.com/office/drawing/2014/main" id="{8204612C-28EC-04E3-74EF-3B44327EF973}"/>
                  </a:ext>
                </a:extLst>
              </p:cNvPr>
              <p:cNvGrpSpPr>
                <a:grpSpLocks noGrp="1" noUngrp="1" noRot="1" noMove="1" noResize="1"/>
              </p:cNvGrpSpPr>
              <p:nvPr/>
            </p:nvGrpSpPr>
            <p:grpSpPr>
              <a:xfrm rot="20072604">
                <a:off x="7713527" y="2512462"/>
                <a:ext cx="151074" cy="199472"/>
                <a:chOff x="6311900" y="661116"/>
                <a:chExt cx="914400" cy="1207339"/>
              </a:xfrm>
            </p:grpSpPr>
            <p:pic>
              <p:nvPicPr>
                <p:cNvPr id="12" name="Graphic 11" descr="Arrow Up with solid fill">
                  <a:extLst>
                    <a:ext uri="{FF2B5EF4-FFF2-40B4-BE49-F238E27FC236}">
                      <a16:creationId xmlns:a16="http://schemas.microsoft.com/office/drawing/2014/main" id="{B2BEFFC7-2866-9EDE-9C31-80F5A3CE3BEA}"/>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3" name="Graphic 12" descr="Diamond Suit with solid fill">
                  <a:extLst>
                    <a:ext uri="{FF2B5EF4-FFF2-40B4-BE49-F238E27FC236}">
                      <a16:creationId xmlns:a16="http://schemas.microsoft.com/office/drawing/2014/main" id="{570D6589-E61A-F66B-33C0-8FAAFBC36F59}"/>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4" name="Group 13">
                <a:extLst>
                  <a:ext uri="{FF2B5EF4-FFF2-40B4-BE49-F238E27FC236}">
                    <a16:creationId xmlns:a16="http://schemas.microsoft.com/office/drawing/2014/main" id="{8B8DBBB5-5E1D-78CE-7043-11CA9867DCDA}"/>
                  </a:ext>
                </a:extLst>
              </p:cNvPr>
              <p:cNvGrpSpPr>
                <a:grpSpLocks noGrp="1" noUngrp="1" noRot="1" noMove="1" noResize="1"/>
              </p:cNvGrpSpPr>
              <p:nvPr/>
            </p:nvGrpSpPr>
            <p:grpSpPr>
              <a:xfrm rot="20072604">
                <a:off x="7922324" y="2432852"/>
                <a:ext cx="151074" cy="199472"/>
                <a:chOff x="6311900" y="661116"/>
                <a:chExt cx="914400" cy="1207339"/>
              </a:xfrm>
            </p:grpSpPr>
            <p:pic>
              <p:nvPicPr>
                <p:cNvPr id="15" name="Graphic 14" descr="Arrow Up with solid fill">
                  <a:extLst>
                    <a:ext uri="{FF2B5EF4-FFF2-40B4-BE49-F238E27FC236}">
                      <a16:creationId xmlns:a16="http://schemas.microsoft.com/office/drawing/2014/main" id="{EE227388-1544-EE9A-402D-2F17D4319368}"/>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6" name="Graphic 15" descr="Diamond Suit with solid fill">
                  <a:extLst>
                    <a:ext uri="{FF2B5EF4-FFF2-40B4-BE49-F238E27FC236}">
                      <a16:creationId xmlns:a16="http://schemas.microsoft.com/office/drawing/2014/main" id="{4F36EAD2-436C-FB56-B31F-D6CEA3A09366}"/>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7" name="Group 16">
                <a:extLst>
                  <a:ext uri="{FF2B5EF4-FFF2-40B4-BE49-F238E27FC236}">
                    <a16:creationId xmlns:a16="http://schemas.microsoft.com/office/drawing/2014/main" id="{66262A0A-1716-AAAA-F4F4-74C1A085E391}"/>
                  </a:ext>
                </a:extLst>
              </p:cNvPr>
              <p:cNvGrpSpPr>
                <a:grpSpLocks noGrp="1" noUngrp="1" noRot="1" noMove="1" noResize="1"/>
              </p:cNvGrpSpPr>
              <p:nvPr/>
            </p:nvGrpSpPr>
            <p:grpSpPr>
              <a:xfrm rot="1880656">
                <a:off x="7094451" y="2549167"/>
                <a:ext cx="151074" cy="199472"/>
                <a:chOff x="6311900" y="661116"/>
                <a:chExt cx="914400" cy="1207339"/>
              </a:xfrm>
            </p:grpSpPr>
            <p:pic>
              <p:nvPicPr>
                <p:cNvPr id="18" name="Graphic 17" descr="Arrow Up with solid fill">
                  <a:extLst>
                    <a:ext uri="{FF2B5EF4-FFF2-40B4-BE49-F238E27FC236}">
                      <a16:creationId xmlns:a16="http://schemas.microsoft.com/office/drawing/2014/main" id="{09B4D1FB-4672-E4E2-8604-52C0895B7926}"/>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9" name="Graphic 18" descr="Diamond Suit with solid fill">
                  <a:extLst>
                    <a:ext uri="{FF2B5EF4-FFF2-40B4-BE49-F238E27FC236}">
                      <a16:creationId xmlns:a16="http://schemas.microsoft.com/office/drawing/2014/main" id="{C95738D2-ECE8-CBD6-FC21-97424467751D}"/>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20" name="Group 19">
                <a:extLst>
                  <a:ext uri="{FF2B5EF4-FFF2-40B4-BE49-F238E27FC236}">
                    <a16:creationId xmlns:a16="http://schemas.microsoft.com/office/drawing/2014/main" id="{FFB167B2-E4F1-7BF7-205A-A3E7AF6206BE}"/>
                  </a:ext>
                </a:extLst>
              </p:cNvPr>
              <p:cNvGrpSpPr>
                <a:grpSpLocks noGrp="1" noUngrp="1" noRot="1" noMove="1" noResize="1"/>
              </p:cNvGrpSpPr>
              <p:nvPr/>
            </p:nvGrpSpPr>
            <p:grpSpPr>
              <a:xfrm rot="1880656">
                <a:off x="6912194" y="2468196"/>
                <a:ext cx="151074" cy="199472"/>
                <a:chOff x="6311900" y="661116"/>
                <a:chExt cx="914400" cy="1207339"/>
              </a:xfrm>
            </p:grpSpPr>
            <p:pic>
              <p:nvPicPr>
                <p:cNvPr id="21" name="Graphic 20" descr="Arrow Up with solid fill">
                  <a:extLst>
                    <a:ext uri="{FF2B5EF4-FFF2-40B4-BE49-F238E27FC236}">
                      <a16:creationId xmlns:a16="http://schemas.microsoft.com/office/drawing/2014/main" id="{C6B93DCD-6B16-2E2D-D372-1C5354AAB24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22" name="Graphic 21" descr="Diamond Suit with solid fill">
                  <a:extLst>
                    <a:ext uri="{FF2B5EF4-FFF2-40B4-BE49-F238E27FC236}">
                      <a16:creationId xmlns:a16="http://schemas.microsoft.com/office/drawing/2014/main" id="{8245FE1D-820D-BE8B-91AC-C50721CCD12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23" name="Group 22">
                <a:extLst>
                  <a:ext uri="{FF2B5EF4-FFF2-40B4-BE49-F238E27FC236}">
                    <a16:creationId xmlns:a16="http://schemas.microsoft.com/office/drawing/2014/main" id="{B39BB42D-39D5-BB66-9601-0D668C49484B}"/>
                  </a:ext>
                </a:extLst>
              </p:cNvPr>
              <p:cNvGrpSpPr>
                <a:grpSpLocks noGrp="1" noUngrp="1" noRot="1" noMove="1" noResize="1"/>
              </p:cNvGrpSpPr>
              <p:nvPr/>
            </p:nvGrpSpPr>
            <p:grpSpPr>
              <a:xfrm rot="1880656">
                <a:off x="6721892" y="2393439"/>
                <a:ext cx="151074" cy="199472"/>
                <a:chOff x="6311900" y="661116"/>
                <a:chExt cx="914400" cy="1207339"/>
              </a:xfrm>
            </p:grpSpPr>
            <p:pic>
              <p:nvPicPr>
                <p:cNvPr id="24" name="Graphic 23" descr="Arrow Up with solid fill">
                  <a:extLst>
                    <a:ext uri="{FF2B5EF4-FFF2-40B4-BE49-F238E27FC236}">
                      <a16:creationId xmlns:a16="http://schemas.microsoft.com/office/drawing/2014/main" id="{792642CB-B064-DB80-A491-B54899A25EA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25" name="Graphic 24" descr="Diamond Suit with solid fill">
                  <a:extLst>
                    <a:ext uri="{FF2B5EF4-FFF2-40B4-BE49-F238E27FC236}">
                      <a16:creationId xmlns:a16="http://schemas.microsoft.com/office/drawing/2014/main" id="{7CAC3ED3-06B9-659F-3D60-815A782BD6A4}"/>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26" name="Group 25">
                <a:extLst>
                  <a:ext uri="{FF2B5EF4-FFF2-40B4-BE49-F238E27FC236}">
                    <a16:creationId xmlns:a16="http://schemas.microsoft.com/office/drawing/2014/main" id="{7FF239A5-74CF-3CA4-A371-77D64F481182}"/>
                  </a:ext>
                </a:extLst>
              </p:cNvPr>
              <p:cNvGrpSpPr>
                <a:grpSpLocks noGrp="1" noUngrp="1" noRot="1" noMove="1" noResize="1"/>
              </p:cNvGrpSpPr>
              <p:nvPr/>
            </p:nvGrpSpPr>
            <p:grpSpPr>
              <a:xfrm rot="9044710">
                <a:off x="6902529" y="2197503"/>
                <a:ext cx="151074" cy="199472"/>
                <a:chOff x="6311900" y="661116"/>
                <a:chExt cx="914400" cy="1207339"/>
              </a:xfrm>
            </p:grpSpPr>
            <p:pic>
              <p:nvPicPr>
                <p:cNvPr id="27" name="Graphic 26" descr="Arrow Up with solid fill">
                  <a:extLst>
                    <a:ext uri="{FF2B5EF4-FFF2-40B4-BE49-F238E27FC236}">
                      <a16:creationId xmlns:a16="http://schemas.microsoft.com/office/drawing/2014/main" id="{0B2FAED1-A397-917F-EDE6-F91C6C0B1183}"/>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28" name="Graphic 27" descr="Diamond Suit with solid fill">
                  <a:extLst>
                    <a:ext uri="{FF2B5EF4-FFF2-40B4-BE49-F238E27FC236}">
                      <a16:creationId xmlns:a16="http://schemas.microsoft.com/office/drawing/2014/main" id="{B44ED996-91A8-6377-4167-3ECD23249CA6}"/>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29" name="Group 28">
                <a:extLst>
                  <a:ext uri="{FF2B5EF4-FFF2-40B4-BE49-F238E27FC236}">
                    <a16:creationId xmlns:a16="http://schemas.microsoft.com/office/drawing/2014/main" id="{DF8DE6C2-36B8-1894-FE90-B88BB398453D}"/>
                  </a:ext>
                </a:extLst>
              </p:cNvPr>
              <p:cNvGrpSpPr>
                <a:grpSpLocks noGrp="1" noUngrp="1" noRot="1" noMove="1" noResize="1"/>
              </p:cNvGrpSpPr>
              <p:nvPr/>
            </p:nvGrpSpPr>
            <p:grpSpPr>
              <a:xfrm rot="9044710">
                <a:off x="7063428" y="2131146"/>
                <a:ext cx="151074" cy="199472"/>
                <a:chOff x="6311900" y="661116"/>
                <a:chExt cx="914400" cy="1207339"/>
              </a:xfrm>
            </p:grpSpPr>
            <p:pic>
              <p:nvPicPr>
                <p:cNvPr id="30" name="Graphic 29" descr="Arrow Up with solid fill">
                  <a:extLst>
                    <a:ext uri="{FF2B5EF4-FFF2-40B4-BE49-F238E27FC236}">
                      <a16:creationId xmlns:a16="http://schemas.microsoft.com/office/drawing/2014/main" id="{2C787BA8-5462-DA2C-1993-13A0E4E6F709}"/>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31" name="Graphic 30" descr="Diamond Suit with solid fill">
                  <a:extLst>
                    <a:ext uri="{FF2B5EF4-FFF2-40B4-BE49-F238E27FC236}">
                      <a16:creationId xmlns:a16="http://schemas.microsoft.com/office/drawing/2014/main" id="{AFD0059C-357B-93B1-0EA7-72A5FCF9708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32" name="Group 31">
                <a:extLst>
                  <a:ext uri="{FF2B5EF4-FFF2-40B4-BE49-F238E27FC236}">
                    <a16:creationId xmlns:a16="http://schemas.microsoft.com/office/drawing/2014/main" id="{E445A587-129A-B6FD-CA09-84EB333A8C29}"/>
                  </a:ext>
                </a:extLst>
              </p:cNvPr>
              <p:cNvGrpSpPr>
                <a:grpSpLocks noGrp="1" noUngrp="1" noRot="1" noMove="1" noResize="1"/>
              </p:cNvGrpSpPr>
              <p:nvPr/>
            </p:nvGrpSpPr>
            <p:grpSpPr>
              <a:xfrm rot="11870190">
                <a:off x="7519940" y="2071380"/>
                <a:ext cx="151074" cy="199472"/>
                <a:chOff x="6311900" y="661116"/>
                <a:chExt cx="914400" cy="1207339"/>
              </a:xfrm>
            </p:grpSpPr>
            <p:pic>
              <p:nvPicPr>
                <p:cNvPr id="33" name="Graphic 32" descr="Arrow Up with solid fill">
                  <a:extLst>
                    <a:ext uri="{FF2B5EF4-FFF2-40B4-BE49-F238E27FC236}">
                      <a16:creationId xmlns:a16="http://schemas.microsoft.com/office/drawing/2014/main" id="{DED13414-E7F9-EBEF-1E91-43BC3EBC2789}"/>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34" name="Graphic 33" descr="Diamond Suit with solid fill">
                  <a:extLst>
                    <a:ext uri="{FF2B5EF4-FFF2-40B4-BE49-F238E27FC236}">
                      <a16:creationId xmlns:a16="http://schemas.microsoft.com/office/drawing/2014/main" id="{8516F720-C190-093B-D668-84226628779D}"/>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35" name="Group 34">
                <a:extLst>
                  <a:ext uri="{FF2B5EF4-FFF2-40B4-BE49-F238E27FC236}">
                    <a16:creationId xmlns:a16="http://schemas.microsoft.com/office/drawing/2014/main" id="{3C6CCDB6-BA2C-9B16-837E-653474C36292}"/>
                  </a:ext>
                </a:extLst>
              </p:cNvPr>
              <p:cNvGrpSpPr>
                <a:grpSpLocks noGrp="1" noUngrp="1" noRot="1" noMove="1" noResize="1"/>
              </p:cNvGrpSpPr>
              <p:nvPr/>
            </p:nvGrpSpPr>
            <p:grpSpPr>
              <a:xfrm rot="11870190">
                <a:off x="7681979" y="2130615"/>
                <a:ext cx="151074" cy="199472"/>
                <a:chOff x="6311900" y="661116"/>
                <a:chExt cx="914400" cy="1207339"/>
              </a:xfrm>
            </p:grpSpPr>
            <p:pic>
              <p:nvPicPr>
                <p:cNvPr id="36" name="Graphic 35" descr="Arrow Up with solid fill">
                  <a:extLst>
                    <a:ext uri="{FF2B5EF4-FFF2-40B4-BE49-F238E27FC236}">
                      <a16:creationId xmlns:a16="http://schemas.microsoft.com/office/drawing/2014/main" id="{CFBEE244-5F06-D46C-28B3-11308ED3FAB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37" name="Graphic 36" descr="Diamond Suit with solid fill">
                  <a:extLst>
                    <a:ext uri="{FF2B5EF4-FFF2-40B4-BE49-F238E27FC236}">
                      <a16:creationId xmlns:a16="http://schemas.microsoft.com/office/drawing/2014/main" id="{7B5E1037-3DD3-D4BB-1CBB-6F8AED91953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38" name="Group 37">
                <a:extLst>
                  <a:ext uri="{FF2B5EF4-FFF2-40B4-BE49-F238E27FC236}">
                    <a16:creationId xmlns:a16="http://schemas.microsoft.com/office/drawing/2014/main" id="{7E084F01-3473-5245-0F54-2571F6FDD365}"/>
                  </a:ext>
                </a:extLst>
              </p:cNvPr>
              <p:cNvGrpSpPr>
                <a:grpSpLocks noGrp="1" noUngrp="1" noRot="1" noMove="1" noResize="1"/>
              </p:cNvGrpSpPr>
              <p:nvPr/>
            </p:nvGrpSpPr>
            <p:grpSpPr>
              <a:xfrm rot="11870190">
                <a:off x="7878640" y="2219207"/>
                <a:ext cx="151074" cy="199472"/>
                <a:chOff x="6311900" y="661116"/>
                <a:chExt cx="914400" cy="1207339"/>
              </a:xfrm>
            </p:grpSpPr>
            <p:pic>
              <p:nvPicPr>
                <p:cNvPr id="39" name="Graphic 38" descr="Arrow Up with solid fill">
                  <a:extLst>
                    <a:ext uri="{FF2B5EF4-FFF2-40B4-BE49-F238E27FC236}">
                      <a16:creationId xmlns:a16="http://schemas.microsoft.com/office/drawing/2014/main" id="{E22A8423-D6C1-6BA3-AA3E-66616E8C8D5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40" name="Graphic 39" descr="Diamond Suit with solid fill">
                  <a:extLst>
                    <a:ext uri="{FF2B5EF4-FFF2-40B4-BE49-F238E27FC236}">
                      <a16:creationId xmlns:a16="http://schemas.microsoft.com/office/drawing/2014/main" id="{50A7E941-4826-A887-6769-9F0A9E9FE1F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41" name="Group 40">
                <a:extLst>
                  <a:ext uri="{FF2B5EF4-FFF2-40B4-BE49-F238E27FC236}">
                    <a16:creationId xmlns:a16="http://schemas.microsoft.com/office/drawing/2014/main" id="{0B39320A-4BAF-1619-888F-0DF09A2AA330}"/>
                  </a:ext>
                </a:extLst>
              </p:cNvPr>
              <p:cNvGrpSpPr>
                <a:grpSpLocks noGrp="1" noUngrp="1" noRot="1" noMove="1" noResize="1"/>
              </p:cNvGrpSpPr>
              <p:nvPr/>
            </p:nvGrpSpPr>
            <p:grpSpPr>
              <a:xfrm rot="9044710">
                <a:off x="7210645" y="2070886"/>
                <a:ext cx="151074" cy="199472"/>
                <a:chOff x="6311900" y="661116"/>
                <a:chExt cx="914400" cy="1207339"/>
              </a:xfrm>
            </p:grpSpPr>
            <p:pic>
              <p:nvPicPr>
                <p:cNvPr id="42" name="Graphic 41" descr="Arrow Up with solid fill">
                  <a:extLst>
                    <a:ext uri="{FF2B5EF4-FFF2-40B4-BE49-F238E27FC236}">
                      <a16:creationId xmlns:a16="http://schemas.microsoft.com/office/drawing/2014/main" id="{7A25BF4E-95AE-80AC-375E-C4FDB721580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43" name="Graphic 42" descr="Diamond Suit with solid fill">
                  <a:extLst>
                    <a:ext uri="{FF2B5EF4-FFF2-40B4-BE49-F238E27FC236}">
                      <a16:creationId xmlns:a16="http://schemas.microsoft.com/office/drawing/2014/main" id="{4CD3D50D-6045-C5BD-AB19-1AAE80F297FF}"/>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grpSp>
          <p:nvGrpSpPr>
            <p:cNvPr id="45" name="Group 44">
              <a:extLst>
                <a:ext uri="{FF2B5EF4-FFF2-40B4-BE49-F238E27FC236}">
                  <a16:creationId xmlns:a16="http://schemas.microsoft.com/office/drawing/2014/main" id="{D6D2792B-47BD-40A2-8BC5-BC338F2FFF37}"/>
                </a:ext>
              </a:extLst>
            </p:cNvPr>
            <p:cNvGrpSpPr>
              <a:grpSpLocks noGrp="1" noUngrp="1" noRot="1" noMove="1" noResize="1"/>
            </p:cNvGrpSpPr>
            <p:nvPr/>
          </p:nvGrpSpPr>
          <p:grpSpPr>
            <a:xfrm>
              <a:off x="7779849" y="1636398"/>
              <a:ext cx="1351506" cy="720658"/>
              <a:chOff x="6721892" y="2070886"/>
              <a:chExt cx="1351506" cy="720658"/>
            </a:xfrm>
          </p:grpSpPr>
          <p:grpSp>
            <p:nvGrpSpPr>
              <p:cNvPr id="46" name="Group 45">
                <a:extLst>
                  <a:ext uri="{FF2B5EF4-FFF2-40B4-BE49-F238E27FC236}">
                    <a16:creationId xmlns:a16="http://schemas.microsoft.com/office/drawing/2014/main" id="{79EEDE41-620C-A295-7036-9EDDD820EE2A}"/>
                  </a:ext>
                </a:extLst>
              </p:cNvPr>
              <p:cNvGrpSpPr>
                <a:grpSpLocks noGrp="1" noUngrp="1" noRot="1" noMove="1" noResize="1"/>
              </p:cNvGrpSpPr>
              <p:nvPr/>
            </p:nvGrpSpPr>
            <p:grpSpPr>
              <a:xfrm rot="20072604">
                <a:off x="7504730" y="2592072"/>
                <a:ext cx="151074" cy="199472"/>
                <a:chOff x="6311900" y="661116"/>
                <a:chExt cx="914400" cy="1207339"/>
              </a:xfrm>
            </p:grpSpPr>
            <p:pic>
              <p:nvPicPr>
                <p:cNvPr id="148" name="Graphic 147" descr="Arrow Up with solid fill">
                  <a:extLst>
                    <a:ext uri="{FF2B5EF4-FFF2-40B4-BE49-F238E27FC236}">
                      <a16:creationId xmlns:a16="http://schemas.microsoft.com/office/drawing/2014/main" id="{AF994FF9-75FA-F347-8FF8-61C92216C5D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49" name="Graphic 148" descr="Diamond Suit with solid fill">
                  <a:extLst>
                    <a:ext uri="{FF2B5EF4-FFF2-40B4-BE49-F238E27FC236}">
                      <a16:creationId xmlns:a16="http://schemas.microsoft.com/office/drawing/2014/main" id="{5BFD15FC-A740-BED6-10E5-006F2D52E713}"/>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47" name="Group 46">
                <a:extLst>
                  <a:ext uri="{FF2B5EF4-FFF2-40B4-BE49-F238E27FC236}">
                    <a16:creationId xmlns:a16="http://schemas.microsoft.com/office/drawing/2014/main" id="{4E4554D2-4A48-F55C-B66C-D700F7366135}"/>
                  </a:ext>
                </a:extLst>
              </p:cNvPr>
              <p:cNvGrpSpPr>
                <a:grpSpLocks noGrp="1" noUngrp="1" noRot="1" noMove="1" noResize="1"/>
              </p:cNvGrpSpPr>
              <p:nvPr/>
            </p:nvGrpSpPr>
            <p:grpSpPr>
              <a:xfrm rot="20072604">
                <a:off x="7713527" y="2512462"/>
                <a:ext cx="151074" cy="199472"/>
                <a:chOff x="6311900" y="661116"/>
                <a:chExt cx="914400" cy="1207339"/>
              </a:xfrm>
            </p:grpSpPr>
            <p:pic>
              <p:nvPicPr>
                <p:cNvPr id="146" name="Graphic 145" descr="Arrow Up with solid fill">
                  <a:extLst>
                    <a:ext uri="{FF2B5EF4-FFF2-40B4-BE49-F238E27FC236}">
                      <a16:creationId xmlns:a16="http://schemas.microsoft.com/office/drawing/2014/main" id="{AFF74334-8198-478A-3174-5B9BD294741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47" name="Graphic 146" descr="Diamond Suit with solid fill">
                  <a:extLst>
                    <a:ext uri="{FF2B5EF4-FFF2-40B4-BE49-F238E27FC236}">
                      <a16:creationId xmlns:a16="http://schemas.microsoft.com/office/drawing/2014/main" id="{9770E69D-6221-02A5-3D1E-A79B0E93FF2A}"/>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48" name="Group 47">
                <a:extLst>
                  <a:ext uri="{FF2B5EF4-FFF2-40B4-BE49-F238E27FC236}">
                    <a16:creationId xmlns:a16="http://schemas.microsoft.com/office/drawing/2014/main" id="{B1DAB261-4D14-91F5-AA98-132F574A42DB}"/>
                  </a:ext>
                </a:extLst>
              </p:cNvPr>
              <p:cNvGrpSpPr>
                <a:grpSpLocks noGrp="1" noUngrp="1" noRot="1" noMove="1" noResize="1"/>
              </p:cNvGrpSpPr>
              <p:nvPr/>
            </p:nvGrpSpPr>
            <p:grpSpPr>
              <a:xfrm rot="20072604">
                <a:off x="7922324" y="2432852"/>
                <a:ext cx="151074" cy="199472"/>
                <a:chOff x="6311900" y="661116"/>
                <a:chExt cx="914400" cy="1207339"/>
              </a:xfrm>
            </p:grpSpPr>
            <p:pic>
              <p:nvPicPr>
                <p:cNvPr id="144" name="Graphic 143" descr="Arrow Up with solid fill">
                  <a:extLst>
                    <a:ext uri="{FF2B5EF4-FFF2-40B4-BE49-F238E27FC236}">
                      <a16:creationId xmlns:a16="http://schemas.microsoft.com/office/drawing/2014/main" id="{3EF70437-5521-243E-BEE4-C9EC1934F3C6}"/>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45" name="Graphic 144" descr="Diamond Suit with solid fill">
                  <a:extLst>
                    <a:ext uri="{FF2B5EF4-FFF2-40B4-BE49-F238E27FC236}">
                      <a16:creationId xmlns:a16="http://schemas.microsoft.com/office/drawing/2014/main" id="{88F4CE35-D540-F648-B71D-B18B9226D276}"/>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49" name="Group 48">
                <a:extLst>
                  <a:ext uri="{FF2B5EF4-FFF2-40B4-BE49-F238E27FC236}">
                    <a16:creationId xmlns:a16="http://schemas.microsoft.com/office/drawing/2014/main" id="{CF5367C4-9812-76CD-F940-33A90B0A5E60}"/>
                  </a:ext>
                </a:extLst>
              </p:cNvPr>
              <p:cNvGrpSpPr>
                <a:grpSpLocks noGrp="1" noUngrp="1" noRot="1" noMove="1" noResize="1"/>
              </p:cNvGrpSpPr>
              <p:nvPr/>
            </p:nvGrpSpPr>
            <p:grpSpPr>
              <a:xfrm rot="1880656">
                <a:off x="7094451" y="2549167"/>
                <a:ext cx="151074" cy="199472"/>
                <a:chOff x="6311900" y="661116"/>
                <a:chExt cx="914400" cy="1207339"/>
              </a:xfrm>
            </p:grpSpPr>
            <p:pic>
              <p:nvPicPr>
                <p:cNvPr id="142" name="Graphic 141" descr="Arrow Up with solid fill">
                  <a:extLst>
                    <a:ext uri="{FF2B5EF4-FFF2-40B4-BE49-F238E27FC236}">
                      <a16:creationId xmlns:a16="http://schemas.microsoft.com/office/drawing/2014/main" id="{3F3B5A4B-A645-6252-71EE-A0FF7B052F7C}"/>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43" name="Graphic 142" descr="Diamond Suit with solid fill">
                  <a:extLst>
                    <a:ext uri="{FF2B5EF4-FFF2-40B4-BE49-F238E27FC236}">
                      <a16:creationId xmlns:a16="http://schemas.microsoft.com/office/drawing/2014/main" id="{412B5DBC-0ACA-AF53-EA24-096CE840A7B9}"/>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0" name="Group 49">
                <a:extLst>
                  <a:ext uri="{FF2B5EF4-FFF2-40B4-BE49-F238E27FC236}">
                    <a16:creationId xmlns:a16="http://schemas.microsoft.com/office/drawing/2014/main" id="{5D326A8D-6E7C-72F8-C625-F7C4C8A98B5E}"/>
                  </a:ext>
                </a:extLst>
              </p:cNvPr>
              <p:cNvGrpSpPr>
                <a:grpSpLocks noGrp="1" noUngrp="1" noRot="1" noMove="1" noResize="1"/>
              </p:cNvGrpSpPr>
              <p:nvPr/>
            </p:nvGrpSpPr>
            <p:grpSpPr>
              <a:xfrm rot="1880656">
                <a:off x="6912194" y="2468196"/>
                <a:ext cx="151074" cy="199472"/>
                <a:chOff x="6311900" y="661116"/>
                <a:chExt cx="914400" cy="1207339"/>
              </a:xfrm>
            </p:grpSpPr>
            <p:pic>
              <p:nvPicPr>
                <p:cNvPr id="140" name="Graphic 139" descr="Arrow Up with solid fill">
                  <a:extLst>
                    <a:ext uri="{FF2B5EF4-FFF2-40B4-BE49-F238E27FC236}">
                      <a16:creationId xmlns:a16="http://schemas.microsoft.com/office/drawing/2014/main" id="{00C7A3B0-80BC-E46C-A4DB-E30EFF2FB1D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41" name="Graphic 140" descr="Diamond Suit with solid fill">
                  <a:extLst>
                    <a:ext uri="{FF2B5EF4-FFF2-40B4-BE49-F238E27FC236}">
                      <a16:creationId xmlns:a16="http://schemas.microsoft.com/office/drawing/2014/main" id="{48F1B7EC-6D1C-7D52-4019-B3386B53B8E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1" name="Group 50">
                <a:extLst>
                  <a:ext uri="{FF2B5EF4-FFF2-40B4-BE49-F238E27FC236}">
                    <a16:creationId xmlns:a16="http://schemas.microsoft.com/office/drawing/2014/main" id="{684630DD-76C6-3CAF-0995-47D0ED3084FD}"/>
                  </a:ext>
                </a:extLst>
              </p:cNvPr>
              <p:cNvGrpSpPr>
                <a:grpSpLocks noGrp="1" noUngrp="1" noRot="1" noMove="1" noResize="1"/>
              </p:cNvGrpSpPr>
              <p:nvPr/>
            </p:nvGrpSpPr>
            <p:grpSpPr>
              <a:xfrm rot="1880656">
                <a:off x="6721892" y="2393439"/>
                <a:ext cx="151074" cy="199472"/>
                <a:chOff x="6311900" y="661116"/>
                <a:chExt cx="914400" cy="1207339"/>
              </a:xfrm>
            </p:grpSpPr>
            <p:pic>
              <p:nvPicPr>
                <p:cNvPr id="134" name="Graphic 133" descr="Arrow Up with solid fill">
                  <a:extLst>
                    <a:ext uri="{FF2B5EF4-FFF2-40B4-BE49-F238E27FC236}">
                      <a16:creationId xmlns:a16="http://schemas.microsoft.com/office/drawing/2014/main" id="{C631C454-B149-4B81-F7AF-5EAD85E0D127}"/>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35" name="Graphic 134" descr="Diamond Suit with solid fill">
                  <a:extLst>
                    <a:ext uri="{FF2B5EF4-FFF2-40B4-BE49-F238E27FC236}">
                      <a16:creationId xmlns:a16="http://schemas.microsoft.com/office/drawing/2014/main" id="{F07B2FEB-D287-FA15-2333-679A5363741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2" name="Group 51">
                <a:extLst>
                  <a:ext uri="{FF2B5EF4-FFF2-40B4-BE49-F238E27FC236}">
                    <a16:creationId xmlns:a16="http://schemas.microsoft.com/office/drawing/2014/main" id="{4F79F014-FFE8-BF08-5293-997DDC39175D}"/>
                  </a:ext>
                </a:extLst>
              </p:cNvPr>
              <p:cNvGrpSpPr>
                <a:grpSpLocks noGrp="1" noUngrp="1" noRot="1" noMove="1" noResize="1"/>
              </p:cNvGrpSpPr>
              <p:nvPr/>
            </p:nvGrpSpPr>
            <p:grpSpPr>
              <a:xfrm rot="9044710">
                <a:off x="6902529" y="2197503"/>
                <a:ext cx="151074" cy="199472"/>
                <a:chOff x="6311900" y="661116"/>
                <a:chExt cx="914400" cy="1207339"/>
              </a:xfrm>
            </p:grpSpPr>
            <p:pic>
              <p:nvPicPr>
                <p:cNvPr id="132" name="Graphic 131" descr="Arrow Up with solid fill">
                  <a:extLst>
                    <a:ext uri="{FF2B5EF4-FFF2-40B4-BE49-F238E27FC236}">
                      <a16:creationId xmlns:a16="http://schemas.microsoft.com/office/drawing/2014/main" id="{92090B1D-13F8-5916-2291-1F7695D2789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33" name="Graphic 132" descr="Diamond Suit with solid fill">
                  <a:extLst>
                    <a:ext uri="{FF2B5EF4-FFF2-40B4-BE49-F238E27FC236}">
                      <a16:creationId xmlns:a16="http://schemas.microsoft.com/office/drawing/2014/main" id="{DA4505A0-C480-2152-CF9C-56A75901381A}"/>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3" name="Group 52">
                <a:extLst>
                  <a:ext uri="{FF2B5EF4-FFF2-40B4-BE49-F238E27FC236}">
                    <a16:creationId xmlns:a16="http://schemas.microsoft.com/office/drawing/2014/main" id="{7DA78B8D-3100-ED55-5600-C151096B4AD0}"/>
                  </a:ext>
                </a:extLst>
              </p:cNvPr>
              <p:cNvGrpSpPr>
                <a:grpSpLocks noGrp="1" noUngrp="1" noRot="1" noMove="1" noResize="1"/>
              </p:cNvGrpSpPr>
              <p:nvPr/>
            </p:nvGrpSpPr>
            <p:grpSpPr>
              <a:xfrm rot="9044710">
                <a:off x="7063428" y="2131146"/>
                <a:ext cx="151074" cy="199472"/>
                <a:chOff x="6311900" y="661116"/>
                <a:chExt cx="914400" cy="1207339"/>
              </a:xfrm>
            </p:grpSpPr>
            <p:pic>
              <p:nvPicPr>
                <p:cNvPr id="130" name="Graphic 129" descr="Arrow Up with solid fill">
                  <a:extLst>
                    <a:ext uri="{FF2B5EF4-FFF2-40B4-BE49-F238E27FC236}">
                      <a16:creationId xmlns:a16="http://schemas.microsoft.com/office/drawing/2014/main" id="{A6E9ADAB-ED4E-6811-0F23-0A10E8682B1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31" name="Graphic 130" descr="Diamond Suit with solid fill">
                  <a:extLst>
                    <a:ext uri="{FF2B5EF4-FFF2-40B4-BE49-F238E27FC236}">
                      <a16:creationId xmlns:a16="http://schemas.microsoft.com/office/drawing/2014/main" id="{BE935F56-AA49-73CE-C998-261617D6AE4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4" name="Group 53">
                <a:extLst>
                  <a:ext uri="{FF2B5EF4-FFF2-40B4-BE49-F238E27FC236}">
                    <a16:creationId xmlns:a16="http://schemas.microsoft.com/office/drawing/2014/main" id="{BA1D93A1-1E52-9C1F-F771-497DEB05A699}"/>
                  </a:ext>
                </a:extLst>
              </p:cNvPr>
              <p:cNvGrpSpPr>
                <a:grpSpLocks noGrp="1" noUngrp="1" noRot="1" noMove="1" noResize="1"/>
              </p:cNvGrpSpPr>
              <p:nvPr/>
            </p:nvGrpSpPr>
            <p:grpSpPr>
              <a:xfrm rot="11870190">
                <a:off x="7519940" y="2071380"/>
                <a:ext cx="151074" cy="199472"/>
                <a:chOff x="6311900" y="661116"/>
                <a:chExt cx="914400" cy="1207339"/>
              </a:xfrm>
            </p:grpSpPr>
            <p:pic>
              <p:nvPicPr>
                <p:cNvPr id="128" name="Graphic 127" descr="Arrow Up with solid fill">
                  <a:extLst>
                    <a:ext uri="{FF2B5EF4-FFF2-40B4-BE49-F238E27FC236}">
                      <a16:creationId xmlns:a16="http://schemas.microsoft.com/office/drawing/2014/main" id="{B71DDC6A-61ED-A850-B88A-7D45BDF7A2BA}"/>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29" name="Graphic 128" descr="Diamond Suit with solid fill">
                  <a:extLst>
                    <a:ext uri="{FF2B5EF4-FFF2-40B4-BE49-F238E27FC236}">
                      <a16:creationId xmlns:a16="http://schemas.microsoft.com/office/drawing/2014/main" id="{5EB6347D-A6B3-2093-67EE-6B94085614FF}"/>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5" name="Group 54">
                <a:extLst>
                  <a:ext uri="{FF2B5EF4-FFF2-40B4-BE49-F238E27FC236}">
                    <a16:creationId xmlns:a16="http://schemas.microsoft.com/office/drawing/2014/main" id="{CA04083A-0285-8213-CF36-EE253B499252}"/>
                  </a:ext>
                </a:extLst>
              </p:cNvPr>
              <p:cNvGrpSpPr>
                <a:grpSpLocks noGrp="1" noUngrp="1" noRot="1" noMove="1" noResize="1"/>
              </p:cNvGrpSpPr>
              <p:nvPr/>
            </p:nvGrpSpPr>
            <p:grpSpPr>
              <a:xfrm rot="11870190">
                <a:off x="7681979" y="2130615"/>
                <a:ext cx="151074" cy="199472"/>
                <a:chOff x="6311900" y="661116"/>
                <a:chExt cx="914400" cy="1207339"/>
              </a:xfrm>
            </p:grpSpPr>
            <p:pic>
              <p:nvPicPr>
                <p:cNvPr id="62" name="Graphic 61" descr="Arrow Up with solid fill">
                  <a:extLst>
                    <a:ext uri="{FF2B5EF4-FFF2-40B4-BE49-F238E27FC236}">
                      <a16:creationId xmlns:a16="http://schemas.microsoft.com/office/drawing/2014/main" id="{DB306D56-F3DC-C238-96DF-953CCEE7E23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63" name="Graphic 62" descr="Diamond Suit with solid fill">
                  <a:extLst>
                    <a:ext uri="{FF2B5EF4-FFF2-40B4-BE49-F238E27FC236}">
                      <a16:creationId xmlns:a16="http://schemas.microsoft.com/office/drawing/2014/main" id="{40ABD15F-B211-6FA3-A9DC-4ECC93184F13}"/>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6" name="Group 55">
                <a:extLst>
                  <a:ext uri="{FF2B5EF4-FFF2-40B4-BE49-F238E27FC236}">
                    <a16:creationId xmlns:a16="http://schemas.microsoft.com/office/drawing/2014/main" id="{C4F9C071-94CD-EE1B-38E7-D13815EEBC48}"/>
                  </a:ext>
                </a:extLst>
              </p:cNvPr>
              <p:cNvGrpSpPr>
                <a:grpSpLocks noGrp="1" noUngrp="1" noRot="1" noMove="1" noResize="1"/>
              </p:cNvGrpSpPr>
              <p:nvPr/>
            </p:nvGrpSpPr>
            <p:grpSpPr>
              <a:xfrm rot="11870190">
                <a:off x="7878640" y="2219207"/>
                <a:ext cx="151074" cy="199472"/>
                <a:chOff x="6311900" y="661116"/>
                <a:chExt cx="914400" cy="1207339"/>
              </a:xfrm>
            </p:grpSpPr>
            <p:pic>
              <p:nvPicPr>
                <p:cNvPr id="60" name="Graphic 59" descr="Arrow Up with solid fill">
                  <a:extLst>
                    <a:ext uri="{FF2B5EF4-FFF2-40B4-BE49-F238E27FC236}">
                      <a16:creationId xmlns:a16="http://schemas.microsoft.com/office/drawing/2014/main" id="{5EDD882F-C028-0709-51CF-0458BD72D4E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61" name="Graphic 60" descr="Diamond Suit with solid fill">
                  <a:extLst>
                    <a:ext uri="{FF2B5EF4-FFF2-40B4-BE49-F238E27FC236}">
                      <a16:creationId xmlns:a16="http://schemas.microsoft.com/office/drawing/2014/main" id="{5636C6BC-4871-CCF3-F0BA-861A1D8CEF6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57" name="Group 56">
                <a:extLst>
                  <a:ext uri="{FF2B5EF4-FFF2-40B4-BE49-F238E27FC236}">
                    <a16:creationId xmlns:a16="http://schemas.microsoft.com/office/drawing/2014/main" id="{16F717B3-6063-76B8-4387-E55C1D56E334}"/>
                  </a:ext>
                </a:extLst>
              </p:cNvPr>
              <p:cNvGrpSpPr>
                <a:grpSpLocks noGrp="1" noUngrp="1" noRot="1" noMove="1" noResize="1"/>
              </p:cNvGrpSpPr>
              <p:nvPr/>
            </p:nvGrpSpPr>
            <p:grpSpPr>
              <a:xfrm rot="9044710">
                <a:off x="7210645" y="2070886"/>
                <a:ext cx="151074" cy="199472"/>
                <a:chOff x="6311900" y="661116"/>
                <a:chExt cx="914400" cy="1207339"/>
              </a:xfrm>
            </p:grpSpPr>
            <p:pic>
              <p:nvPicPr>
                <p:cNvPr id="58" name="Graphic 57" descr="Arrow Up with solid fill">
                  <a:extLst>
                    <a:ext uri="{FF2B5EF4-FFF2-40B4-BE49-F238E27FC236}">
                      <a16:creationId xmlns:a16="http://schemas.microsoft.com/office/drawing/2014/main" id="{C73A9D36-6BE0-B1FF-853B-C958A95CB14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59" name="Graphic 58" descr="Diamond Suit with solid fill">
                  <a:extLst>
                    <a:ext uri="{FF2B5EF4-FFF2-40B4-BE49-F238E27FC236}">
                      <a16:creationId xmlns:a16="http://schemas.microsoft.com/office/drawing/2014/main" id="{97972E8E-AB34-B75F-2D4F-2A5BF74A6C8A}"/>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grpSp>
          <p:nvGrpSpPr>
            <p:cNvPr id="150" name="Group 149">
              <a:extLst>
                <a:ext uri="{FF2B5EF4-FFF2-40B4-BE49-F238E27FC236}">
                  <a16:creationId xmlns:a16="http://schemas.microsoft.com/office/drawing/2014/main" id="{7A709ED7-4C19-2EF0-3455-B6BA0E0C6F62}"/>
                </a:ext>
              </a:extLst>
            </p:cNvPr>
            <p:cNvGrpSpPr>
              <a:grpSpLocks noGrp="1" noUngrp="1" noRot="1" noMove="1" noResize="1"/>
            </p:cNvGrpSpPr>
            <p:nvPr/>
          </p:nvGrpSpPr>
          <p:grpSpPr>
            <a:xfrm>
              <a:off x="8832937" y="2067741"/>
              <a:ext cx="1351506" cy="720658"/>
              <a:chOff x="6721892" y="2070886"/>
              <a:chExt cx="1351506" cy="720658"/>
            </a:xfrm>
          </p:grpSpPr>
          <p:grpSp>
            <p:nvGrpSpPr>
              <p:cNvPr id="151" name="Group 150">
                <a:extLst>
                  <a:ext uri="{FF2B5EF4-FFF2-40B4-BE49-F238E27FC236}">
                    <a16:creationId xmlns:a16="http://schemas.microsoft.com/office/drawing/2014/main" id="{D8E98A6F-F5B2-49DA-2EEF-93A2F9A3FFCD}"/>
                  </a:ext>
                </a:extLst>
              </p:cNvPr>
              <p:cNvGrpSpPr>
                <a:grpSpLocks noGrp="1" noUngrp="1" noRot="1" noMove="1" noResize="1"/>
              </p:cNvGrpSpPr>
              <p:nvPr/>
            </p:nvGrpSpPr>
            <p:grpSpPr>
              <a:xfrm rot="20072604">
                <a:off x="7504730" y="2592072"/>
                <a:ext cx="151074" cy="199472"/>
                <a:chOff x="6311900" y="661116"/>
                <a:chExt cx="914400" cy="1207339"/>
              </a:xfrm>
            </p:grpSpPr>
            <p:pic>
              <p:nvPicPr>
                <p:cNvPr id="185" name="Graphic 184" descr="Arrow Up with solid fill">
                  <a:extLst>
                    <a:ext uri="{FF2B5EF4-FFF2-40B4-BE49-F238E27FC236}">
                      <a16:creationId xmlns:a16="http://schemas.microsoft.com/office/drawing/2014/main" id="{8E93CF26-125F-5C5E-7A07-220EA4E2E7DF}"/>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86" name="Graphic 185" descr="Diamond Suit with solid fill">
                  <a:extLst>
                    <a:ext uri="{FF2B5EF4-FFF2-40B4-BE49-F238E27FC236}">
                      <a16:creationId xmlns:a16="http://schemas.microsoft.com/office/drawing/2014/main" id="{316C76C9-088C-6A2E-BA61-578A93047AA3}"/>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2" name="Group 151">
                <a:extLst>
                  <a:ext uri="{FF2B5EF4-FFF2-40B4-BE49-F238E27FC236}">
                    <a16:creationId xmlns:a16="http://schemas.microsoft.com/office/drawing/2014/main" id="{5F6F9401-3E10-4A18-47BD-CA4E0C247966}"/>
                  </a:ext>
                </a:extLst>
              </p:cNvPr>
              <p:cNvGrpSpPr>
                <a:grpSpLocks noGrp="1" noUngrp="1" noRot="1" noMove="1" noResize="1"/>
              </p:cNvGrpSpPr>
              <p:nvPr/>
            </p:nvGrpSpPr>
            <p:grpSpPr>
              <a:xfrm rot="20072604">
                <a:off x="7713527" y="2512462"/>
                <a:ext cx="151074" cy="199472"/>
                <a:chOff x="6311900" y="661116"/>
                <a:chExt cx="914400" cy="1207339"/>
              </a:xfrm>
            </p:grpSpPr>
            <p:pic>
              <p:nvPicPr>
                <p:cNvPr id="183" name="Graphic 182" descr="Arrow Up with solid fill">
                  <a:extLst>
                    <a:ext uri="{FF2B5EF4-FFF2-40B4-BE49-F238E27FC236}">
                      <a16:creationId xmlns:a16="http://schemas.microsoft.com/office/drawing/2014/main" id="{B28E4452-1FFC-4C27-2666-B0E11A44A72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84" name="Graphic 183" descr="Diamond Suit with solid fill">
                  <a:extLst>
                    <a:ext uri="{FF2B5EF4-FFF2-40B4-BE49-F238E27FC236}">
                      <a16:creationId xmlns:a16="http://schemas.microsoft.com/office/drawing/2014/main" id="{290705D5-1FCC-11BD-BF00-4E213FC70A37}"/>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3" name="Group 152">
                <a:extLst>
                  <a:ext uri="{FF2B5EF4-FFF2-40B4-BE49-F238E27FC236}">
                    <a16:creationId xmlns:a16="http://schemas.microsoft.com/office/drawing/2014/main" id="{F547CE8E-1DF0-40EC-79C1-5BF8C2C203E0}"/>
                  </a:ext>
                </a:extLst>
              </p:cNvPr>
              <p:cNvGrpSpPr>
                <a:grpSpLocks noGrp="1" noUngrp="1" noRot="1" noMove="1" noResize="1"/>
              </p:cNvGrpSpPr>
              <p:nvPr/>
            </p:nvGrpSpPr>
            <p:grpSpPr>
              <a:xfrm rot="20072604">
                <a:off x="7922324" y="2432852"/>
                <a:ext cx="151074" cy="199472"/>
                <a:chOff x="6311900" y="661116"/>
                <a:chExt cx="914400" cy="1207339"/>
              </a:xfrm>
            </p:grpSpPr>
            <p:pic>
              <p:nvPicPr>
                <p:cNvPr id="181" name="Graphic 180" descr="Arrow Up with solid fill">
                  <a:extLst>
                    <a:ext uri="{FF2B5EF4-FFF2-40B4-BE49-F238E27FC236}">
                      <a16:creationId xmlns:a16="http://schemas.microsoft.com/office/drawing/2014/main" id="{481BBB2A-C0B1-DAD2-0978-45EFE326AB96}"/>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82" name="Graphic 181" descr="Diamond Suit with solid fill">
                  <a:extLst>
                    <a:ext uri="{FF2B5EF4-FFF2-40B4-BE49-F238E27FC236}">
                      <a16:creationId xmlns:a16="http://schemas.microsoft.com/office/drawing/2014/main" id="{3F91AD8D-79EA-74D4-EC28-D7C26E9EE10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4" name="Group 153">
                <a:extLst>
                  <a:ext uri="{FF2B5EF4-FFF2-40B4-BE49-F238E27FC236}">
                    <a16:creationId xmlns:a16="http://schemas.microsoft.com/office/drawing/2014/main" id="{E8E63663-A583-C7C9-554F-985DCF8771E6}"/>
                  </a:ext>
                </a:extLst>
              </p:cNvPr>
              <p:cNvGrpSpPr>
                <a:grpSpLocks noGrp="1" noUngrp="1" noRot="1" noMove="1" noResize="1"/>
              </p:cNvGrpSpPr>
              <p:nvPr/>
            </p:nvGrpSpPr>
            <p:grpSpPr>
              <a:xfrm rot="1880656">
                <a:off x="7094451" y="2549167"/>
                <a:ext cx="151074" cy="199472"/>
                <a:chOff x="6311900" y="661116"/>
                <a:chExt cx="914400" cy="1207339"/>
              </a:xfrm>
            </p:grpSpPr>
            <p:pic>
              <p:nvPicPr>
                <p:cNvPr id="179" name="Graphic 178" descr="Arrow Up with solid fill">
                  <a:extLst>
                    <a:ext uri="{FF2B5EF4-FFF2-40B4-BE49-F238E27FC236}">
                      <a16:creationId xmlns:a16="http://schemas.microsoft.com/office/drawing/2014/main" id="{86A045A6-1505-D71C-0362-9103AA1FBAD3}"/>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80" name="Graphic 179" descr="Diamond Suit with solid fill">
                  <a:extLst>
                    <a:ext uri="{FF2B5EF4-FFF2-40B4-BE49-F238E27FC236}">
                      <a16:creationId xmlns:a16="http://schemas.microsoft.com/office/drawing/2014/main" id="{A08D9B2B-2BEA-BF08-DB6C-9771CE904120}"/>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5" name="Group 154">
                <a:extLst>
                  <a:ext uri="{FF2B5EF4-FFF2-40B4-BE49-F238E27FC236}">
                    <a16:creationId xmlns:a16="http://schemas.microsoft.com/office/drawing/2014/main" id="{2C1D8D75-F246-D69D-DC5F-FA5B600D36C0}"/>
                  </a:ext>
                </a:extLst>
              </p:cNvPr>
              <p:cNvGrpSpPr>
                <a:grpSpLocks noGrp="1" noUngrp="1" noRot="1" noMove="1" noResize="1"/>
              </p:cNvGrpSpPr>
              <p:nvPr/>
            </p:nvGrpSpPr>
            <p:grpSpPr>
              <a:xfrm rot="1880656">
                <a:off x="6912194" y="2468196"/>
                <a:ext cx="151074" cy="199472"/>
                <a:chOff x="6311900" y="661116"/>
                <a:chExt cx="914400" cy="1207339"/>
              </a:xfrm>
            </p:grpSpPr>
            <p:pic>
              <p:nvPicPr>
                <p:cNvPr id="177" name="Graphic 176" descr="Arrow Up with solid fill">
                  <a:extLst>
                    <a:ext uri="{FF2B5EF4-FFF2-40B4-BE49-F238E27FC236}">
                      <a16:creationId xmlns:a16="http://schemas.microsoft.com/office/drawing/2014/main" id="{7953AF9D-A534-1EFE-FCBA-A9EF4A1AE76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78" name="Graphic 177" descr="Diamond Suit with solid fill">
                  <a:extLst>
                    <a:ext uri="{FF2B5EF4-FFF2-40B4-BE49-F238E27FC236}">
                      <a16:creationId xmlns:a16="http://schemas.microsoft.com/office/drawing/2014/main" id="{844FCC1B-E16B-171C-7FDB-2B1D6D9E2BA4}"/>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6" name="Group 155">
                <a:extLst>
                  <a:ext uri="{FF2B5EF4-FFF2-40B4-BE49-F238E27FC236}">
                    <a16:creationId xmlns:a16="http://schemas.microsoft.com/office/drawing/2014/main" id="{66C267C7-9D87-A2E3-3910-592B84C56258}"/>
                  </a:ext>
                </a:extLst>
              </p:cNvPr>
              <p:cNvGrpSpPr>
                <a:grpSpLocks noGrp="1" noUngrp="1" noRot="1" noMove="1" noResize="1"/>
              </p:cNvGrpSpPr>
              <p:nvPr/>
            </p:nvGrpSpPr>
            <p:grpSpPr>
              <a:xfrm rot="1880656">
                <a:off x="6721892" y="2393439"/>
                <a:ext cx="151074" cy="199472"/>
                <a:chOff x="6311900" y="661116"/>
                <a:chExt cx="914400" cy="1207339"/>
              </a:xfrm>
            </p:grpSpPr>
            <p:pic>
              <p:nvPicPr>
                <p:cNvPr id="175" name="Graphic 174" descr="Arrow Up with solid fill">
                  <a:extLst>
                    <a:ext uri="{FF2B5EF4-FFF2-40B4-BE49-F238E27FC236}">
                      <a16:creationId xmlns:a16="http://schemas.microsoft.com/office/drawing/2014/main" id="{3C0DC002-0FFE-559F-0F50-DE390688345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76" name="Graphic 175" descr="Diamond Suit with solid fill">
                  <a:extLst>
                    <a:ext uri="{FF2B5EF4-FFF2-40B4-BE49-F238E27FC236}">
                      <a16:creationId xmlns:a16="http://schemas.microsoft.com/office/drawing/2014/main" id="{28458BCD-7B95-7987-19DA-3EBF7F215831}"/>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7" name="Group 156">
                <a:extLst>
                  <a:ext uri="{FF2B5EF4-FFF2-40B4-BE49-F238E27FC236}">
                    <a16:creationId xmlns:a16="http://schemas.microsoft.com/office/drawing/2014/main" id="{B1789453-EE3C-576E-2E7B-FAA0C68D7D2B}"/>
                  </a:ext>
                </a:extLst>
              </p:cNvPr>
              <p:cNvGrpSpPr>
                <a:grpSpLocks noGrp="1" noUngrp="1" noRot="1" noMove="1" noResize="1"/>
              </p:cNvGrpSpPr>
              <p:nvPr/>
            </p:nvGrpSpPr>
            <p:grpSpPr>
              <a:xfrm rot="9044710">
                <a:off x="6902529" y="2197503"/>
                <a:ext cx="151074" cy="199472"/>
                <a:chOff x="6311900" y="661116"/>
                <a:chExt cx="914400" cy="1207339"/>
              </a:xfrm>
            </p:grpSpPr>
            <p:pic>
              <p:nvPicPr>
                <p:cNvPr id="173" name="Graphic 172" descr="Arrow Up with solid fill">
                  <a:extLst>
                    <a:ext uri="{FF2B5EF4-FFF2-40B4-BE49-F238E27FC236}">
                      <a16:creationId xmlns:a16="http://schemas.microsoft.com/office/drawing/2014/main" id="{9C331FD8-B6E4-BDE2-AE4D-EC43B6E4CE2A}"/>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74" name="Graphic 173" descr="Diamond Suit with solid fill">
                  <a:extLst>
                    <a:ext uri="{FF2B5EF4-FFF2-40B4-BE49-F238E27FC236}">
                      <a16:creationId xmlns:a16="http://schemas.microsoft.com/office/drawing/2014/main" id="{AB465B7C-BC40-EA6E-7151-39E905C226A7}"/>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8" name="Group 157">
                <a:extLst>
                  <a:ext uri="{FF2B5EF4-FFF2-40B4-BE49-F238E27FC236}">
                    <a16:creationId xmlns:a16="http://schemas.microsoft.com/office/drawing/2014/main" id="{EEDC3277-C16C-9262-7805-6095016F323C}"/>
                  </a:ext>
                </a:extLst>
              </p:cNvPr>
              <p:cNvGrpSpPr>
                <a:grpSpLocks noGrp="1" noUngrp="1" noRot="1" noMove="1" noResize="1"/>
              </p:cNvGrpSpPr>
              <p:nvPr/>
            </p:nvGrpSpPr>
            <p:grpSpPr>
              <a:xfrm rot="9044710">
                <a:off x="7063428" y="2131146"/>
                <a:ext cx="151074" cy="199472"/>
                <a:chOff x="6311900" y="661116"/>
                <a:chExt cx="914400" cy="1207339"/>
              </a:xfrm>
            </p:grpSpPr>
            <p:pic>
              <p:nvPicPr>
                <p:cNvPr id="171" name="Graphic 170" descr="Arrow Up with solid fill">
                  <a:extLst>
                    <a:ext uri="{FF2B5EF4-FFF2-40B4-BE49-F238E27FC236}">
                      <a16:creationId xmlns:a16="http://schemas.microsoft.com/office/drawing/2014/main" id="{632140C3-8725-6411-A0E8-4FE8BAB38AB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72" name="Graphic 171" descr="Diamond Suit with solid fill">
                  <a:extLst>
                    <a:ext uri="{FF2B5EF4-FFF2-40B4-BE49-F238E27FC236}">
                      <a16:creationId xmlns:a16="http://schemas.microsoft.com/office/drawing/2014/main" id="{9710B00A-6255-B40D-D6C0-32FA4771909A}"/>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59" name="Group 158">
                <a:extLst>
                  <a:ext uri="{FF2B5EF4-FFF2-40B4-BE49-F238E27FC236}">
                    <a16:creationId xmlns:a16="http://schemas.microsoft.com/office/drawing/2014/main" id="{3B09336B-4E9E-4347-C3D2-7DCB0DA028F5}"/>
                  </a:ext>
                </a:extLst>
              </p:cNvPr>
              <p:cNvGrpSpPr>
                <a:grpSpLocks noGrp="1" noUngrp="1" noRot="1" noMove="1" noResize="1"/>
              </p:cNvGrpSpPr>
              <p:nvPr/>
            </p:nvGrpSpPr>
            <p:grpSpPr>
              <a:xfrm rot="11870190">
                <a:off x="7519940" y="2071380"/>
                <a:ext cx="151074" cy="199472"/>
                <a:chOff x="6311900" y="661116"/>
                <a:chExt cx="914400" cy="1207339"/>
              </a:xfrm>
            </p:grpSpPr>
            <p:pic>
              <p:nvPicPr>
                <p:cNvPr id="169" name="Graphic 168" descr="Arrow Up with solid fill">
                  <a:extLst>
                    <a:ext uri="{FF2B5EF4-FFF2-40B4-BE49-F238E27FC236}">
                      <a16:creationId xmlns:a16="http://schemas.microsoft.com/office/drawing/2014/main" id="{16BCD82E-D2DF-8444-3F1E-E6170EA1FF2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70" name="Graphic 169" descr="Diamond Suit with solid fill">
                  <a:extLst>
                    <a:ext uri="{FF2B5EF4-FFF2-40B4-BE49-F238E27FC236}">
                      <a16:creationId xmlns:a16="http://schemas.microsoft.com/office/drawing/2014/main" id="{2B30D978-7DBD-8215-F1A4-5D9C0D774147}"/>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60" name="Group 159">
                <a:extLst>
                  <a:ext uri="{FF2B5EF4-FFF2-40B4-BE49-F238E27FC236}">
                    <a16:creationId xmlns:a16="http://schemas.microsoft.com/office/drawing/2014/main" id="{7EAB594C-F57C-27AD-29FE-66E64092A890}"/>
                  </a:ext>
                </a:extLst>
              </p:cNvPr>
              <p:cNvGrpSpPr>
                <a:grpSpLocks noGrp="1" noUngrp="1" noRot="1" noMove="1" noResize="1"/>
              </p:cNvGrpSpPr>
              <p:nvPr/>
            </p:nvGrpSpPr>
            <p:grpSpPr>
              <a:xfrm rot="11870190">
                <a:off x="7681979" y="2130615"/>
                <a:ext cx="151074" cy="199472"/>
                <a:chOff x="6311900" y="661116"/>
                <a:chExt cx="914400" cy="1207339"/>
              </a:xfrm>
            </p:grpSpPr>
            <p:pic>
              <p:nvPicPr>
                <p:cNvPr id="167" name="Graphic 166" descr="Arrow Up with solid fill">
                  <a:extLst>
                    <a:ext uri="{FF2B5EF4-FFF2-40B4-BE49-F238E27FC236}">
                      <a16:creationId xmlns:a16="http://schemas.microsoft.com/office/drawing/2014/main" id="{A3B64841-8A60-0F5A-71A1-483EE6632FD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68" name="Graphic 167" descr="Diamond Suit with solid fill">
                  <a:extLst>
                    <a:ext uri="{FF2B5EF4-FFF2-40B4-BE49-F238E27FC236}">
                      <a16:creationId xmlns:a16="http://schemas.microsoft.com/office/drawing/2014/main" id="{27D962A3-5A17-C18F-41A6-CAD200DDE265}"/>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61" name="Group 160">
                <a:extLst>
                  <a:ext uri="{FF2B5EF4-FFF2-40B4-BE49-F238E27FC236}">
                    <a16:creationId xmlns:a16="http://schemas.microsoft.com/office/drawing/2014/main" id="{0AAC12E5-A7E9-6639-16A1-0AC913DB495B}"/>
                  </a:ext>
                </a:extLst>
              </p:cNvPr>
              <p:cNvGrpSpPr>
                <a:grpSpLocks noGrp="1" noUngrp="1" noRot="1" noMove="1" noResize="1"/>
              </p:cNvGrpSpPr>
              <p:nvPr/>
            </p:nvGrpSpPr>
            <p:grpSpPr>
              <a:xfrm rot="11870190">
                <a:off x="7878640" y="2219207"/>
                <a:ext cx="151074" cy="199472"/>
                <a:chOff x="6311900" y="661116"/>
                <a:chExt cx="914400" cy="1207339"/>
              </a:xfrm>
            </p:grpSpPr>
            <p:pic>
              <p:nvPicPr>
                <p:cNvPr id="165" name="Graphic 164" descr="Arrow Up with solid fill">
                  <a:extLst>
                    <a:ext uri="{FF2B5EF4-FFF2-40B4-BE49-F238E27FC236}">
                      <a16:creationId xmlns:a16="http://schemas.microsoft.com/office/drawing/2014/main" id="{225836F8-F0BC-B79A-1798-911732FA6BC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66" name="Graphic 165" descr="Diamond Suit with solid fill">
                  <a:extLst>
                    <a:ext uri="{FF2B5EF4-FFF2-40B4-BE49-F238E27FC236}">
                      <a16:creationId xmlns:a16="http://schemas.microsoft.com/office/drawing/2014/main" id="{FEB7D456-84E3-6948-4AA8-360395056A4F}"/>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nvGrpSpPr>
              <p:cNvPr id="162" name="Group 161">
                <a:extLst>
                  <a:ext uri="{FF2B5EF4-FFF2-40B4-BE49-F238E27FC236}">
                    <a16:creationId xmlns:a16="http://schemas.microsoft.com/office/drawing/2014/main" id="{FA5454C7-F84C-2343-39F5-DABF913508C4}"/>
                  </a:ext>
                </a:extLst>
              </p:cNvPr>
              <p:cNvGrpSpPr>
                <a:grpSpLocks noGrp="1" noUngrp="1" noRot="1" noMove="1" noResize="1"/>
              </p:cNvGrpSpPr>
              <p:nvPr/>
            </p:nvGrpSpPr>
            <p:grpSpPr>
              <a:xfrm rot="9044710">
                <a:off x="7210645" y="2070886"/>
                <a:ext cx="151074" cy="199472"/>
                <a:chOff x="6311900" y="661116"/>
                <a:chExt cx="914400" cy="1207339"/>
              </a:xfrm>
            </p:grpSpPr>
            <p:pic>
              <p:nvPicPr>
                <p:cNvPr id="163" name="Graphic 162" descr="Arrow Up with solid fill">
                  <a:extLst>
                    <a:ext uri="{FF2B5EF4-FFF2-40B4-BE49-F238E27FC236}">
                      <a16:creationId xmlns:a16="http://schemas.microsoft.com/office/drawing/2014/main" id="{BD31D2D4-38BE-C3D5-D5B1-1197F4F02ED9}"/>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6311900" y="954055"/>
                  <a:ext cx="914400" cy="914400"/>
                </a:xfrm>
                <a:prstGeom prst="rect">
                  <a:avLst/>
                </a:prstGeom>
              </p:spPr>
            </p:pic>
            <p:pic>
              <p:nvPicPr>
                <p:cNvPr id="164" name="Graphic 163" descr="Diamond Suit with solid fill">
                  <a:extLst>
                    <a:ext uri="{FF2B5EF4-FFF2-40B4-BE49-F238E27FC236}">
                      <a16:creationId xmlns:a16="http://schemas.microsoft.com/office/drawing/2014/main" id="{E42EC18B-0B0E-E6D2-FD5A-2520B3163C2E}"/>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311900" y="661116"/>
                  <a:ext cx="914400" cy="914400"/>
                </a:xfrm>
                <a:prstGeom prst="rect">
                  <a:avLst/>
                </a:prstGeom>
              </p:spPr>
            </p:pic>
          </p:grpSp>
        </p:grpSp>
        <p:grpSp>
          <p:nvGrpSpPr>
            <p:cNvPr id="139" name="Group 138">
              <a:extLst>
                <a:ext uri="{FF2B5EF4-FFF2-40B4-BE49-F238E27FC236}">
                  <a16:creationId xmlns:a16="http://schemas.microsoft.com/office/drawing/2014/main" id="{AE1671D1-0C04-AE49-B0D1-43BA5A29B734}"/>
                </a:ext>
              </a:extLst>
            </p:cNvPr>
            <p:cNvGrpSpPr>
              <a:grpSpLocks noGrp="1" noUngrp="1" noRot="1" noMove="1" noResize="1"/>
            </p:cNvGrpSpPr>
            <p:nvPr/>
          </p:nvGrpSpPr>
          <p:grpSpPr>
            <a:xfrm>
              <a:off x="6383168" y="1575516"/>
              <a:ext cx="4224991" cy="1278831"/>
              <a:chOff x="5724525" y="1740661"/>
              <a:chExt cx="4224991" cy="1278831"/>
            </a:xfrm>
          </p:grpSpPr>
          <p:sp>
            <p:nvSpPr>
              <p:cNvPr id="136" name="Diamond 135">
                <a:extLst>
                  <a:ext uri="{FF2B5EF4-FFF2-40B4-BE49-F238E27FC236}">
                    <a16:creationId xmlns:a16="http://schemas.microsoft.com/office/drawing/2014/main" id="{AC9D13CA-565C-3A5E-0C40-E83B60D29F03}"/>
                  </a:ext>
                </a:extLst>
              </p:cNvPr>
              <p:cNvSpPr>
                <a:spLocks noGrp="1" noRot="1" noMove="1" noResize="1" noEditPoints="1" noAdjustHandles="1" noChangeArrowheads="1" noChangeShapeType="1"/>
              </p:cNvSpPr>
              <p:nvPr/>
            </p:nvSpPr>
            <p:spPr>
              <a:xfrm>
                <a:off x="5724525" y="2166938"/>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4829D526-31E7-EBE7-0933-B80213D60C0B}"/>
                  </a:ext>
                </a:extLst>
              </p:cNvPr>
              <p:cNvSpPr>
                <a:spLocks noGrp="1" noRot="1" noMove="1" noResize="1" noEditPoints="1" noAdjustHandles="1" noChangeArrowheads="1" noChangeShapeType="1"/>
              </p:cNvSpPr>
              <p:nvPr/>
            </p:nvSpPr>
            <p:spPr>
              <a:xfrm>
                <a:off x="7830203" y="2166938"/>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8" name="Diamond 137">
                <a:extLst>
                  <a:ext uri="{FF2B5EF4-FFF2-40B4-BE49-F238E27FC236}">
                    <a16:creationId xmlns:a16="http://schemas.microsoft.com/office/drawing/2014/main" id="{2C31707B-C3BA-DF2C-221B-25120768EDF4}"/>
                  </a:ext>
                </a:extLst>
              </p:cNvPr>
              <p:cNvSpPr>
                <a:spLocks noGrp="1" noRot="1" noMove="1" noResize="1" noEditPoints="1" noAdjustHandles="1" noChangeArrowheads="1" noChangeShapeType="1"/>
              </p:cNvSpPr>
              <p:nvPr/>
            </p:nvSpPr>
            <p:spPr>
              <a:xfrm>
                <a:off x="6777364" y="1740661"/>
                <a:ext cx="2119313" cy="852554"/>
              </a:xfrm>
              <a:prstGeom prst="diamond">
                <a:avLst/>
              </a:prstGeom>
              <a:no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95" name="TextBox 194">
              <a:extLst>
                <a:ext uri="{FF2B5EF4-FFF2-40B4-BE49-F238E27FC236}">
                  <a16:creationId xmlns:a16="http://schemas.microsoft.com/office/drawing/2014/main" id="{9DE2D00A-08C2-6C13-C3F6-3696B0F1C022}"/>
                </a:ext>
              </a:extLst>
            </p:cNvPr>
            <p:cNvSpPr txBox="1">
              <a:spLocks noGrp="1" noRot="1" noMove="1" noResize="1" noEditPoints="1" noAdjustHandles="1" noChangeArrowheads="1" noChangeShapeType="1"/>
            </p:cNvSpPr>
            <p:nvPr/>
          </p:nvSpPr>
          <p:spPr>
            <a:xfrm>
              <a:off x="9126402" y="1455836"/>
              <a:ext cx="932482" cy="307777"/>
            </a:xfrm>
            <a:prstGeom prst="rect">
              <a:avLst/>
            </a:prstGeom>
            <a:noFill/>
          </p:spPr>
          <p:txBody>
            <a:bodyPr wrap="square" rtlCol="0">
              <a:spAutoFit/>
            </a:bodyPr>
            <a:lstStyle/>
            <a:p>
              <a:r>
                <a:rPr lang="en-US" sz="1400" dirty="0"/>
                <a:t>SO</a:t>
              </a:r>
              <a:r>
                <a:rPr lang="en-US" sz="1200" baseline="-25000" dirty="0"/>
                <a:t>3</a:t>
              </a:r>
              <a:r>
                <a:rPr lang="en-US" sz="1200" dirty="0"/>
                <a:t>H-</a:t>
              </a:r>
              <a:endParaRPr lang="en-US" sz="1400" dirty="0"/>
            </a:p>
          </p:txBody>
        </p:sp>
        <p:cxnSp>
          <p:nvCxnSpPr>
            <p:cNvPr id="197" name="Straight Connector 196">
              <a:extLst>
                <a:ext uri="{FF2B5EF4-FFF2-40B4-BE49-F238E27FC236}">
                  <a16:creationId xmlns:a16="http://schemas.microsoft.com/office/drawing/2014/main" id="{C3D42B8D-97E0-1D07-7AA5-B55FDF6F02F2}"/>
                </a:ext>
              </a:extLst>
            </p:cNvPr>
            <p:cNvCxnSpPr>
              <a:cxnSpLocks noGrp="1" noRot="1" noMove="1" noResize="1" noEditPoints="1" noAdjustHandles="1" noChangeArrowheads="1" noChangeShapeType="1"/>
            </p:cNvCxnSpPr>
            <p:nvPr/>
          </p:nvCxnSpPr>
          <p:spPr>
            <a:xfrm flipV="1">
              <a:off x="8880031" y="1616075"/>
              <a:ext cx="305510" cy="153888"/>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5245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D5A4-2606-B1BF-3844-1DE9F992865B}"/>
              </a:ext>
            </a:extLst>
          </p:cNvPr>
          <p:cNvSpPr>
            <a:spLocks noGrp="1"/>
          </p:cNvSpPr>
          <p:nvPr>
            <p:ph type="ctrTitle"/>
          </p:nvPr>
        </p:nvSpPr>
        <p:spPr/>
        <p:txBody>
          <a:bodyPr>
            <a:normAutofit fontScale="90000"/>
          </a:bodyPr>
          <a:lstStyle/>
          <a:p>
            <a:r>
              <a:rPr lang="en-US" dirty="0"/>
              <a:t>Powering the Future with Natural Polymers</a:t>
            </a:r>
          </a:p>
        </p:txBody>
      </p:sp>
      <p:sp>
        <p:nvSpPr>
          <p:cNvPr id="3" name="Subtitle 2">
            <a:extLst>
              <a:ext uri="{FF2B5EF4-FFF2-40B4-BE49-F238E27FC236}">
                <a16:creationId xmlns:a16="http://schemas.microsoft.com/office/drawing/2014/main" id="{75972810-5D32-407D-E83B-F04A1177AF9C}"/>
              </a:ext>
            </a:extLst>
          </p:cNvPr>
          <p:cNvSpPr>
            <a:spLocks noGrp="1"/>
          </p:cNvSpPr>
          <p:nvPr>
            <p:ph type="subTitle" idx="1"/>
          </p:nvPr>
        </p:nvSpPr>
        <p:spPr/>
        <p:txBody>
          <a:bodyPr>
            <a:normAutofit/>
          </a:bodyPr>
          <a:lstStyle/>
          <a:p>
            <a:endParaRPr lang="en-US" dirty="0"/>
          </a:p>
        </p:txBody>
      </p:sp>
      <p:sp>
        <p:nvSpPr>
          <p:cNvPr id="4" name="Text Placeholder 3">
            <a:extLst>
              <a:ext uri="{FF2B5EF4-FFF2-40B4-BE49-F238E27FC236}">
                <a16:creationId xmlns:a16="http://schemas.microsoft.com/office/drawing/2014/main" id="{7BD10273-0A3F-B589-6866-B60B84F82585}"/>
              </a:ext>
            </a:extLst>
          </p:cNvPr>
          <p:cNvSpPr>
            <a:spLocks noGrp="1"/>
          </p:cNvSpPr>
          <p:nvPr>
            <p:ph type="body" sz="quarter" idx="12"/>
          </p:nvPr>
        </p:nvSpPr>
        <p:spPr/>
        <p:txBody>
          <a:bodyPr>
            <a:normAutofit fontScale="92500" lnSpcReduction="20000"/>
          </a:bodyPr>
          <a:lstStyle/>
          <a:p>
            <a:r>
              <a:rPr lang="en-US" dirty="0"/>
              <a:t>Ian Moran</a:t>
            </a:r>
          </a:p>
        </p:txBody>
      </p:sp>
      <p:sp>
        <p:nvSpPr>
          <p:cNvPr id="5" name="Text Placeholder 4">
            <a:extLst>
              <a:ext uri="{FF2B5EF4-FFF2-40B4-BE49-F238E27FC236}">
                <a16:creationId xmlns:a16="http://schemas.microsoft.com/office/drawing/2014/main" id="{7F8BF81C-1DBC-86DA-D3FB-99286992251C}"/>
              </a:ext>
            </a:extLst>
          </p:cNvPr>
          <p:cNvSpPr>
            <a:spLocks noGrp="1"/>
          </p:cNvSpPr>
          <p:nvPr>
            <p:ph type="body" sz="quarter" idx="13"/>
          </p:nvPr>
        </p:nvSpPr>
        <p:spPr/>
        <p:txBody>
          <a:bodyPr>
            <a:normAutofit fontScale="92500" lnSpcReduction="10000"/>
          </a:bodyPr>
          <a:lstStyle/>
          <a:p>
            <a:r>
              <a:rPr lang="en-US" dirty="0"/>
              <a:t>University of California – San Diego</a:t>
            </a:r>
          </a:p>
        </p:txBody>
      </p:sp>
      <p:sp>
        <p:nvSpPr>
          <p:cNvPr id="6" name="Text Placeholder 5">
            <a:extLst>
              <a:ext uri="{FF2B5EF4-FFF2-40B4-BE49-F238E27FC236}">
                <a16:creationId xmlns:a16="http://schemas.microsoft.com/office/drawing/2014/main" id="{E3293333-FB54-A05C-C10B-58E1D054BC4F}"/>
              </a:ext>
            </a:extLst>
          </p:cNvPr>
          <p:cNvSpPr>
            <a:spLocks noGrp="1"/>
          </p:cNvSpPr>
          <p:nvPr>
            <p:ph type="body" sz="quarter" idx="14"/>
          </p:nvPr>
        </p:nvSpPr>
        <p:spPr/>
        <p:txBody>
          <a:bodyPr>
            <a:normAutofit fontScale="92500" lnSpcReduction="10000"/>
          </a:bodyPr>
          <a:lstStyle/>
          <a:p>
            <a:r>
              <a:rPr lang="en-US" dirty="0"/>
              <a:t>08/04/25</a:t>
            </a:r>
          </a:p>
        </p:txBody>
      </p:sp>
      <p:pic>
        <p:nvPicPr>
          <p:cNvPr id="8" name="Picture 7" descr="A red sign with white letters&#10;&#10;AI-generated content may be incorrect.">
            <a:extLst>
              <a:ext uri="{FF2B5EF4-FFF2-40B4-BE49-F238E27FC236}">
                <a16:creationId xmlns:a16="http://schemas.microsoft.com/office/drawing/2014/main" id="{9A8E6AD5-EE90-6063-1873-CCFE77027460}"/>
              </a:ext>
            </a:extLst>
          </p:cNvPr>
          <p:cNvPicPr>
            <a:picLocks noChangeAspect="1"/>
          </p:cNvPicPr>
          <p:nvPr/>
        </p:nvPicPr>
        <p:blipFill>
          <a:blip r:embed="rId3"/>
          <a:stretch>
            <a:fillRect/>
          </a:stretch>
        </p:blipFill>
        <p:spPr>
          <a:xfrm>
            <a:off x="8817307" y="271964"/>
            <a:ext cx="1850693" cy="582626"/>
          </a:xfrm>
          <a:prstGeom prst="rect">
            <a:avLst/>
          </a:prstGeom>
        </p:spPr>
      </p:pic>
      <p:pic>
        <p:nvPicPr>
          <p:cNvPr id="9" name="Picture 8" descr="A red letter n on a white background&#10;&#10;AI-generated content may be incorrect.">
            <a:extLst>
              <a:ext uri="{FF2B5EF4-FFF2-40B4-BE49-F238E27FC236}">
                <a16:creationId xmlns:a16="http://schemas.microsoft.com/office/drawing/2014/main" id="{1920DA35-E05C-C685-CDB9-6422DC225846}"/>
              </a:ext>
            </a:extLst>
          </p:cNvPr>
          <p:cNvPicPr>
            <a:picLocks noChangeAspect="1"/>
          </p:cNvPicPr>
          <p:nvPr/>
        </p:nvPicPr>
        <p:blipFill>
          <a:blip r:embed="rId4"/>
          <a:stretch>
            <a:fillRect/>
          </a:stretch>
        </p:blipFill>
        <p:spPr>
          <a:xfrm>
            <a:off x="7895186" y="216796"/>
            <a:ext cx="304501" cy="448163"/>
          </a:xfrm>
          <a:prstGeom prst="rect">
            <a:avLst/>
          </a:prstGeom>
        </p:spPr>
      </p:pic>
      <p:pic>
        <p:nvPicPr>
          <p:cNvPr id="11" name="Picture 10" descr="A logo with green text&#10;&#10;AI-generated content may be incorrect.">
            <a:extLst>
              <a:ext uri="{FF2B5EF4-FFF2-40B4-BE49-F238E27FC236}">
                <a16:creationId xmlns:a16="http://schemas.microsoft.com/office/drawing/2014/main" id="{C406FC67-0D0A-75A8-582A-F00CD52ED116}"/>
              </a:ext>
            </a:extLst>
          </p:cNvPr>
          <p:cNvPicPr>
            <a:picLocks noChangeAspect="1"/>
          </p:cNvPicPr>
          <p:nvPr/>
        </p:nvPicPr>
        <p:blipFill>
          <a:blip r:embed="rId5"/>
          <a:stretch>
            <a:fillRect/>
          </a:stretch>
        </p:blipFill>
        <p:spPr>
          <a:xfrm>
            <a:off x="7714315" y="695398"/>
            <a:ext cx="1009738" cy="462797"/>
          </a:xfrm>
          <a:prstGeom prst="rect">
            <a:avLst/>
          </a:prstGeom>
        </p:spPr>
      </p:pic>
      <p:pic>
        <p:nvPicPr>
          <p:cNvPr id="13" name="Picture 12" descr="A logo of a planet earth&#10;&#10;AI-generated content may be incorrect.">
            <a:extLst>
              <a:ext uri="{FF2B5EF4-FFF2-40B4-BE49-F238E27FC236}">
                <a16:creationId xmlns:a16="http://schemas.microsoft.com/office/drawing/2014/main" id="{6F191C4D-EF42-DBF2-5648-DB1CCDFF4C54}"/>
              </a:ext>
            </a:extLst>
          </p:cNvPr>
          <p:cNvPicPr>
            <a:picLocks noChangeAspect="1"/>
          </p:cNvPicPr>
          <p:nvPr/>
        </p:nvPicPr>
        <p:blipFill>
          <a:blip r:embed="rId6"/>
          <a:stretch>
            <a:fillRect/>
          </a:stretch>
        </p:blipFill>
        <p:spPr>
          <a:xfrm>
            <a:off x="8246314" y="187220"/>
            <a:ext cx="477739" cy="477739"/>
          </a:xfrm>
          <a:prstGeom prst="rect">
            <a:avLst/>
          </a:prstGeom>
        </p:spPr>
      </p:pic>
      <p:sp>
        <p:nvSpPr>
          <p:cNvPr id="14" name="TextBox 13">
            <a:extLst>
              <a:ext uri="{FF2B5EF4-FFF2-40B4-BE49-F238E27FC236}">
                <a16:creationId xmlns:a16="http://schemas.microsoft.com/office/drawing/2014/main" id="{578A2D63-109F-CFB8-8668-F53698370FAA}"/>
              </a:ext>
            </a:extLst>
          </p:cNvPr>
          <p:cNvSpPr txBox="1"/>
          <p:nvPr/>
        </p:nvSpPr>
        <p:spPr>
          <a:xfrm>
            <a:off x="8724053" y="911974"/>
            <a:ext cx="2834430" cy="246221"/>
          </a:xfrm>
          <a:prstGeom prst="rect">
            <a:avLst/>
          </a:prstGeom>
          <a:noFill/>
        </p:spPr>
        <p:txBody>
          <a:bodyPr wrap="none" rtlCol="0">
            <a:spAutoFit/>
          </a:bodyPr>
          <a:lstStyle/>
          <a:p>
            <a:pPr>
              <a:spcAft>
                <a:spcPts val="1800"/>
              </a:spcAft>
            </a:pPr>
            <a:r>
              <a:rPr lang="en-US" sz="1000" dirty="0">
                <a:latin typeface="Times New Roman" charset="0"/>
                <a:ea typeface="Times New Roman" charset="0"/>
                <a:cs typeface="Times New Roman" charset="0"/>
              </a:rPr>
              <a:t>This work was supported by NSF Award #1950137</a:t>
            </a:r>
          </a:p>
        </p:txBody>
      </p:sp>
    </p:spTree>
    <p:extLst>
      <p:ext uri="{BB962C8B-B14F-4D97-AF65-F5344CB8AC3E}">
        <p14:creationId xmlns:p14="http://schemas.microsoft.com/office/powerpoint/2010/main" val="315846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11BC74-2496-DAD4-3F61-0E91A982711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EB411FE-6B21-5891-E58F-0643B604A9F0}"/>
              </a:ext>
            </a:extLst>
          </p:cNvPr>
          <p:cNvSpPr>
            <a:spLocks noGrp="1"/>
          </p:cNvSpPr>
          <p:nvPr>
            <p:ph type="title"/>
          </p:nvPr>
        </p:nvSpPr>
        <p:spPr/>
        <p:txBody>
          <a:bodyPr/>
          <a:lstStyle/>
          <a:p>
            <a:r>
              <a:rPr lang="en-US" dirty="0"/>
              <a:t>Conductivity and Nyquist Plots</a:t>
            </a:r>
          </a:p>
        </p:txBody>
      </p:sp>
      <p:sp>
        <p:nvSpPr>
          <p:cNvPr id="7" name="Slide Number Placeholder 6">
            <a:extLst>
              <a:ext uri="{FF2B5EF4-FFF2-40B4-BE49-F238E27FC236}">
                <a16:creationId xmlns:a16="http://schemas.microsoft.com/office/drawing/2014/main" id="{1AD0BBF2-5F02-BF25-4691-F8087E914B76}"/>
              </a:ext>
            </a:extLst>
          </p:cNvPr>
          <p:cNvSpPr>
            <a:spLocks noGrp="1"/>
          </p:cNvSpPr>
          <p:nvPr>
            <p:ph type="sldNum" sz="quarter" idx="13"/>
          </p:nvPr>
        </p:nvSpPr>
        <p:spPr/>
        <p:txBody>
          <a:bodyPr/>
          <a:lstStyle/>
          <a:p>
            <a:fld id="{A76D1718-43F4-B94E-88B3-915AE71D28DB}" type="slidenum">
              <a:rPr lang="en-US" smtClean="0"/>
              <a:pPr/>
              <a:t>20</a:t>
            </a:fld>
            <a:endParaRPr lang="en-US"/>
          </a:p>
        </p:txBody>
      </p:sp>
      <p:graphicFrame>
        <p:nvGraphicFramePr>
          <p:cNvPr id="2" name="Object 1" descr="Project Path: C:\Users\Offic\OneDrive\Desktop\Ian EIS data.opju&#10;PE Folder: /Ian EIS data/Folder1/&#10;Short Name: Graph1">
            <a:extLst>
              <a:ext uri="{FF2B5EF4-FFF2-40B4-BE49-F238E27FC236}">
                <a16:creationId xmlns:a16="http://schemas.microsoft.com/office/drawing/2014/main" id="{318742B4-0D9D-D99B-C41D-6DDCAA988EEC}"/>
              </a:ext>
            </a:extLst>
          </p:cNvPr>
          <p:cNvGraphicFramePr>
            <a:graphicFrameLocks noChangeAspect="1"/>
          </p:cNvGraphicFramePr>
          <p:nvPr>
            <p:extLst>
              <p:ext uri="{D42A27DB-BD31-4B8C-83A1-F6EECF244321}">
                <p14:modId xmlns:p14="http://schemas.microsoft.com/office/powerpoint/2010/main" val="4045709805"/>
              </p:ext>
            </p:extLst>
          </p:nvPr>
        </p:nvGraphicFramePr>
        <p:xfrm>
          <a:off x="914400" y="7163103"/>
          <a:ext cx="5416509" cy="4145894"/>
        </p:xfrm>
        <a:graphic>
          <a:graphicData uri="http://schemas.openxmlformats.org/presentationml/2006/ole">
            <mc:AlternateContent xmlns:mc="http://schemas.openxmlformats.org/markup-compatibility/2006">
              <mc:Choice xmlns:v="urn:schemas-microsoft-com:vml" Requires="v">
                <p:oleObj spid="_x0000_s12290" name="Graph" r:id="rId3" imgW="9802045" imgH="7502457" progId="Origin95.Graph">
                  <p:embed/>
                </p:oleObj>
              </mc:Choice>
              <mc:Fallback>
                <p:oleObj name="Graph" r:id="rId3" imgW="9802045" imgH="7502457" progId="Origin95.Graph">
                  <p:embed/>
                  <p:pic>
                    <p:nvPicPr>
                      <p:cNvPr id="2" name="Object 1" descr="Project Path: C:\Users\Offic\OneDrive\Desktop\Ian EIS data.opju&#10;PE Folder: /Ian EIS data/Folder1/&#10;Short Name: Graph1">
                        <a:extLst>
                          <a:ext uri="{FF2B5EF4-FFF2-40B4-BE49-F238E27FC236}">
                            <a16:creationId xmlns:a16="http://schemas.microsoft.com/office/drawing/2014/main" id="{318742B4-0D9D-D99B-C41D-6DDCAA988EEC}"/>
                          </a:ext>
                        </a:extLst>
                      </p:cNvPr>
                      <p:cNvPicPr/>
                      <p:nvPr/>
                    </p:nvPicPr>
                    <p:blipFill>
                      <a:blip r:embed="rId4"/>
                      <a:stretch>
                        <a:fillRect/>
                      </a:stretch>
                    </p:blipFill>
                    <p:spPr>
                      <a:xfrm>
                        <a:off x="914400" y="7163103"/>
                        <a:ext cx="5416509" cy="4145894"/>
                      </a:xfrm>
                      <a:prstGeom prst="rect">
                        <a:avLst/>
                      </a:prstGeom>
                    </p:spPr>
                  </p:pic>
                </p:oleObj>
              </mc:Fallback>
            </mc:AlternateContent>
          </a:graphicData>
        </a:graphic>
      </p:graphicFrame>
      <p:graphicFrame>
        <p:nvGraphicFramePr>
          <p:cNvPr id="3" name="Object 2" descr="Project Path: C:\Users\Offic\OneDrive\Desktop\Ian EIS data.opju&#10;PE Folder: /Ian EIS data/Folder1/&#10;Short Name: Graph2">
            <a:extLst>
              <a:ext uri="{FF2B5EF4-FFF2-40B4-BE49-F238E27FC236}">
                <a16:creationId xmlns:a16="http://schemas.microsoft.com/office/drawing/2014/main" id="{363C8A6C-4BBE-EBA1-363E-B3B7DEFD1E60}"/>
              </a:ext>
            </a:extLst>
          </p:cNvPr>
          <p:cNvGraphicFramePr>
            <a:graphicFrameLocks noChangeAspect="1"/>
          </p:cNvGraphicFramePr>
          <p:nvPr>
            <p:extLst>
              <p:ext uri="{D42A27DB-BD31-4B8C-83A1-F6EECF244321}">
                <p14:modId xmlns:p14="http://schemas.microsoft.com/office/powerpoint/2010/main" val="328703126"/>
              </p:ext>
            </p:extLst>
          </p:nvPr>
        </p:nvGraphicFramePr>
        <p:xfrm>
          <a:off x="5861091" y="7163103"/>
          <a:ext cx="5416509" cy="4145894"/>
        </p:xfrm>
        <a:graphic>
          <a:graphicData uri="http://schemas.openxmlformats.org/presentationml/2006/ole">
            <mc:AlternateContent xmlns:mc="http://schemas.openxmlformats.org/markup-compatibility/2006">
              <mc:Choice xmlns:v="urn:schemas-microsoft-com:vml" Requires="v">
                <p:oleObj spid="_x0000_s12291" name="Graph" r:id="rId5" imgW="9802045" imgH="7502457" progId="Origin95.Graph">
                  <p:embed/>
                </p:oleObj>
              </mc:Choice>
              <mc:Fallback>
                <p:oleObj name="Graph" r:id="rId5" imgW="9802045" imgH="7502457" progId="Origin95.Graph">
                  <p:embed/>
                  <p:pic>
                    <p:nvPicPr>
                      <p:cNvPr id="3" name="Object 2" descr="Project Path: C:\Users\Offic\OneDrive\Desktop\Ian EIS data.opju&#10;PE Folder: /Ian EIS data/Folder1/&#10;Short Name: Graph2">
                        <a:extLst>
                          <a:ext uri="{FF2B5EF4-FFF2-40B4-BE49-F238E27FC236}">
                            <a16:creationId xmlns:a16="http://schemas.microsoft.com/office/drawing/2014/main" id="{363C8A6C-4BBE-EBA1-363E-B3B7DEFD1E60}"/>
                          </a:ext>
                        </a:extLst>
                      </p:cNvPr>
                      <p:cNvPicPr/>
                      <p:nvPr/>
                    </p:nvPicPr>
                    <p:blipFill>
                      <a:blip r:embed="rId6"/>
                      <a:stretch>
                        <a:fillRect/>
                      </a:stretch>
                    </p:blipFill>
                    <p:spPr>
                      <a:xfrm>
                        <a:off x="5861091" y="7163103"/>
                        <a:ext cx="5416509" cy="4145894"/>
                      </a:xfrm>
                      <a:prstGeom prst="rect">
                        <a:avLst/>
                      </a:prstGeom>
                    </p:spPr>
                  </p:pic>
                </p:oleObj>
              </mc:Fallback>
            </mc:AlternateContent>
          </a:graphicData>
        </a:graphic>
      </p:graphicFrame>
      <p:graphicFrame>
        <p:nvGraphicFramePr>
          <p:cNvPr id="4" name="Object 3" descr="Project Path: C:\Users\Offic\OneDrive\Desktop\Ian EIS data 2.opju&#10;PE Folder: /Ian EIS data 2/Folder1/&#10;Short Name: Graph3">
            <a:extLst>
              <a:ext uri="{FF2B5EF4-FFF2-40B4-BE49-F238E27FC236}">
                <a16:creationId xmlns:a16="http://schemas.microsoft.com/office/drawing/2014/main" id="{DADAD116-663A-FD6B-6C76-CD221F11E3EF}"/>
              </a:ext>
            </a:extLst>
          </p:cNvPr>
          <p:cNvGraphicFramePr>
            <a:graphicFrameLocks noChangeAspect="1"/>
          </p:cNvGraphicFramePr>
          <p:nvPr>
            <p:extLst>
              <p:ext uri="{D42A27DB-BD31-4B8C-83A1-F6EECF244321}">
                <p14:modId xmlns:p14="http://schemas.microsoft.com/office/powerpoint/2010/main" val="1959528658"/>
              </p:ext>
            </p:extLst>
          </p:nvPr>
        </p:nvGraphicFramePr>
        <p:xfrm>
          <a:off x="914400" y="1808805"/>
          <a:ext cx="5416508" cy="4145893"/>
        </p:xfrm>
        <a:graphic>
          <a:graphicData uri="http://schemas.openxmlformats.org/presentationml/2006/ole">
            <mc:AlternateContent xmlns:mc="http://schemas.openxmlformats.org/markup-compatibility/2006">
              <mc:Choice xmlns:v="urn:schemas-microsoft-com:vml" Requires="v">
                <p:oleObj spid="_x0000_s12292" name="Graph" r:id="rId7" imgW="9802368" imgH="7502333" progId="Origin95.Graph">
                  <p:embed/>
                </p:oleObj>
              </mc:Choice>
              <mc:Fallback>
                <p:oleObj name="Graph" r:id="rId7" imgW="9802368" imgH="7502333" progId="Origin95.Graph">
                  <p:embed/>
                  <p:pic>
                    <p:nvPicPr>
                      <p:cNvPr id="4" name="Object 3" descr="Project Path: C:\Users\Offic\OneDrive\Desktop\Ian EIS data 2.opju&#10;PE Folder: /Ian EIS data 2/Folder1/&#10;Short Name: Graph3">
                        <a:extLst>
                          <a:ext uri="{FF2B5EF4-FFF2-40B4-BE49-F238E27FC236}">
                            <a16:creationId xmlns:a16="http://schemas.microsoft.com/office/drawing/2014/main" id="{DADAD116-663A-FD6B-6C76-CD221F11E3EF}"/>
                          </a:ext>
                        </a:extLst>
                      </p:cNvPr>
                      <p:cNvPicPr/>
                      <p:nvPr/>
                    </p:nvPicPr>
                    <p:blipFill>
                      <a:blip r:embed="rId8"/>
                      <a:stretch>
                        <a:fillRect/>
                      </a:stretch>
                    </p:blipFill>
                    <p:spPr>
                      <a:xfrm>
                        <a:off x="914400" y="1808805"/>
                        <a:ext cx="5416508" cy="4145893"/>
                      </a:xfrm>
                      <a:prstGeom prst="rect">
                        <a:avLst/>
                      </a:prstGeom>
                    </p:spPr>
                  </p:pic>
                </p:oleObj>
              </mc:Fallback>
            </mc:AlternateContent>
          </a:graphicData>
        </a:graphic>
      </p:graphicFrame>
      <p:graphicFrame>
        <p:nvGraphicFramePr>
          <p:cNvPr id="5" name="Object 4" descr="Project Path: C:\Users\ianja\Documents\.opju&#10;PE Folder: //&#10;Short Name: Graph2">
            <a:extLst>
              <a:ext uri="{FF2B5EF4-FFF2-40B4-BE49-F238E27FC236}">
                <a16:creationId xmlns:a16="http://schemas.microsoft.com/office/drawing/2014/main" id="{BD78254C-2646-D495-B211-A54FDD31742A}"/>
              </a:ext>
            </a:extLst>
          </p:cNvPr>
          <p:cNvGraphicFramePr>
            <a:graphicFrameLocks noChangeAspect="1"/>
          </p:cNvGraphicFramePr>
          <p:nvPr>
            <p:extLst>
              <p:ext uri="{D42A27DB-BD31-4B8C-83A1-F6EECF244321}">
                <p14:modId xmlns:p14="http://schemas.microsoft.com/office/powerpoint/2010/main" val="1986272104"/>
              </p:ext>
            </p:extLst>
          </p:nvPr>
        </p:nvGraphicFramePr>
        <p:xfrm>
          <a:off x="5860567" y="1808805"/>
          <a:ext cx="5417033" cy="4145894"/>
        </p:xfrm>
        <a:graphic>
          <a:graphicData uri="http://schemas.openxmlformats.org/presentationml/2006/ole">
            <mc:AlternateContent xmlns:mc="http://schemas.openxmlformats.org/markup-compatibility/2006">
              <mc:Choice xmlns:v="urn:schemas-microsoft-com:vml" Requires="v">
                <p:oleObj spid="_x0000_s12293" name="Graph" r:id="rId9" imgW="9802368" imgH="7502333" progId="Origin95.Graph">
                  <p:embed/>
                </p:oleObj>
              </mc:Choice>
              <mc:Fallback>
                <p:oleObj name="Graph" r:id="rId9" imgW="9802368" imgH="7502333" progId="Origin95.Graph">
                  <p:embed/>
                  <p:pic>
                    <p:nvPicPr>
                      <p:cNvPr id="5" name="Object 4" descr="Project Path: C:\Users\ianja\Documents\.opju&#10;PE Folder: //&#10;Short Name: Graph2">
                        <a:extLst>
                          <a:ext uri="{FF2B5EF4-FFF2-40B4-BE49-F238E27FC236}">
                            <a16:creationId xmlns:a16="http://schemas.microsoft.com/office/drawing/2014/main" id="{BD78254C-2646-D495-B211-A54FDD31742A}"/>
                          </a:ext>
                        </a:extLst>
                      </p:cNvPr>
                      <p:cNvPicPr/>
                      <p:nvPr/>
                    </p:nvPicPr>
                    <p:blipFill>
                      <a:blip r:embed="rId10"/>
                      <a:stretch>
                        <a:fillRect/>
                      </a:stretch>
                    </p:blipFill>
                    <p:spPr>
                      <a:xfrm>
                        <a:off x="5860567" y="1808805"/>
                        <a:ext cx="5417033" cy="414589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3E33A320-F191-70D4-55B0-44ED61746896}"/>
              </a:ext>
            </a:extLst>
          </p:cNvPr>
          <p:cNvSpPr txBox="1"/>
          <p:nvPr/>
        </p:nvSpPr>
        <p:spPr>
          <a:xfrm>
            <a:off x="914400" y="5939770"/>
            <a:ext cx="8549640" cy="646331"/>
          </a:xfrm>
          <a:prstGeom prst="rect">
            <a:avLst/>
          </a:prstGeom>
          <a:noFill/>
        </p:spPr>
        <p:txBody>
          <a:bodyPr wrap="square" rtlCol="0">
            <a:spAutoFit/>
          </a:bodyPr>
          <a:lstStyle/>
          <a:p>
            <a:pPr marL="285750" indent="-285750">
              <a:buFont typeface="Arial" panose="020B0604020202020204" pitchFamily="34" charset="0"/>
              <a:buChar char="•"/>
            </a:pPr>
            <a:r>
              <a:rPr lang="en-US" dirty="0" err="1"/>
              <a:t>SPSf</a:t>
            </a:r>
            <a:r>
              <a:rPr lang="en-US" dirty="0"/>
              <a:t>-LS in a 1:1 ratio has a significantly higher conductivity by three orders of magnitude, from 0.0203 - 33.98 mS/cm, surpassing that of </a:t>
            </a:r>
            <a:r>
              <a:rPr lang="en-US" dirty="0" err="1"/>
              <a:t>Nafion</a:t>
            </a:r>
            <a:r>
              <a:rPr lang="en-US" dirty="0"/>
              <a:t>.</a:t>
            </a:r>
          </a:p>
        </p:txBody>
      </p:sp>
    </p:spTree>
    <p:extLst>
      <p:ext uri="{BB962C8B-B14F-4D97-AF65-F5344CB8AC3E}">
        <p14:creationId xmlns:p14="http://schemas.microsoft.com/office/powerpoint/2010/main" val="2247865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4CB4FB-836E-2961-1F72-F45CFB668B74}"/>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D9E1C3E-3BD1-1794-2943-AA00AFE1ECD3}"/>
              </a:ext>
            </a:extLst>
          </p:cNvPr>
          <p:cNvPicPr preferRelativeResize="0">
            <a:picLocks noGrp="1"/>
          </p:cNvPicPr>
          <p:nvPr>
            <p:ph type="pic" sz="quarter" idx="10"/>
          </p:nvPr>
        </p:nvPicPr>
        <p:blipFill>
          <a:blip r:embed="rId2">
            <a:extLst>
              <a:ext uri="{96DAC541-7B7A-43D3-8B79-37D633B846F1}">
                <asvg:svgBlip xmlns:asvg="http://schemas.microsoft.com/office/drawing/2016/SVG/main" r:embed="rId3"/>
              </a:ext>
            </a:extLst>
          </a:blip>
          <a:stretch>
            <a:fillRect/>
          </a:stretch>
        </p:blipFill>
        <p:spPr>
          <a:xfrm>
            <a:off x="12329832" y="792150"/>
            <a:ext cx="4762500" cy="5048250"/>
          </a:xfrm>
        </p:spPr>
      </p:pic>
      <p:sp>
        <p:nvSpPr>
          <p:cNvPr id="4" name="Title 3">
            <a:extLst>
              <a:ext uri="{FF2B5EF4-FFF2-40B4-BE49-F238E27FC236}">
                <a16:creationId xmlns:a16="http://schemas.microsoft.com/office/drawing/2014/main" id="{6E733FAE-E588-A403-E0A7-C8EBC92BE303}"/>
              </a:ext>
            </a:extLst>
          </p:cNvPr>
          <p:cNvSpPr>
            <a:spLocks noGrp="1"/>
          </p:cNvSpPr>
          <p:nvPr>
            <p:ph type="title"/>
          </p:nvPr>
        </p:nvSpPr>
        <p:spPr>
          <a:xfrm>
            <a:off x="838200" y="1048463"/>
            <a:ext cx="5257800" cy="1325563"/>
          </a:xfrm>
        </p:spPr>
        <p:txBody>
          <a:bodyPr/>
          <a:lstStyle/>
          <a:p>
            <a:r>
              <a:rPr lang="en-US" dirty="0"/>
              <a:t>What is a Proton-Exchange Membrane Fuel Cell?</a:t>
            </a:r>
          </a:p>
        </p:txBody>
      </p:sp>
      <p:sp>
        <p:nvSpPr>
          <p:cNvPr id="6" name="Content Placeholder 5">
            <a:extLst>
              <a:ext uri="{FF2B5EF4-FFF2-40B4-BE49-F238E27FC236}">
                <a16:creationId xmlns:a16="http://schemas.microsoft.com/office/drawing/2014/main" id="{FAF27EFD-7420-C0DB-4075-35A050FC3960}"/>
              </a:ext>
            </a:extLst>
          </p:cNvPr>
          <p:cNvSpPr>
            <a:spLocks noGrp="1"/>
          </p:cNvSpPr>
          <p:nvPr>
            <p:ph sz="half" idx="11"/>
          </p:nvPr>
        </p:nvSpPr>
        <p:spPr>
          <a:xfrm>
            <a:off x="838200" y="2374026"/>
            <a:ext cx="5257800" cy="3802937"/>
          </a:xfrm>
        </p:spPr>
        <p:txBody>
          <a:bodyPr/>
          <a:lstStyle/>
          <a:p>
            <a:r>
              <a:rPr lang="en-US" dirty="0"/>
              <a:t>Hydrogen Fuel Cells – A promising clean energy source</a:t>
            </a:r>
          </a:p>
          <a:p>
            <a:r>
              <a:rPr lang="en-US" dirty="0"/>
              <a:t>Prioritizing Proton Transport</a:t>
            </a:r>
          </a:p>
          <a:p>
            <a:pPr lvl="1"/>
            <a:r>
              <a:rPr lang="en-US" dirty="0"/>
              <a:t>Need for well-connected pathways and water-uptake capability</a:t>
            </a:r>
          </a:p>
          <a:p>
            <a:endParaRPr lang="en-US" dirty="0"/>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2753FF43-F24C-2571-C679-AEFF144C5CB8}"/>
              </a:ext>
            </a:extLst>
          </p:cNvPr>
          <p:cNvSpPr>
            <a:spLocks noGrp="1"/>
          </p:cNvSpPr>
          <p:nvPr>
            <p:ph type="body" sz="quarter" idx="12"/>
          </p:nvPr>
        </p:nvSpPr>
        <p:spPr/>
        <p:txBody>
          <a:bodyPr/>
          <a:lstStyle/>
          <a:p>
            <a:endParaRPr lang="en-US"/>
          </a:p>
        </p:txBody>
      </p:sp>
      <p:pic>
        <p:nvPicPr>
          <p:cNvPr id="3" name="Picture 2">
            <a:extLst>
              <a:ext uri="{FF2B5EF4-FFF2-40B4-BE49-F238E27FC236}">
                <a16:creationId xmlns:a16="http://schemas.microsoft.com/office/drawing/2014/main" id="{D36CD4AE-03C0-1016-562B-4E161847A1BB}"/>
              </a:ext>
            </a:extLst>
          </p:cNvPr>
          <p:cNvPicPr>
            <a:picLocks noChangeAspect="1"/>
          </p:cNvPicPr>
          <p:nvPr/>
        </p:nvPicPr>
        <p:blipFill>
          <a:blip r:embed="rId4"/>
          <a:stretch>
            <a:fillRect/>
          </a:stretch>
        </p:blipFill>
        <p:spPr>
          <a:xfrm>
            <a:off x="7054165" y="2034588"/>
            <a:ext cx="4317501" cy="2563373"/>
          </a:xfrm>
          <a:prstGeom prst="rect">
            <a:avLst/>
          </a:prstGeom>
        </p:spPr>
      </p:pic>
    </p:spTree>
    <p:extLst>
      <p:ext uri="{BB962C8B-B14F-4D97-AF65-F5344CB8AC3E}">
        <p14:creationId xmlns:p14="http://schemas.microsoft.com/office/powerpoint/2010/main" val="1147816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60C480-7E38-236E-0A4B-9ED1759AF564}"/>
              </a:ext>
            </a:extLst>
          </p:cNvPr>
          <p:cNvSpPr>
            <a:spLocks noGrp="1"/>
          </p:cNvSpPr>
          <p:nvPr>
            <p:ph type="sldNum" sz="quarter" idx="12"/>
          </p:nvPr>
        </p:nvSpPr>
        <p:spPr/>
        <p:txBody>
          <a:bodyPr/>
          <a:lstStyle/>
          <a:p>
            <a:fld id="{F2B3CA90-497E-4637-8749-B5389B0BBD27}" type="slidenum">
              <a:rPr lang="en-US" smtClean="0"/>
              <a:t>22</a:t>
            </a:fld>
            <a:endParaRPr lang="en-US"/>
          </a:p>
        </p:txBody>
      </p:sp>
      <p:pic>
        <p:nvPicPr>
          <p:cNvPr id="3" name="Picture 2">
            <a:extLst>
              <a:ext uri="{FF2B5EF4-FFF2-40B4-BE49-F238E27FC236}">
                <a16:creationId xmlns:a16="http://schemas.microsoft.com/office/drawing/2014/main" id="{2AA04AAF-426F-3161-80A1-D9DCB7CC67F7}"/>
              </a:ext>
            </a:extLst>
          </p:cNvPr>
          <p:cNvPicPr>
            <a:picLocks noChangeAspect="1"/>
          </p:cNvPicPr>
          <p:nvPr/>
        </p:nvPicPr>
        <p:blipFill>
          <a:blip r:embed="rId2"/>
          <a:stretch>
            <a:fillRect/>
          </a:stretch>
        </p:blipFill>
        <p:spPr>
          <a:xfrm>
            <a:off x="874230" y="672280"/>
            <a:ext cx="9751508" cy="5565337"/>
          </a:xfrm>
          <a:prstGeom prst="rect">
            <a:avLst/>
          </a:prstGeom>
        </p:spPr>
      </p:pic>
      <p:sp>
        <p:nvSpPr>
          <p:cNvPr id="4" name="TextBox 3">
            <a:extLst>
              <a:ext uri="{FF2B5EF4-FFF2-40B4-BE49-F238E27FC236}">
                <a16:creationId xmlns:a16="http://schemas.microsoft.com/office/drawing/2014/main" id="{3E80D85F-4380-EB24-7943-B128C9540EB8}"/>
              </a:ext>
            </a:extLst>
          </p:cNvPr>
          <p:cNvSpPr txBox="1"/>
          <p:nvPr/>
        </p:nvSpPr>
        <p:spPr>
          <a:xfrm>
            <a:off x="642880" y="-23928"/>
            <a:ext cx="10633017" cy="596317"/>
          </a:xfrm>
          <a:prstGeom prst="rect">
            <a:avLst/>
          </a:prstGeom>
          <a:noFill/>
        </p:spPr>
        <p:txBody>
          <a:bodyPr wrap="square" rtlCol="0">
            <a:spAutoFit/>
          </a:bodyPr>
          <a:lstStyle/>
          <a:p>
            <a:pPr algn="ctr"/>
            <a:r>
              <a:rPr lang="en-US" sz="3275" b="1" i="1" dirty="0">
                <a:cs typeface="Times New Roman" panose="02020603050405020304" pitchFamily="18" charset="0"/>
              </a:rPr>
              <a:t>Why lignin-based ionomers?</a:t>
            </a:r>
            <a:endParaRPr lang="en-US" sz="3275" dirty="0"/>
          </a:p>
        </p:txBody>
      </p:sp>
      <p:cxnSp>
        <p:nvCxnSpPr>
          <p:cNvPr id="5" name="Straight Connector 4">
            <a:extLst>
              <a:ext uri="{FF2B5EF4-FFF2-40B4-BE49-F238E27FC236}">
                <a16:creationId xmlns:a16="http://schemas.microsoft.com/office/drawing/2014/main" id="{EC0B0A35-7B14-72E5-602C-FF53E28CADF0}"/>
              </a:ext>
            </a:extLst>
          </p:cNvPr>
          <p:cNvCxnSpPr/>
          <p:nvPr/>
        </p:nvCxnSpPr>
        <p:spPr>
          <a:xfrm>
            <a:off x="969982" y="572389"/>
            <a:ext cx="10304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1C723FB-0D39-521B-31F9-9139240A7A1C}"/>
              </a:ext>
            </a:extLst>
          </p:cNvPr>
          <p:cNvSpPr txBox="1"/>
          <p:nvPr/>
        </p:nvSpPr>
        <p:spPr>
          <a:xfrm>
            <a:off x="650903" y="6302588"/>
            <a:ext cx="3480761" cy="307777"/>
          </a:xfrm>
          <a:prstGeom prst="rect">
            <a:avLst/>
          </a:prstGeom>
          <a:noFill/>
        </p:spPr>
        <p:txBody>
          <a:bodyPr wrap="none" rtlCol="0">
            <a:spAutoFit/>
          </a:bodyPr>
          <a:lstStyle/>
          <a:p>
            <a:r>
              <a:rPr lang="en-US" sz="1400" i="1" dirty="0"/>
              <a:t>Dishari, S.K. et al, Frontiers in Chemistry </a:t>
            </a:r>
            <a:r>
              <a:rPr lang="en-US" sz="1400" b="1" i="1" dirty="0"/>
              <a:t>2020</a:t>
            </a:r>
            <a:endParaRPr lang="en-US" sz="1400" i="1" dirty="0"/>
          </a:p>
        </p:txBody>
      </p:sp>
      <p:pic>
        <p:nvPicPr>
          <p:cNvPr id="8" name="Picture 7">
            <a:extLst>
              <a:ext uri="{FF2B5EF4-FFF2-40B4-BE49-F238E27FC236}">
                <a16:creationId xmlns:a16="http://schemas.microsoft.com/office/drawing/2014/main" id="{544F11EE-9400-5AD3-1DA1-97D98C1665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4527" y="23077"/>
            <a:ext cx="684356" cy="637993"/>
          </a:xfrm>
          <a:prstGeom prst="rect">
            <a:avLst/>
          </a:prstGeom>
        </p:spPr>
      </p:pic>
    </p:spTree>
    <p:extLst>
      <p:ext uri="{BB962C8B-B14F-4D97-AF65-F5344CB8AC3E}">
        <p14:creationId xmlns:p14="http://schemas.microsoft.com/office/powerpoint/2010/main" val="3251973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1CB3-02E4-656E-7359-8115174CF4EA}"/>
              </a:ext>
            </a:extLst>
          </p:cNvPr>
          <p:cNvSpPr>
            <a:spLocks noGrp="1"/>
          </p:cNvSpPr>
          <p:nvPr>
            <p:ph type="title"/>
          </p:nvPr>
        </p:nvSpPr>
        <p:spPr/>
        <p:txBody>
          <a:bodyPr/>
          <a:lstStyle/>
          <a:p>
            <a:r>
              <a:rPr lang="en-US" dirty="0"/>
              <a:t>Identifying Knowledge Gaps</a:t>
            </a:r>
          </a:p>
        </p:txBody>
      </p:sp>
      <p:sp>
        <p:nvSpPr>
          <p:cNvPr id="3" name="Content Placeholder 2">
            <a:extLst>
              <a:ext uri="{FF2B5EF4-FFF2-40B4-BE49-F238E27FC236}">
                <a16:creationId xmlns:a16="http://schemas.microsoft.com/office/drawing/2014/main" id="{A7326FAD-CDA3-ACEE-8A03-B3A0BD1F6038}"/>
              </a:ext>
            </a:extLst>
          </p:cNvPr>
          <p:cNvSpPr>
            <a:spLocks noGrp="1"/>
          </p:cNvSpPr>
          <p:nvPr>
            <p:ph idx="1"/>
          </p:nvPr>
        </p:nvSpPr>
        <p:spPr/>
        <p:txBody>
          <a:bodyPr vert="horz" lIns="91440" tIns="45720" rIns="91440" bIns="45720" rtlCol="0" anchor="t">
            <a:noAutofit/>
          </a:bodyPr>
          <a:lstStyle/>
          <a:p>
            <a:r>
              <a:rPr lang="en-US" sz="2400" dirty="0" err="1"/>
              <a:t>Nafion</a:t>
            </a:r>
            <a:r>
              <a:rPr lang="en-US" sz="2400" dirty="0"/>
              <a:t>: The Industry Standard</a:t>
            </a:r>
          </a:p>
          <a:p>
            <a:pPr lvl="1"/>
            <a:r>
              <a:rPr lang="en-US" sz="2000" dirty="0"/>
              <a:t>A fluorocarbon that has excellent conductivity properties as a bulk membrane, but falls short in ionomer form</a:t>
            </a:r>
          </a:p>
          <a:p>
            <a:r>
              <a:rPr lang="en-US" sz="2400" dirty="0"/>
              <a:t>Bulk Membranes vs Thin Films</a:t>
            </a:r>
          </a:p>
          <a:p>
            <a:pPr lvl="1"/>
            <a:r>
              <a:rPr lang="en-US" sz="2000" dirty="0"/>
              <a:t>Significant differences in behavior even between the same material</a:t>
            </a:r>
          </a:p>
          <a:p>
            <a:pPr lvl="1"/>
            <a:r>
              <a:rPr lang="en-US" sz="2000" dirty="0"/>
              <a:t>Substrate Interface, Geometric Confinement, Heterogeneous Microenvironment</a:t>
            </a:r>
          </a:p>
          <a:p>
            <a:r>
              <a:rPr lang="en-US" sz="2400" dirty="0"/>
              <a:t>The Best of Both Worlds?</a:t>
            </a:r>
          </a:p>
          <a:p>
            <a:pPr lvl="1"/>
            <a:r>
              <a:rPr lang="en-US" sz="2000" dirty="0"/>
              <a:t>Lignin: Excellent Water Uptake and Conductivity properties</a:t>
            </a:r>
          </a:p>
          <a:p>
            <a:pPr lvl="1"/>
            <a:r>
              <a:rPr lang="en-US" sz="2000" dirty="0" err="1"/>
              <a:t>SPSf</a:t>
            </a:r>
            <a:r>
              <a:rPr lang="en-US" sz="2000" dirty="0"/>
              <a:t>: Poor conductor, but much more rigid and durable</a:t>
            </a:r>
          </a:p>
        </p:txBody>
      </p:sp>
      <p:sp>
        <p:nvSpPr>
          <p:cNvPr id="4" name="Text Placeholder 3">
            <a:extLst>
              <a:ext uri="{FF2B5EF4-FFF2-40B4-BE49-F238E27FC236}">
                <a16:creationId xmlns:a16="http://schemas.microsoft.com/office/drawing/2014/main" id="{27F41AEE-C66B-3A9E-4291-03D1DE2AF66C}"/>
              </a:ext>
            </a:extLst>
          </p:cNvPr>
          <p:cNvSpPr>
            <a:spLocks noGrp="1"/>
          </p:cNvSpPr>
          <p:nvPr>
            <p:ph type="body" sz="quarter" idx="12"/>
          </p:nvPr>
        </p:nvSpPr>
        <p:spPr/>
        <p:txBody>
          <a:bodyPr/>
          <a:lstStyle/>
          <a:p>
            <a:endParaRPr lang="en-US"/>
          </a:p>
        </p:txBody>
      </p:sp>
      <p:sp>
        <p:nvSpPr>
          <p:cNvPr id="5" name="Slide Number Placeholder 4">
            <a:extLst>
              <a:ext uri="{FF2B5EF4-FFF2-40B4-BE49-F238E27FC236}">
                <a16:creationId xmlns:a16="http://schemas.microsoft.com/office/drawing/2014/main" id="{FAA0A798-8FD8-1806-137C-5725BEB3436C}"/>
              </a:ext>
            </a:extLst>
          </p:cNvPr>
          <p:cNvSpPr>
            <a:spLocks noGrp="1"/>
          </p:cNvSpPr>
          <p:nvPr>
            <p:ph type="sldNum" sz="quarter" idx="13"/>
          </p:nvPr>
        </p:nvSpPr>
        <p:spPr/>
        <p:txBody>
          <a:bodyPr/>
          <a:lstStyle/>
          <a:p>
            <a:fld id="{A76D1718-43F4-B94E-88B3-915AE71D28DB}" type="slidenum">
              <a:rPr lang="en-US" smtClean="0"/>
              <a:pPr/>
              <a:t>23</a:t>
            </a:fld>
            <a:endParaRPr lang="en-US"/>
          </a:p>
        </p:txBody>
      </p:sp>
    </p:spTree>
    <p:extLst>
      <p:ext uri="{BB962C8B-B14F-4D97-AF65-F5344CB8AC3E}">
        <p14:creationId xmlns:p14="http://schemas.microsoft.com/office/powerpoint/2010/main" val="1891334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6C843F4-8EFC-4F16-BAA2-4C82CCCB18D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6ED3C02-0AE4-DB67-D6AD-C82BB666B5F2}"/>
              </a:ext>
            </a:extLst>
          </p:cNvPr>
          <p:cNvSpPr>
            <a:spLocks noGrp="1"/>
          </p:cNvSpPr>
          <p:nvPr>
            <p:ph type="title"/>
          </p:nvPr>
        </p:nvSpPr>
        <p:spPr/>
        <p:txBody>
          <a:bodyPr/>
          <a:lstStyle/>
          <a:p>
            <a:r>
              <a:rPr lang="en-US" dirty="0"/>
              <a:t>Conductivity and Nyquist Plots</a:t>
            </a:r>
          </a:p>
        </p:txBody>
      </p:sp>
      <p:sp>
        <p:nvSpPr>
          <p:cNvPr id="7" name="Slide Number Placeholder 6">
            <a:extLst>
              <a:ext uri="{FF2B5EF4-FFF2-40B4-BE49-F238E27FC236}">
                <a16:creationId xmlns:a16="http://schemas.microsoft.com/office/drawing/2014/main" id="{577E2948-79CC-7412-5DE8-555CE8A35931}"/>
              </a:ext>
            </a:extLst>
          </p:cNvPr>
          <p:cNvSpPr>
            <a:spLocks noGrp="1"/>
          </p:cNvSpPr>
          <p:nvPr>
            <p:ph type="sldNum" sz="quarter" idx="13"/>
          </p:nvPr>
        </p:nvSpPr>
        <p:spPr/>
        <p:txBody>
          <a:bodyPr/>
          <a:lstStyle/>
          <a:p>
            <a:fld id="{A76D1718-43F4-B94E-88B3-915AE71D28DB}" type="slidenum">
              <a:rPr lang="en-US" smtClean="0"/>
              <a:pPr/>
              <a:t>24</a:t>
            </a:fld>
            <a:endParaRPr lang="en-US"/>
          </a:p>
        </p:txBody>
      </p:sp>
      <p:graphicFrame>
        <p:nvGraphicFramePr>
          <p:cNvPr id="2" name="Object 1" descr="Project Path: C:\Users\Offic\OneDrive\Desktop\Ian EIS data.opju&#10;PE Folder: /Ian EIS data/Folder1/&#10;Short Name: Graph1">
            <a:extLst>
              <a:ext uri="{FF2B5EF4-FFF2-40B4-BE49-F238E27FC236}">
                <a16:creationId xmlns:a16="http://schemas.microsoft.com/office/drawing/2014/main" id="{CE7D6B9E-6211-5596-5FB4-0F65E27F16AA}"/>
              </a:ext>
            </a:extLst>
          </p:cNvPr>
          <p:cNvGraphicFramePr>
            <a:graphicFrameLocks noChangeAspect="1"/>
          </p:cNvGraphicFramePr>
          <p:nvPr/>
        </p:nvGraphicFramePr>
        <p:xfrm>
          <a:off x="914400" y="1890063"/>
          <a:ext cx="5416509" cy="4145894"/>
        </p:xfrm>
        <a:graphic>
          <a:graphicData uri="http://schemas.openxmlformats.org/presentationml/2006/ole">
            <mc:AlternateContent xmlns:mc="http://schemas.openxmlformats.org/markup-compatibility/2006">
              <mc:Choice xmlns:v="urn:schemas-microsoft-com:vml" Requires="v">
                <p:oleObj spid="_x0000_s13314" name="Graph" r:id="rId4" imgW="9802045" imgH="7502457" progId="Origin95.Graph">
                  <p:embed/>
                </p:oleObj>
              </mc:Choice>
              <mc:Fallback>
                <p:oleObj name="Graph" r:id="rId4" imgW="9802045" imgH="7502457" progId="Origin95.Graph">
                  <p:embed/>
                  <p:pic>
                    <p:nvPicPr>
                      <p:cNvPr id="2" name="Object 1" descr="Project Path: C:\Users\Offic\OneDrive\Desktop\Ian EIS data.opju&#10;PE Folder: /Ian EIS data/Folder1/&#10;Short Name: Graph1">
                        <a:extLst>
                          <a:ext uri="{FF2B5EF4-FFF2-40B4-BE49-F238E27FC236}">
                            <a16:creationId xmlns:a16="http://schemas.microsoft.com/office/drawing/2014/main" id="{CE7D6B9E-6211-5596-5FB4-0F65E27F16AA}"/>
                          </a:ext>
                        </a:extLst>
                      </p:cNvPr>
                      <p:cNvPicPr/>
                      <p:nvPr/>
                    </p:nvPicPr>
                    <p:blipFill>
                      <a:blip r:embed="rId5"/>
                      <a:stretch>
                        <a:fillRect/>
                      </a:stretch>
                    </p:blipFill>
                    <p:spPr>
                      <a:xfrm>
                        <a:off x="914400" y="1890063"/>
                        <a:ext cx="5416509" cy="4145894"/>
                      </a:xfrm>
                      <a:prstGeom prst="rect">
                        <a:avLst/>
                      </a:prstGeom>
                    </p:spPr>
                  </p:pic>
                </p:oleObj>
              </mc:Fallback>
            </mc:AlternateContent>
          </a:graphicData>
        </a:graphic>
      </p:graphicFrame>
      <p:graphicFrame>
        <p:nvGraphicFramePr>
          <p:cNvPr id="3" name="Object 2" descr="Project Path: C:\Users\Offic\OneDrive\Desktop\Ian EIS data.opju&#10;PE Folder: /Ian EIS data/Folder1/&#10;Short Name: Graph2">
            <a:extLst>
              <a:ext uri="{FF2B5EF4-FFF2-40B4-BE49-F238E27FC236}">
                <a16:creationId xmlns:a16="http://schemas.microsoft.com/office/drawing/2014/main" id="{4B3BF2B9-E0A3-AD57-AF57-6339A41320A4}"/>
              </a:ext>
            </a:extLst>
          </p:cNvPr>
          <p:cNvGraphicFramePr>
            <a:graphicFrameLocks noChangeAspect="1"/>
          </p:cNvGraphicFramePr>
          <p:nvPr/>
        </p:nvGraphicFramePr>
        <p:xfrm>
          <a:off x="5861091" y="1890063"/>
          <a:ext cx="5416509" cy="4145894"/>
        </p:xfrm>
        <a:graphic>
          <a:graphicData uri="http://schemas.openxmlformats.org/presentationml/2006/ole">
            <mc:AlternateContent xmlns:mc="http://schemas.openxmlformats.org/markup-compatibility/2006">
              <mc:Choice xmlns:v="urn:schemas-microsoft-com:vml" Requires="v">
                <p:oleObj spid="_x0000_s13315" name="Graph" r:id="rId6" imgW="9802045" imgH="7502457" progId="Origin95.Graph">
                  <p:embed/>
                </p:oleObj>
              </mc:Choice>
              <mc:Fallback>
                <p:oleObj name="Graph" r:id="rId6" imgW="9802045" imgH="7502457" progId="Origin95.Graph">
                  <p:embed/>
                  <p:pic>
                    <p:nvPicPr>
                      <p:cNvPr id="3" name="Object 2" descr="Project Path: C:\Users\Offic\OneDrive\Desktop\Ian EIS data.opju&#10;PE Folder: /Ian EIS data/Folder1/&#10;Short Name: Graph2">
                        <a:extLst>
                          <a:ext uri="{FF2B5EF4-FFF2-40B4-BE49-F238E27FC236}">
                            <a16:creationId xmlns:a16="http://schemas.microsoft.com/office/drawing/2014/main" id="{4B3BF2B9-E0A3-AD57-AF57-6339A41320A4}"/>
                          </a:ext>
                        </a:extLst>
                      </p:cNvPr>
                      <p:cNvPicPr/>
                      <p:nvPr/>
                    </p:nvPicPr>
                    <p:blipFill>
                      <a:blip r:embed="rId7"/>
                      <a:stretch>
                        <a:fillRect/>
                      </a:stretch>
                    </p:blipFill>
                    <p:spPr>
                      <a:xfrm>
                        <a:off x="5861091" y="1890063"/>
                        <a:ext cx="5416509" cy="4145894"/>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5099FC98-0C52-A3AA-7870-FA2B0DBF8DAA}"/>
              </a:ext>
            </a:extLst>
          </p:cNvPr>
          <p:cNvPicPr>
            <a:picLocks noChangeAspect="1"/>
          </p:cNvPicPr>
          <p:nvPr/>
        </p:nvPicPr>
        <p:blipFill>
          <a:blip r:embed="rId8"/>
          <a:stretch>
            <a:fillRect/>
          </a:stretch>
        </p:blipFill>
        <p:spPr>
          <a:xfrm>
            <a:off x="8037490" y="4948517"/>
            <a:ext cx="2289561" cy="341566"/>
          </a:xfrm>
          <a:prstGeom prst="rect">
            <a:avLst/>
          </a:prstGeom>
        </p:spPr>
      </p:pic>
      <p:pic>
        <p:nvPicPr>
          <p:cNvPr id="5" name="Picture 4">
            <a:extLst>
              <a:ext uri="{FF2B5EF4-FFF2-40B4-BE49-F238E27FC236}">
                <a16:creationId xmlns:a16="http://schemas.microsoft.com/office/drawing/2014/main" id="{2BD9CB58-F491-E9B6-E9D6-E031F51D8B43}"/>
              </a:ext>
            </a:extLst>
          </p:cNvPr>
          <p:cNvPicPr>
            <a:picLocks noChangeAspect="1"/>
          </p:cNvPicPr>
          <p:nvPr/>
        </p:nvPicPr>
        <p:blipFill>
          <a:blip r:embed="rId8"/>
          <a:stretch>
            <a:fillRect/>
          </a:stretch>
        </p:blipFill>
        <p:spPr>
          <a:xfrm>
            <a:off x="-141540" y="2488749"/>
            <a:ext cx="12475080" cy="1861083"/>
          </a:xfrm>
          <a:prstGeom prst="rect">
            <a:avLst/>
          </a:prstGeom>
        </p:spPr>
      </p:pic>
    </p:spTree>
    <p:extLst>
      <p:ext uri="{BB962C8B-B14F-4D97-AF65-F5344CB8AC3E}">
        <p14:creationId xmlns:p14="http://schemas.microsoft.com/office/powerpoint/2010/main" val="2618324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37372-E36C-64ED-A1BE-BDEFE38E553B}"/>
              </a:ext>
            </a:extLst>
          </p:cNvPr>
          <p:cNvSpPr>
            <a:spLocks noGrp="1"/>
          </p:cNvSpPr>
          <p:nvPr>
            <p:ph type="title"/>
          </p:nvPr>
        </p:nvSpPr>
        <p:spPr/>
        <p:txBody>
          <a:bodyPr/>
          <a:lstStyle/>
          <a:p>
            <a:r>
              <a:rPr lang="en-US" dirty="0"/>
              <a:t>Challenges</a:t>
            </a:r>
          </a:p>
        </p:txBody>
      </p:sp>
      <p:sp>
        <p:nvSpPr>
          <p:cNvPr id="12" name="Text Placeholder 11">
            <a:extLst>
              <a:ext uri="{FF2B5EF4-FFF2-40B4-BE49-F238E27FC236}">
                <a16:creationId xmlns:a16="http://schemas.microsoft.com/office/drawing/2014/main" id="{C6615ACF-EDD0-ADAC-DF45-76D6254DC11D}"/>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CC043508-9D72-4543-D4F8-FC8A2571C30F}"/>
              </a:ext>
            </a:extLst>
          </p:cNvPr>
          <p:cNvSpPr>
            <a:spLocks noGrp="1"/>
          </p:cNvSpPr>
          <p:nvPr>
            <p:ph type="sldNum" sz="quarter" idx="13"/>
          </p:nvPr>
        </p:nvSpPr>
        <p:spPr/>
        <p:txBody>
          <a:bodyPr/>
          <a:lstStyle/>
          <a:p>
            <a:fld id="{A76D1718-43F4-B94E-88B3-915AE71D28DB}" type="slidenum">
              <a:rPr lang="en-US" smtClean="0"/>
              <a:pPr/>
              <a:t>25</a:t>
            </a:fld>
            <a:endParaRPr lang="en-US"/>
          </a:p>
        </p:txBody>
      </p:sp>
      <p:pic>
        <p:nvPicPr>
          <p:cNvPr id="3" name="Graphic 2">
            <a:extLst>
              <a:ext uri="{FF2B5EF4-FFF2-40B4-BE49-F238E27FC236}">
                <a16:creationId xmlns:a16="http://schemas.microsoft.com/office/drawing/2014/main" id="{73D0AE41-330E-1BD6-BD3B-25D0F56E1C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9127" y="1825625"/>
            <a:ext cx="3206750" cy="3206750"/>
          </a:xfrm>
          <a:prstGeom prst="rect">
            <a:avLst/>
          </a:prstGeom>
        </p:spPr>
      </p:pic>
      <p:sp>
        <p:nvSpPr>
          <p:cNvPr id="6" name="TextBox 5">
            <a:extLst>
              <a:ext uri="{FF2B5EF4-FFF2-40B4-BE49-F238E27FC236}">
                <a16:creationId xmlns:a16="http://schemas.microsoft.com/office/drawing/2014/main" id="{8AE64E09-7ABF-B292-ACBE-282F68EB10DB}"/>
              </a:ext>
            </a:extLst>
          </p:cNvPr>
          <p:cNvSpPr txBox="1"/>
          <p:nvPr/>
        </p:nvSpPr>
        <p:spPr>
          <a:xfrm>
            <a:off x="2314802" y="5265144"/>
            <a:ext cx="3095399" cy="369332"/>
          </a:xfrm>
          <a:prstGeom prst="rect">
            <a:avLst/>
          </a:prstGeom>
          <a:noFill/>
        </p:spPr>
        <p:txBody>
          <a:bodyPr wrap="none" rtlCol="0">
            <a:spAutoFit/>
          </a:bodyPr>
          <a:lstStyle/>
          <a:p>
            <a:pPr algn="ctr"/>
            <a:r>
              <a:rPr lang="en-US" dirty="0"/>
              <a:t>Working with relative humidity</a:t>
            </a:r>
          </a:p>
        </p:txBody>
      </p:sp>
      <p:pic>
        <p:nvPicPr>
          <p:cNvPr id="8" name="Picture 7" descr="A red stopwatch with a black background&#10;&#10;AI-generated content may be incorrect.">
            <a:extLst>
              <a:ext uri="{FF2B5EF4-FFF2-40B4-BE49-F238E27FC236}">
                <a16:creationId xmlns:a16="http://schemas.microsoft.com/office/drawing/2014/main" id="{81A90F1E-304D-D01F-04BE-7F25A4EAC029}"/>
              </a:ext>
            </a:extLst>
          </p:cNvPr>
          <p:cNvPicPr>
            <a:picLocks noChangeAspect="1"/>
          </p:cNvPicPr>
          <p:nvPr/>
        </p:nvPicPr>
        <p:blipFill>
          <a:blip r:embed="rId5"/>
          <a:stretch>
            <a:fillRect/>
          </a:stretch>
        </p:blipFill>
        <p:spPr>
          <a:xfrm>
            <a:off x="6726125" y="1825773"/>
            <a:ext cx="3206750" cy="3206750"/>
          </a:xfrm>
          <a:prstGeom prst="rect">
            <a:avLst/>
          </a:prstGeom>
        </p:spPr>
      </p:pic>
      <p:sp>
        <p:nvSpPr>
          <p:cNvPr id="9" name="TextBox 8">
            <a:extLst>
              <a:ext uri="{FF2B5EF4-FFF2-40B4-BE49-F238E27FC236}">
                <a16:creationId xmlns:a16="http://schemas.microsoft.com/office/drawing/2014/main" id="{78000F06-EC6D-287A-BAA7-1DE62CEB8FEA}"/>
              </a:ext>
            </a:extLst>
          </p:cNvPr>
          <p:cNvSpPr txBox="1"/>
          <p:nvPr/>
        </p:nvSpPr>
        <p:spPr>
          <a:xfrm>
            <a:off x="7081402" y="5126645"/>
            <a:ext cx="2496196" cy="646331"/>
          </a:xfrm>
          <a:prstGeom prst="rect">
            <a:avLst/>
          </a:prstGeom>
          <a:noFill/>
        </p:spPr>
        <p:txBody>
          <a:bodyPr wrap="none" rtlCol="0">
            <a:spAutoFit/>
          </a:bodyPr>
          <a:lstStyle/>
          <a:p>
            <a:pPr algn="ctr"/>
            <a:r>
              <a:rPr lang="en-US" dirty="0"/>
              <a:t>Time management and </a:t>
            </a:r>
          </a:p>
          <a:p>
            <a:pPr algn="ctr"/>
            <a:r>
              <a:rPr lang="en-US" dirty="0"/>
              <a:t>sample consistency</a:t>
            </a:r>
          </a:p>
        </p:txBody>
      </p:sp>
    </p:spTree>
    <p:extLst>
      <p:ext uri="{BB962C8B-B14F-4D97-AF65-F5344CB8AC3E}">
        <p14:creationId xmlns:p14="http://schemas.microsoft.com/office/powerpoint/2010/main" val="365368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A9EA39-8EF1-FD68-F05D-E19C2E387B69}"/>
              </a:ext>
            </a:extLst>
          </p:cNvPr>
          <p:cNvSpPr>
            <a:spLocks noGrp="1"/>
          </p:cNvSpPr>
          <p:nvPr>
            <p:ph type="title"/>
          </p:nvPr>
        </p:nvSpPr>
        <p:spPr>
          <a:xfrm>
            <a:off x="838200" y="365125"/>
            <a:ext cx="10515600" cy="1325563"/>
          </a:xfrm>
        </p:spPr>
        <p:txBody>
          <a:bodyPr anchor="b">
            <a:normAutofit/>
          </a:bodyPr>
          <a:lstStyle/>
          <a:p>
            <a:r>
              <a:rPr lang="en-US" dirty="0"/>
              <a:t>Where to next?</a:t>
            </a:r>
          </a:p>
        </p:txBody>
      </p:sp>
      <p:sp>
        <p:nvSpPr>
          <p:cNvPr id="13" name="Content Placeholder 2">
            <a:extLst>
              <a:ext uri="{FF2B5EF4-FFF2-40B4-BE49-F238E27FC236}">
                <a16:creationId xmlns:a16="http://schemas.microsoft.com/office/drawing/2014/main" id="{803DBBA2-1E5E-AB13-F231-B1528C40A833}"/>
              </a:ext>
            </a:extLst>
          </p:cNvPr>
          <p:cNvSpPr>
            <a:spLocks noGrp="1"/>
          </p:cNvSpPr>
          <p:nvPr>
            <p:ph sz="half" idx="1"/>
          </p:nvPr>
        </p:nvSpPr>
        <p:spPr>
          <a:xfrm>
            <a:off x="838200" y="1825625"/>
            <a:ext cx="5181600" cy="4351338"/>
          </a:xfrm>
        </p:spPr>
        <p:txBody>
          <a:bodyPr/>
          <a:lstStyle/>
          <a:p>
            <a:r>
              <a:rPr lang="en-US" sz="2000" dirty="0" err="1"/>
              <a:t>SPSf</a:t>
            </a:r>
            <a:r>
              <a:rPr lang="en-US" sz="2000" dirty="0"/>
              <a:t>-LS ionomers appear to be a viable and improved substitute to </a:t>
            </a:r>
            <a:r>
              <a:rPr lang="en-US" sz="2000" dirty="0" err="1"/>
              <a:t>Nafion</a:t>
            </a:r>
            <a:r>
              <a:rPr lang="en-US" sz="2000" dirty="0"/>
              <a:t> in PEMFC applications. Cost comparisons strengthen the argument for more research to be done in this field.</a:t>
            </a:r>
          </a:p>
          <a:p>
            <a:r>
              <a:rPr lang="en-US" sz="2000" dirty="0"/>
              <a:t>Combining other hydrocarbons with LS is something that can be explored.</a:t>
            </a:r>
          </a:p>
          <a:p>
            <a:endParaRPr lang="en-US" sz="2000" dirty="0"/>
          </a:p>
        </p:txBody>
      </p:sp>
      <p:sp>
        <p:nvSpPr>
          <p:cNvPr id="15" name="Text Placeholder 4">
            <a:extLst>
              <a:ext uri="{FF2B5EF4-FFF2-40B4-BE49-F238E27FC236}">
                <a16:creationId xmlns:a16="http://schemas.microsoft.com/office/drawing/2014/main" id="{B2D50CEE-6AD1-23E1-F970-8A9D508A1F24}"/>
              </a:ext>
            </a:extLst>
          </p:cNvPr>
          <p:cNvSpPr>
            <a:spLocks noGrp="1"/>
          </p:cNvSpPr>
          <p:nvPr>
            <p:ph type="body" sz="quarter" idx="12"/>
          </p:nvPr>
        </p:nvSpPr>
        <p:spPr>
          <a:xfrm>
            <a:off x="838200" y="6376338"/>
            <a:ext cx="7818780" cy="365125"/>
          </a:xfrm>
        </p:spPr>
        <p:txBody>
          <a:bodyPr/>
          <a:lstStyle/>
          <a:p>
            <a:endParaRPr lang="en-US"/>
          </a:p>
        </p:txBody>
      </p:sp>
      <p:sp>
        <p:nvSpPr>
          <p:cNvPr id="5" name="Slide Number Placeholder 4">
            <a:extLst>
              <a:ext uri="{FF2B5EF4-FFF2-40B4-BE49-F238E27FC236}">
                <a16:creationId xmlns:a16="http://schemas.microsoft.com/office/drawing/2014/main" id="{1B52A886-B603-3E7D-0C91-A452432E255E}"/>
              </a:ext>
            </a:extLst>
          </p:cNvPr>
          <p:cNvSpPr>
            <a:spLocks noGrp="1"/>
          </p:cNvSpPr>
          <p:nvPr>
            <p:ph type="sldNum" sz="quarter" idx="13"/>
          </p:nvPr>
        </p:nvSpPr>
        <p:spPr>
          <a:xfrm>
            <a:off x="112544" y="6376338"/>
            <a:ext cx="725656" cy="365125"/>
          </a:xfrm>
        </p:spPr>
        <p:txBody>
          <a:bodyPr anchor="ctr">
            <a:normAutofit/>
          </a:bodyPr>
          <a:lstStyle/>
          <a:p>
            <a:pPr>
              <a:spcAft>
                <a:spcPts val="600"/>
              </a:spcAft>
            </a:pPr>
            <a:fld id="{A76D1718-43F4-B94E-88B3-915AE71D28DB}" type="slidenum">
              <a:rPr lang="en-US" smtClean="0"/>
              <a:pPr>
                <a:spcAft>
                  <a:spcPts val="600"/>
                </a:spcAft>
              </a:pPr>
              <a:t>26</a:t>
            </a:fld>
            <a:endParaRPr lang="en-US"/>
          </a:p>
        </p:txBody>
      </p:sp>
      <p:graphicFrame>
        <p:nvGraphicFramePr>
          <p:cNvPr id="7" name="Object 6" descr="Project Path: C:\Users\Offic\OneDrive\Desktop\Ian EIS data 2.opju&#10;PE Folder: /Ian EIS data 2/Folder1/&#10;Short Name: Graph4">
            <a:extLst>
              <a:ext uri="{FF2B5EF4-FFF2-40B4-BE49-F238E27FC236}">
                <a16:creationId xmlns:a16="http://schemas.microsoft.com/office/drawing/2014/main" id="{BC9F4883-73C5-73A2-5872-EA4F32FC899D}"/>
              </a:ext>
            </a:extLst>
          </p:cNvPr>
          <p:cNvGraphicFramePr>
            <a:graphicFrameLocks noChangeAspect="1"/>
          </p:cNvGraphicFramePr>
          <p:nvPr>
            <p:extLst>
              <p:ext uri="{D42A27DB-BD31-4B8C-83A1-F6EECF244321}">
                <p14:modId xmlns:p14="http://schemas.microsoft.com/office/powerpoint/2010/main" val="1374280301"/>
              </p:ext>
            </p:extLst>
          </p:nvPr>
        </p:nvGraphicFramePr>
        <p:xfrm>
          <a:off x="5862638" y="1287463"/>
          <a:ext cx="5589587" cy="4281487"/>
        </p:xfrm>
        <a:graphic>
          <a:graphicData uri="http://schemas.openxmlformats.org/presentationml/2006/ole">
            <mc:AlternateContent xmlns:mc="http://schemas.openxmlformats.org/markup-compatibility/2006">
              <mc:Choice xmlns:v="urn:schemas-microsoft-com:vml" Requires="v">
                <p:oleObj spid="_x0000_s14338" name="Graph" r:id="rId3" imgW="9802368" imgH="7502333" progId="Origin95.Graph">
                  <p:embed/>
                </p:oleObj>
              </mc:Choice>
              <mc:Fallback>
                <p:oleObj name="Graph" r:id="rId3" imgW="9802368" imgH="7502333" progId="Origin95.Graph">
                  <p:embed/>
                  <p:pic>
                    <p:nvPicPr>
                      <p:cNvPr id="7" name="Object 6" descr="Project Path: C:\Users\Offic\OneDrive\Desktop\Ian EIS data 2.opju&#10;PE Folder: /Ian EIS data 2/Folder1/&#10;Short Name: Graph4">
                        <a:extLst>
                          <a:ext uri="{FF2B5EF4-FFF2-40B4-BE49-F238E27FC236}">
                            <a16:creationId xmlns:a16="http://schemas.microsoft.com/office/drawing/2014/main" id="{BC9F4883-73C5-73A2-5872-EA4F32FC899D}"/>
                          </a:ext>
                        </a:extLst>
                      </p:cNvPr>
                      <p:cNvPicPr/>
                      <p:nvPr/>
                    </p:nvPicPr>
                    <p:blipFill>
                      <a:blip r:embed="rId4"/>
                      <a:stretch>
                        <a:fillRect/>
                      </a:stretch>
                    </p:blipFill>
                    <p:spPr>
                      <a:xfrm>
                        <a:off x="5862638" y="1287463"/>
                        <a:ext cx="5589587" cy="4281487"/>
                      </a:xfrm>
                      <a:prstGeom prst="rect">
                        <a:avLst/>
                      </a:prstGeom>
                    </p:spPr>
                  </p:pic>
                </p:oleObj>
              </mc:Fallback>
            </mc:AlternateContent>
          </a:graphicData>
        </a:graphic>
      </p:graphicFrame>
    </p:spTree>
    <p:extLst>
      <p:ext uri="{BB962C8B-B14F-4D97-AF65-F5344CB8AC3E}">
        <p14:creationId xmlns:p14="http://schemas.microsoft.com/office/powerpoint/2010/main" val="1646643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F5370D1-6A50-5135-A2F2-313480C5CA04}"/>
              </a:ext>
            </a:extLst>
          </p:cNvPr>
          <p:cNvPicPr preferRelativeResize="0">
            <a:picLocks noGrp="1"/>
          </p:cNvPicPr>
          <p:nvPr>
            <p:ph type="pic" sz="quarter" idx="10"/>
          </p:nvPr>
        </p:nvPicPr>
        <p:blipFill>
          <a:blip r:embed="rId3">
            <a:extLst>
              <a:ext uri="{96DAC541-7B7A-43D3-8B79-37D633B846F1}">
                <asvg:svgBlip xmlns:asvg="http://schemas.microsoft.com/office/drawing/2016/SVG/main" r:embed="rId4"/>
              </a:ext>
            </a:extLst>
          </a:blip>
          <a:stretch>
            <a:fillRect/>
          </a:stretch>
        </p:blipFill>
        <p:spPr>
          <a:xfrm>
            <a:off x="6959911" y="331184"/>
            <a:ext cx="4762500" cy="5048250"/>
          </a:xfrm>
        </p:spPr>
      </p:pic>
      <p:sp>
        <p:nvSpPr>
          <p:cNvPr id="4" name="Title 3">
            <a:extLst>
              <a:ext uri="{FF2B5EF4-FFF2-40B4-BE49-F238E27FC236}">
                <a16:creationId xmlns:a16="http://schemas.microsoft.com/office/drawing/2014/main" id="{C966673E-0F85-8772-9A09-2E9A10E4D8E4}"/>
              </a:ext>
            </a:extLst>
          </p:cNvPr>
          <p:cNvSpPr>
            <a:spLocks noGrp="1"/>
          </p:cNvSpPr>
          <p:nvPr>
            <p:ph type="title"/>
          </p:nvPr>
        </p:nvSpPr>
        <p:spPr>
          <a:xfrm>
            <a:off x="838200" y="400393"/>
            <a:ext cx="5257800" cy="1325563"/>
          </a:xfrm>
        </p:spPr>
        <p:txBody>
          <a:bodyPr/>
          <a:lstStyle/>
          <a:p>
            <a:r>
              <a:rPr lang="en-US" dirty="0"/>
              <a:t>Proton-Exchange Membrane Fuel Cell</a:t>
            </a:r>
          </a:p>
        </p:txBody>
      </p:sp>
      <p:sp>
        <p:nvSpPr>
          <p:cNvPr id="6" name="Content Placeholder 5">
            <a:extLst>
              <a:ext uri="{FF2B5EF4-FFF2-40B4-BE49-F238E27FC236}">
                <a16:creationId xmlns:a16="http://schemas.microsoft.com/office/drawing/2014/main" id="{6A1A7519-D45E-889D-6E04-FE735D920FBB}"/>
              </a:ext>
            </a:extLst>
          </p:cNvPr>
          <p:cNvSpPr>
            <a:spLocks noGrp="1"/>
          </p:cNvSpPr>
          <p:nvPr>
            <p:ph sz="half" idx="11"/>
          </p:nvPr>
        </p:nvSpPr>
        <p:spPr>
          <a:xfrm>
            <a:off x="838200" y="1867999"/>
            <a:ext cx="5257800" cy="3802937"/>
          </a:xfrm>
        </p:spPr>
        <p:txBody>
          <a:bodyPr/>
          <a:lstStyle/>
          <a:p>
            <a:r>
              <a:rPr lang="en-US" dirty="0"/>
              <a:t>Hydrogen Fuel Cells – A promising clean energy source</a:t>
            </a:r>
          </a:p>
          <a:p>
            <a:pPr lvl="1"/>
            <a:r>
              <a:rPr lang="en-US" dirty="0"/>
              <a:t>Produces only water, heat, and electricity</a:t>
            </a:r>
          </a:p>
          <a:p>
            <a:r>
              <a:rPr lang="en-US" dirty="0"/>
              <a:t>Prioritizing Proton Transport</a:t>
            </a:r>
          </a:p>
          <a:p>
            <a:pPr lvl="1"/>
            <a:r>
              <a:rPr lang="en-US" dirty="0"/>
              <a:t>Need for well-connected pathways and water-uptake capability</a:t>
            </a:r>
          </a:p>
          <a:p>
            <a:endParaRPr lang="en-US" dirty="0"/>
          </a:p>
          <a:p>
            <a:endParaRPr lang="en-US" dirty="0"/>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3ED2E471-155B-AD8F-E9DB-6DF003BAE26F}"/>
              </a:ext>
            </a:extLst>
          </p:cNvPr>
          <p:cNvSpPr>
            <a:spLocks noGrp="1"/>
          </p:cNvSpPr>
          <p:nvPr>
            <p:ph type="body" sz="quarter" idx="12"/>
          </p:nvPr>
        </p:nvSpPr>
        <p:spPr/>
        <p:txBody>
          <a:bodyPr/>
          <a:lstStyle/>
          <a:p>
            <a:endParaRPr lang="en-US"/>
          </a:p>
        </p:txBody>
      </p:sp>
      <p:sp>
        <p:nvSpPr>
          <p:cNvPr id="2" name="TextBox 1">
            <a:extLst>
              <a:ext uri="{FF2B5EF4-FFF2-40B4-BE49-F238E27FC236}">
                <a16:creationId xmlns:a16="http://schemas.microsoft.com/office/drawing/2014/main" id="{D877B303-EAF7-A3AF-EFBB-B12CF58B1BCC}"/>
              </a:ext>
            </a:extLst>
          </p:cNvPr>
          <p:cNvSpPr txBox="1"/>
          <p:nvPr/>
        </p:nvSpPr>
        <p:spPr>
          <a:xfrm>
            <a:off x="7222507" y="5511917"/>
            <a:ext cx="4237307" cy="584775"/>
          </a:xfrm>
          <a:prstGeom prst="rect">
            <a:avLst/>
          </a:prstGeom>
          <a:noFill/>
        </p:spPr>
        <p:txBody>
          <a:bodyPr wrap="square">
            <a:spAutoFit/>
          </a:bodyPr>
          <a:lstStyle/>
          <a:p>
            <a:pPr algn="ctr"/>
            <a:r>
              <a:rPr lang="en-US" sz="1600" b="1" dirty="0">
                <a:effectLst/>
                <a:ea typeface="Calibri" panose="020F0502020204030204" pitchFamily="34" charset="0"/>
              </a:rPr>
              <a:t>Anode: </a:t>
            </a:r>
            <a:r>
              <a:rPr lang="en-US" sz="1600" dirty="0">
                <a:effectLst/>
                <a:ea typeface="Calibri" panose="020F0502020204030204" pitchFamily="34" charset="0"/>
              </a:rPr>
              <a:t>2H</a:t>
            </a:r>
            <a:r>
              <a:rPr lang="en-US" sz="1600" baseline="-25000" dirty="0">
                <a:effectLst/>
                <a:ea typeface="Calibri" panose="020F0502020204030204" pitchFamily="34" charset="0"/>
              </a:rPr>
              <a:t>2</a:t>
            </a:r>
            <a:r>
              <a:rPr lang="en-US" sz="1600" dirty="0">
                <a:effectLst/>
                <a:ea typeface="Calibri" panose="020F0502020204030204" pitchFamily="34" charset="0"/>
              </a:rPr>
              <a:t> </a:t>
            </a:r>
            <a:r>
              <a:rPr lang="en-US" sz="1600" dirty="0">
                <a:effectLst/>
                <a:ea typeface="Calibri" panose="020F0502020204030204" pitchFamily="34" charset="0"/>
                <a:cs typeface="Times New Roman" panose="02020603050405020304" pitchFamily="18" charset="0"/>
                <a:sym typeface="Symbol" panose="05050102010706020507" pitchFamily="18" charset="2"/>
              </a:rPr>
              <a:t></a:t>
            </a:r>
            <a:r>
              <a:rPr lang="en-US" sz="1600" dirty="0">
                <a:effectLst/>
                <a:ea typeface="Calibri" panose="020F0502020204030204" pitchFamily="34" charset="0"/>
              </a:rPr>
              <a:t> 4H</a:t>
            </a:r>
            <a:r>
              <a:rPr lang="en-US" sz="1600" baseline="30000" dirty="0">
                <a:effectLst/>
                <a:ea typeface="Calibri" panose="020F0502020204030204" pitchFamily="34" charset="0"/>
              </a:rPr>
              <a:t>+</a:t>
            </a:r>
            <a:r>
              <a:rPr lang="en-US" sz="1600" dirty="0">
                <a:effectLst/>
                <a:ea typeface="Calibri" panose="020F0502020204030204" pitchFamily="34" charset="0"/>
              </a:rPr>
              <a:t> + 4e</a:t>
            </a:r>
            <a:r>
              <a:rPr lang="en-US" sz="1600" baseline="30000" dirty="0">
                <a:effectLst/>
                <a:ea typeface="Calibri" panose="020F0502020204030204" pitchFamily="34" charset="0"/>
              </a:rPr>
              <a:t>-</a:t>
            </a:r>
          </a:p>
          <a:p>
            <a:pPr algn="ctr"/>
            <a:r>
              <a:rPr lang="en-US" sz="1600" b="1" dirty="0">
                <a:effectLst/>
                <a:ea typeface="Calibri" panose="020F0502020204030204" pitchFamily="34" charset="0"/>
              </a:rPr>
              <a:t>Cathode: </a:t>
            </a:r>
            <a:r>
              <a:rPr lang="en-US" sz="1600" dirty="0">
                <a:effectLst/>
                <a:ea typeface="Calibri" panose="020F0502020204030204" pitchFamily="34" charset="0"/>
              </a:rPr>
              <a:t>4H</a:t>
            </a:r>
            <a:r>
              <a:rPr lang="en-US" sz="1600" baseline="30000" dirty="0">
                <a:effectLst/>
                <a:ea typeface="Calibri" panose="020F0502020204030204" pitchFamily="34" charset="0"/>
              </a:rPr>
              <a:t>+</a:t>
            </a:r>
            <a:r>
              <a:rPr lang="en-US" sz="1600" dirty="0">
                <a:effectLst/>
                <a:ea typeface="Calibri" panose="020F0502020204030204" pitchFamily="34" charset="0"/>
              </a:rPr>
              <a:t> + 4e</a:t>
            </a:r>
            <a:r>
              <a:rPr lang="en-US" sz="1600" baseline="30000" dirty="0">
                <a:effectLst/>
                <a:ea typeface="Calibri" panose="020F0502020204030204" pitchFamily="34" charset="0"/>
              </a:rPr>
              <a:t>-</a:t>
            </a:r>
            <a:r>
              <a:rPr lang="en-US" sz="1600" dirty="0">
                <a:effectLst/>
                <a:ea typeface="Calibri" panose="020F0502020204030204" pitchFamily="34" charset="0"/>
              </a:rPr>
              <a:t> + O</a:t>
            </a:r>
            <a:r>
              <a:rPr lang="en-US" sz="1600" baseline="-25000" dirty="0">
                <a:effectLst/>
                <a:ea typeface="Calibri" panose="020F0502020204030204" pitchFamily="34" charset="0"/>
              </a:rPr>
              <a:t>2</a:t>
            </a:r>
            <a:r>
              <a:rPr lang="en-US" sz="1600" dirty="0">
                <a:effectLst/>
                <a:ea typeface="Calibri" panose="020F0502020204030204" pitchFamily="34" charset="0"/>
              </a:rPr>
              <a:t>  </a:t>
            </a:r>
            <a:r>
              <a:rPr lang="en-US" sz="1600" dirty="0">
                <a:effectLst/>
                <a:ea typeface="Calibri" panose="020F0502020204030204" pitchFamily="34" charset="0"/>
                <a:cs typeface="Times New Roman" panose="02020603050405020304" pitchFamily="18" charset="0"/>
                <a:sym typeface="Symbol" panose="05050102010706020507" pitchFamily="18" charset="2"/>
              </a:rPr>
              <a:t></a:t>
            </a:r>
            <a:r>
              <a:rPr lang="en-US" sz="1600" dirty="0">
                <a:effectLst/>
                <a:ea typeface="Calibri" panose="020F0502020204030204" pitchFamily="34" charset="0"/>
              </a:rPr>
              <a:t> 2H</a:t>
            </a:r>
            <a:r>
              <a:rPr lang="en-US" sz="1600" baseline="-25000" dirty="0">
                <a:effectLst/>
                <a:ea typeface="Calibri" panose="020F0502020204030204" pitchFamily="34" charset="0"/>
              </a:rPr>
              <a:t>2</a:t>
            </a:r>
            <a:r>
              <a:rPr lang="en-US" sz="1600" dirty="0">
                <a:effectLst/>
                <a:ea typeface="Calibri" panose="020F0502020204030204" pitchFamily="34" charset="0"/>
              </a:rPr>
              <a:t>O </a:t>
            </a:r>
            <a:r>
              <a:rPr lang="en-US" sz="1600" b="1" dirty="0">
                <a:solidFill>
                  <a:schemeClr val="accent5">
                    <a:lumMod val="75000"/>
                  </a:schemeClr>
                </a:solidFill>
                <a:effectLst/>
                <a:ea typeface="Calibri" panose="020F0502020204030204" pitchFamily="34" charset="0"/>
              </a:rPr>
              <a:t>(ORR)</a:t>
            </a:r>
            <a:endParaRPr lang="en-US" sz="1600" b="1" dirty="0">
              <a:solidFill>
                <a:schemeClr val="accent5">
                  <a:lumMod val="75000"/>
                </a:schemeClr>
              </a:solidFill>
            </a:endParaRPr>
          </a:p>
        </p:txBody>
      </p:sp>
      <p:cxnSp>
        <p:nvCxnSpPr>
          <p:cNvPr id="3" name="Straight Connector 2">
            <a:extLst>
              <a:ext uri="{FF2B5EF4-FFF2-40B4-BE49-F238E27FC236}">
                <a16:creationId xmlns:a16="http://schemas.microsoft.com/office/drawing/2014/main" id="{0BD2B422-5A37-FDBE-EFCF-0EF6F7220BE1}"/>
              </a:ext>
            </a:extLst>
          </p:cNvPr>
          <p:cNvCxnSpPr>
            <a:cxnSpLocks/>
          </p:cNvCxnSpPr>
          <p:nvPr/>
        </p:nvCxnSpPr>
        <p:spPr>
          <a:xfrm>
            <a:off x="838200" y="1725956"/>
            <a:ext cx="525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977C029-1096-CCA3-A76D-A041BEAEA83A}"/>
              </a:ext>
            </a:extLst>
          </p:cNvPr>
          <p:cNvSpPr txBox="1"/>
          <p:nvPr/>
        </p:nvSpPr>
        <p:spPr>
          <a:xfrm>
            <a:off x="8675151" y="6073727"/>
            <a:ext cx="6094520" cy="246221"/>
          </a:xfrm>
          <a:prstGeom prst="rect">
            <a:avLst/>
          </a:prstGeom>
          <a:noFill/>
        </p:spPr>
        <p:txBody>
          <a:bodyPr wrap="square">
            <a:spAutoFit/>
          </a:bodyPr>
          <a:lstStyle/>
          <a:p>
            <a:r>
              <a:rPr lang="en-US" sz="1000" i="1" dirty="0"/>
              <a:t>Image from </a:t>
            </a:r>
            <a:r>
              <a:rPr lang="en-US" sz="1000" i="1" dirty="0" err="1"/>
              <a:t>Mattuci</a:t>
            </a:r>
            <a:endParaRPr lang="en-US" sz="1000" i="1" dirty="0"/>
          </a:p>
        </p:txBody>
      </p:sp>
    </p:spTree>
    <p:extLst>
      <p:ext uri="{BB962C8B-B14F-4D97-AF65-F5344CB8AC3E}">
        <p14:creationId xmlns:p14="http://schemas.microsoft.com/office/powerpoint/2010/main" val="5885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5C20-F39D-937D-B41F-2CF391A19C97}"/>
              </a:ext>
            </a:extLst>
          </p:cNvPr>
          <p:cNvSpPr>
            <a:spLocks noGrp="1"/>
          </p:cNvSpPr>
          <p:nvPr>
            <p:ph type="title"/>
          </p:nvPr>
        </p:nvSpPr>
        <p:spPr>
          <a:xfrm>
            <a:off x="838200" y="352425"/>
            <a:ext cx="5257800" cy="1325563"/>
          </a:xfrm>
        </p:spPr>
        <p:txBody>
          <a:bodyPr/>
          <a:lstStyle/>
          <a:p>
            <a:r>
              <a:rPr lang="en-US" sz="3600" dirty="0"/>
              <a:t>Technical Challenges of </a:t>
            </a:r>
            <a:br>
              <a:rPr lang="en-US" sz="3600" dirty="0"/>
            </a:br>
            <a:r>
              <a:rPr lang="en-US" sz="3600" dirty="0"/>
              <a:t>Hydrogen Fuel Cells</a:t>
            </a:r>
          </a:p>
        </p:txBody>
      </p:sp>
      <p:sp>
        <p:nvSpPr>
          <p:cNvPr id="3" name="Content Placeholder 2">
            <a:extLst>
              <a:ext uri="{FF2B5EF4-FFF2-40B4-BE49-F238E27FC236}">
                <a16:creationId xmlns:a16="http://schemas.microsoft.com/office/drawing/2014/main" id="{0F5691AB-5713-B7E1-31FB-A0A92B819738}"/>
              </a:ext>
            </a:extLst>
          </p:cNvPr>
          <p:cNvSpPr>
            <a:spLocks noGrp="1"/>
          </p:cNvSpPr>
          <p:nvPr>
            <p:ph sz="half" idx="11"/>
          </p:nvPr>
        </p:nvSpPr>
        <p:spPr/>
        <p:txBody>
          <a:bodyPr/>
          <a:lstStyle/>
          <a:p>
            <a:r>
              <a:rPr lang="en-US" sz="1800" dirty="0" err="1"/>
              <a:t>Nafion</a:t>
            </a:r>
            <a:r>
              <a:rPr lang="en-US" sz="1800" dirty="0"/>
              <a:t>: The Industry Standard</a:t>
            </a:r>
          </a:p>
          <a:p>
            <a:pPr lvl="1"/>
            <a:r>
              <a:rPr lang="en-US" sz="1600" dirty="0"/>
              <a:t>A fluorocarbon that has excellent film proton conductivity properties as a bulk membrane, but falls short in ionomer form</a:t>
            </a:r>
          </a:p>
          <a:p>
            <a:pPr lvl="1"/>
            <a:r>
              <a:rPr lang="en-US" sz="1600" dirty="0"/>
              <a:t>Expensive and harmful to the environment</a:t>
            </a:r>
          </a:p>
          <a:p>
            <a:r>
              <a:rPr lang="en-US" sz="1800" dirty="0"/>
              <a:t>Bulk Membranes vs Thin Films</a:t>
            </a:r>
          </a:p>
          <a:p>
            <a:pPr lvl="1"/>
            <a:r>
              <a:rPr lang="en-US" sz="1600" dirty="0"/>
              <a:t>Significant differences in behavior even between the same material</a:t>
            </a:r>
          </a:p>
          <a:p>
            <a:pPr lvl="1"/>
            <a:r>
              <a:rPr lang="en-US" sz="1600" dirty="0"/>
              <a:t>High ion film transport resistance at </a:t>
            </a:r>
            <a:r>
              <a:rPr lang="en-US" sz="1600" dirty="0" err="1"/>
              <a:t>nanothin</a:t>
            </a:r>
            <a:r>
              <a:rPr lang="en-US" sz="1600" dirty="0"/>
              <a:t> polymer-catalyst interface 1. Makes ORR sluggish and 2. negatively impacts fuel cell performance</a:t>
            </a:r>
          </a:p>
        </p:txBody>
      </p:sp>
      <p:sp>
        <p:nvSpPr>
          <p:cNvPr id="5" name="Slide Number Placeholder 4">
            <a:extLst>
              <a:ext uri="{FF2B5EF4-FFF2-40B4-BE49-F238E27FC236}">
                <a16:creationId xmlns:a16="http://schemas.microsoft.com/office/drawing/2014/main" id="{CD8F0E03-EE33-83E4-11DB-052EEF337829}"/>
              </a:ext>
            </a:extLst>
          </p:cNvPr>
          <p:cNvSpPr>
            <a:spLocks noGrp="1"/>
          </p:cNvSpPr>
          <p:nvPr>
            <p:ph type="sldNum" sz="quarter" idx="13"/>
          </p:nvPr>
        </p:nvSpPr>
        <p:spPr/>
        <p:txBody>
          <a:bodyPr/>
          <a:lstStyle/>
          <a:p>
            <a:fld id="{A76D1718-43F4-B94E-88B3-915AE71D28DB}" type="slidenum">
              <a:rPr lang="en-US" smtClean="0"/>
              <a:pPr/>
              <a:t>4</a:t>
            </a:fld>
            <a:endParaRPr lang="en-US"/>
          </a:p>
        </p:txBody>
      </p:sp>
      <p:graphicFrame>
        <p:nvGraphicFramePr>
          <p:cNvPr id="8" name="Object 7">
            <a:extLst>
              <a:ext uri="{FF2B5EF4-FFF2-40B4-BE49-F238E27FC236}">
                <a16:creationId xmlns:a16="http://schemas.microsoft.com/office/drawing/2014/main" id="{C3AA5FEC-2466-4EAB-87BF-587D66A6068F}"/>
              </a:ext>
            </a:extLst>
          </p:cNvPr>
          <p:cNvGraphicFramePr>
            <a:graphicFrameLocks noChangeAspect="1"/>
          </p:cNvGraphicFramePr>
          <p:nvPr>
            <p:extLst>
              <p:ext uri="{D42A27DB-BD31-4B8C-83A1-F6EECF244321}">
                <p14:modId xmlns:p14="http://schemas.microsoft.com/office/powerpoint/2010/main" val="3329027116"/>
              </p:ext>
            </p:extLst>
          </p:nvPr>
        </p:nvGraphicFramePr>
        <p:xfrm>
          <a:off x="6505076" y="917764"/>
          <a:ext cx="1226567" cy="2116841"/>
        </p:xfrm>
        <a:graphic>
          <a:graphicData uri="http://schemas.openxmlformats.org/presentationml/2006/ole">
            <mc:AlternateContent xmlns:mc="http://schemas.openxmlformats.org/markup-compatibility/2006">
              <mc:Choice xmlns:v="urn:schemas-microsoft-com:vml" Requires="v">
                <p:oleObj spid="_x0000_s1026" name="CS ChemDraw Drawing" r:id="rId4" imgW="2082890" imgH="3395250" progId="ChemDraw.Document.6.0">
                  <p:embed/>
                </p:oleObj>
              </mc:Choice>
              <mc:Fallback>
                <p:oleObj name="CS ChemDraw Drawing" r:id="rId4" imgW="2082890" imgH="3395250" progId="ChemDraw.Document.6.0">
                  <p:embed/>
                  <p:pic>
                    <p:nvPicPr>
                      <p:cNvPr id="8" name="Object 7">
                        <a:extLst>
                          <a:ext uri="{FF2B5EF4-FFF2-40B4-BE49-F238E27FC236}">
                            <a16:creationId xmlns:a16="http://schemas.microsoft.com/office/drawing/2014/main" id="{C3AA5FEC-2466-4EAB-87BF-587D66A6068F}"/>
                          </a:ext>
                        </a:extLst>
                      </p:cNvPr>
                      <p:cNvPicPr>
                        <a:picLocks noChangeAspect="1" noChangeArrowheads="1"/>
                      </p:cNvPicPr>
                      <p:nvPr/>
                    </p:nvPicPr>
                    <p:blipFill>
                      <a:blip r:embed="rId5"/>
                      <a:srcRect/>
                      <a:stretch>
                        <a:fillRect/>
                      </a:stretch>
                    </p:blipFill>
                    <p:spPr bwMode="auto">
                      <a:xfrm>
                        <a:off x="6505076" y="917764"/>
                        <a:ext cx="1226567" cy="2116841"/>
                      </a:xfrm>
                      <a:prstGeom prst="rect">
                        <a:avLst/>
                      </a:prstGeom>
                      <a:noFill/>
                      <a:ln>
                        <a:noFill/>
                      </a:ln>
                    </p:spPr>
                  </p:pic>
                </p:oleObj>
              </mc:Fallback>
            </mc:AlternateContent>
          </a:graphicData>
        </a:graphic>
      </p:graphicFrame>
      <p:pic>
        <p:nvPicPr>
          <p:cNvPr id="9" name="Picture 8">
            <a:extLst>
              <a:ext uri="{FF2B5EF4-FFF2-40B4-BE49-F238E27FC236}">
                <a16:creationId xmlns:a16="http://schemas.microsoft.com/office/drawing/2014/main" id="{38C5CC90-8C98-FE41-1130-62241787863B}"/>
              </a:ext>
            </a:extLst>
          </p:cNvPr>
          <p:cNvPicPr>
            <a:picLocks noChangeAspect="1"/>
          </p:cNvPicPr>
          <p:nvPr/>
        </p:nvPicPr>
        <p:blipFill>
          <a:blip r:embed="rId6"/>
          <a:stretch>
            <a:fillRect/>
          </a:stretch>
        </p:blipFill>
        <p:spPr>
          <a:xfrm>
            <a:off x="7036299" y="3414741"/>
            <a:ext cx="4317501" cy="2563373"/>
          </a:xfrm>
          <a:prstGeom prst="rect">
            <a:avLst/>
          </a:prstGeom>
        </p:spPr>
      </p:pic>
      <p:graphicFrame>
        <p:nvGraphicFramePr>
          <p:cNvPr id="11" name="Object 10" descr="Project Path: C:\Users\Offic\OneDrive\Desktop\Ian EIS data 2.opju&#10;PE Folder: /Ian EIS data 2/Folder1/&#10;Short Name: Graph4">
            <a:extLst>
              <a:ext uri="{FF2B5EF4-FFF2-40B4-BE49-F238E27FC236}">
                <a16:creationId xmlns:a16="http://schemas.microsoft.com/office/drawing/2014/main" id="{C1667147-8B4A-E2DA-AA32-91E819557736}"/>
              </a:ext>
            </a:extLst>
          </p:cNvPr>
          <p:cNvGraphicFramePr>
            <a:graphicFrameLocks noChangeAspect="1"/>
          </p:cNvGraphicFramePr>
          <p:nvPr>
            <p:extLst>
              <p:ext uri="{D42A27DB-BD31-4B8C-83A1-F6EECF244321}">
                <p14:modId xmlns:p14="http://schemas.microsoft.com/office/powerpoint/2010/main" val="992431079"/>
              </p:ext>
            </p:extLst>
          </p:nvPr>
        </p:nvGraphicFramePr>
        <p:xfrm>
          <a:off x="7583597" y="284408"/>
          <a:ext cx="4417314" cy="3383554"/>
        </p:xfrm>
        <a:graphic>
          <a:graphicData uri="http://schemas.openxmlformats.org/presentationml/2006/ole">
            <mc:AlternateContent xmlns:mc="http://schemas.openxmlformats.org/markup-compatibility/2006">
              <mc:Choice xmlns:v="urn:schemas-microsoft-com:vml" Requires="v">
                <p:oleObj spid="_x0000_s1027" name="Graph" r:id="rId7" imgW="9802368" imgH="7502333" progId="Origin95.Graph">
                  <p:embed/>
                </p:oleObj>
              </mc:Choice>
              <mc:Fallback>
                <p:oleObj name="Graph" r:id="rId7" imgW="9802368" imgH="7502333" progId="Origin95.Graph">
                  <p:embed/>
                  <p:pic>
                    <p:nvPicPr>
                      <p:cNvPr id="11" name="Object 10" descr="Project Path: C:\Users\Offic\OneDrive\Desktop\Ian EIS data 2.opju&#10;PE Folder: /Ian EIS data 2/Folder1/&#10;Short Name: Graph4">
                        <a:extLst>
                          <a:ext uri="{FF2B5EF4-FFF2-40B4-BE49-F238E27FC236}">
                            <a16:creationId xmlns:a16="http://schemas.microsoft.com/office/drawing/2014/main" id="{C1667147-8B4A-E2DA-AA32-91E819557736}"/>
                          </a:ext>
                        </a:extLst>
                      </p:cNvPr>
                      <p:cNvPicPr/>
                      <p:nvPr/>
                    </p:nvPicPr>
                    <p:blipFill>
                      <a:blip r:embed="rId8"/>
                      <a:stretch>
                        <a:fillRect/>
                      </a:stretch>
                    </p:blipFill>
                    <p:spPr>
                      <a:xfrm>
                        <a:off x="7583597" y="284408"/>
                        <a:ext cx="4417314" cy="3383554"/>
                      </a:xfrm>
                      <a:prstGeom prst="rect">
                        <a:avLst/>
                      </a:prstGeom>
                    </p:spPr>
                  </p:pic>
                </p:oleObj>
              </mc:Fallback>
            </mc:AlternateContent>
          </a:graphicData>
        </a:graphic>
      </p:graphicFrame>
      <p:sp>
        <p:nvSpPr>
          <p:cNvPr id="12" name="TextBox 6">
            <a:extLst>
              <a:ext uri="{FF2B5EF4-FFF2-40B4-BE49-F238E27FC236}">
                <a16:creationId xmlns:a16="http://schemas.microsoft.com/office/drawing/2014/main" id="{50F1285A-5170-7C19-7931-97EF3A33CD8F}"/>
              </a:ext>
            </a:extLst>
          </p:cNvPr>
          <p:cNvSpPr txBox="1">
            <a:spLocks noChangeArrowheads="1"/>
          </p:cNvSpPr>
          <p:nvPr/>
        </p:nvSpPr>
        <p:spPr bwMode="auto">
          <a:xfrm>
            <a:off x="1083869" y="6033577"/>
            <a:ext cx="4237307" cy="707886"/>
          </a:xfrm>
          <a:prstGeom prst="rect">
            <a:avLst/>
          </a:prstGeom>
          <a:noFill/>
          <a:ln w="9525">
            <a:noFill/>
            <a:miter lim="800000"/>
            <a:headEnd/>
            <a:tailEnd/>
          </a:ln>
        </p:spPr>
        <p:txBody>
          <a:bodyPr wrap="square">
            <a:spAutoFit/>
          </a:bodyPr>
          <a:lstStyle/>
          <a:p>
            <a:r>
              <a:rPr lang="en-US" sz="1000" i="1" dirty="0">
                <a:cs typeface="Times" panose="02020603050405020304" pitchFamily="18" charset="0"/>
              </a:rPr>
              <a:t>Dishari , S. K. et al.  Chem. Comm. 2024</a:t>
            </a:r>
          </a:p>
          <a:p>
            <a:r>
              <a:rPr lang="en-US" sz="1000" i="1" dirty="0">
                <a:cs typeface="Times" panose="02020603050405020304" pitchFamily="18" charset="0"/>
              </a:rPr>
              <a:t>Dishari , S. K. et al.  ACS Appl. </a:t>
            </a:r>
            <a:r>
              <a:rPr lang="en-US" sz="1000" i="1" dirty="0" err="1">
                <a:cs typeface="Times" panose="02020603050405020304" pitchFamily="18" charset="0"/>
              </a:rPr>
              <a:t>Polym</a:t>
            </a:r>
            <a:r>
              <a:rPr lang="en-US" sz="1000" i="1" dirty="0">
                <a:cs typeface="Times" panose="02020603050405020304" pitchFamily="18" charset="0"/>
              </a:rPr>
              <a:t>. Mater. 2024</a:t>
            </a:r>
          </a:p>
          <a:p>
            <a:r>
              <a:rPr lang="en-US" sz="1000" i="1" dirty="0">
                <a:cs typeface="Times" panose="02020603050405020304" pitchFamily="18" charset="0"/>
              </a:rPr>
              <a:t>Dishari , S. K. et al.  Cell Rep. Phys. Sci. 2023</a:t>
            </a:r>
          </a:p>
          <a:p>
            <a:r>
              <a:rPr lang="en-US" sz="1000" i="1" dirty="0">
                <a:cs typeface="Times" panose="02020603050405020304" pitchFamily="18" charset="0"/>
              </a:rPr>
              <a:t>Dishari , S. K. et al.  ACS Macro Lett. 2020</a:t>
            </a:r>
          </a:p>
        </p:txBody>
      </p:sp>
      <p:sp>
        <p:nvSpPr>
          <p:cNvPr id="13" name="TextBox 6">
            <a:extLst>
              <a:ext uri="{FF2B5EF4-FFF2-40B4-BE49-F238E27FC236}">
                <a16:creationId xmlns:a16="http://schemas.microsoft.com/office/drawing/2014/main" id="{9D14108B-E25A-EDB9-D1D1-5A81D11221F3}"/>
              </a:ext>
            </a:extLst>
          </p:cNvPr>
          <p:cNvSpPr txBox="1">
            <a:spLocks noChangeArrowheads="1"/>
          </p:cNvSpPr>
          <p:nvPr/>
        </p:nvSpPr>
        <p:spPr bwMode="auto">
          <a:xfrm>
            <a:off x="3998327" y="6033577"/>
            <a:ext cx="4237307" cy="707886"/>
          </a:xfrm>
          <a:prstGeom prst="rect">
            <a:avLst/>
          </a:prstGeom>
          <a:noFill/>
          <a:ln w="9525">
            <a:noFill/>
            <a:miter lim="800000"/>
            <a:headEnd/>
            <a:tailEnd/>
          </a:ln>
        </p:spPr>
        <p:txBody>
          <a:bodyPr wrap="square">
            <a:spAutoFit/>
          </a:bodyPr>
          <a:lstStyle/>
          <a:p>
            <a:r>
              <a:rPr lang="en-US" sz="1000" i="1" dirty="0">
                <a:cs typeface="Times" panose="02020603050405020304" pitchFamily="18" charset="0"/>
              </a:rPr>
              <a:t>Dishari , S. K. et al.  J .Phys. Chem. C 2019</a:t>
            </a:r>
          </a:p>
          <a:p>
            <a:r>
              <a:rPr lang="en-US" sz="1000" i="1" dirty="0">
                <a:cs typeface="Times" panose="02020603050405020304" pitchFamily="18" charset="0"/>
              </a:rPr>
              <a:t>Dishari , S. K. et al.  J .Phys. Chem. C 2018</a:t>
            </a:r>
          </a:p>
          <a:p>
            <a:r>
              <a:rPr lang="en-US" sz="1000" i="1" dirty="0">
                <a:cs typeface="Times" panose="02020603050405020304" pitchFamily="18" charset="0"/>
              </a:rPr>
              <a:t>Dishari , S. K. et al.  Macromolecules 2013</a:t>
            </a:r>
          </a:p>
          <a:p>
            <a:r>
              <a:rPr lang="en-US" sz="1000" i="1" dirty="0" err="1">
                <a:cs typeface="Times" panose="02020603050405020304" pitchFamily="18" charset="0"/>
              </a:rPr>
              <a:t>Reshetenko</a:t>
            </a:r>
            <a:r>
              <a:rPr lang="en-US" sz="1000" i="1" dirty="0">
                <a:cs typeface="Times" panose="02020603050405020304" pitchFamily="18" charset="0"/>
              </a:rPr>
              <a:t>, T.V. et al. Membranes 2021</a:t>
            </a:r>
          </a:p>
        </p:txBody>
      </p:sp>
      <p:cxnSp>
        <p:nvCxnSpPr>
          <p:cNvPr id="4" name="Straight Connector 3">
            <a:extLst>
              <a:ext uri="{FF2B5EF4-FFF2-40B4-BE49-F238E27FC236}">
                <a16:creationId xmlns:a16="http://schemas.microsoft.com/office/drawing/2014/main" id="{9E587936-CFE7-7FF9-D065-0C0168F6E0A8}"/>
              </a:ext>
            </a:extLst>
          </p:cNvPr>
          <p:cNvCxnSpPr>
            <a:cxnSpLocks/>
          </p:cNvCxnSpPr>
          <p:nvPr/>
        </p:nvCxnSpPr>
        <p:spPr>
          <a:xfrm>
            <a:off x="838200" y="1725956"/>
            <a:ext cx="525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265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B56CF71-9EE6-7625-B523-B7EFC6BE3DE0}"/>
              </a:ext>
            </a:extLst>
          </p:cNvPr>
          <p:cNvGraphicFramePr>
            <a:graphicFrameLocks noChangeAspect="1"/>
          </p:cNvGraphicFramePr>
          <p:nvPr>
            <p:extLst>
              <p:ext uri="{D42A27DB-BD31-4B8C-83A1-F6EECF244321}">
                <p14:modId xmlns:p14="http://schemas.microsoft.com/office/powerpoint/2010/main" val="3728992317"/>
              </p:ext>
            </p:extLst>
          </p:nvPr>
        </p:nvGraphicFramePr>
        <p:xfrm>
          <a:off x="6351588" y="-13737"/>
          <a:ext cx="4927460" cy="3773488"/>
        </p:xfrm>
        <a:graphic>
          <a:graphicData uri="http://schemas.openxmlformats.org/presentationml/2006/ole">
            <mc:AlternateContent xmlns:mc="http://schemas.openxmlformats.org/markup-compatibility/2006">
              <mc:Choice xmlns:v="urn:schemas-microsoft-com:vml" Requires="v">
                <p:oleObj spid="_x0000_s2050" name="Graph" r:id="rId4" imgW="9753458" imgH="7467458" progId="Origin95.Graph">
                  <p:embed/>
                </p:oleObj>
              </mc:Choice>
              <mc:Fallback>
                <p:oleObj name="Graph" r:id="rId4" imgW="9753458" imgH="7467458" progId="Origin95.Graph">
                  <p:embed/>
                  <p:pic>
                    <p:nvPicPr>
                      <p:cNvPr id="2" name="Object 1">
                        <a:extLst>
                          <a:ext uri="{FF2B5EF4-FFF2-40B4-BE49-F238E27FC236}">
                            <a16:creationId xmlns:a16="http://schemas.microsoft.com/office/drawing/2014/main" id="{4B56CF71-9EE6-7625-B523-B7EFC6BE3DE0}"/>
                          </a:ext>
                        </a:extLst>
                      </p:cNvPr>
                      <p:cNvPicPr/>
                      <p:nvPr/>
                    </p:nvPicPr>
                    <p:blipFill>
                      <a:blip r:embed="rId5"/>
                      <a:stretch>
                        <a:fillRect/>
                      </a:stretch>
                    </p:blipFill>
                    <p:spPr>
                      <a:xfrm>
                        <a:off x="6351588" y="-13737"/>
                        <a:ext cx="4927460" cy="37734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0C760D5F-BD1F-3217-50B5-022B4805A980}"/>
              </a:ext>
            </a:extLst>
          </p:cNvPr>
          <p:cNvSpPr>
            <a:spLocks noGrp="1"/>
          </p:cNvSpPr>
          <p:nvPr>
            <p:ph type="title"/>
          </p:nvPr>
        </p:nvSpPr>
        <p:spPr/>
        <p:txBody>
          <a:bodyPr/>
          <a:lstStyle/>
          <a:p>
            <a:r>
              <a:rPr lang="en-US" sz="4000" dirty="0"/>
              <a:t>Thin Film Performance</a:t>
            </a:r>
          </a:p>
        </p:txBody>
      </p:sp>
      <p:sp>
        <p:nvSpPr>
          <p:cNvPr id="13" name="Text Placeholder 12">
            <a:extLst>
              <a:ext uri="{FF2B5EF4-FFF2-40B4-BE49-F238E27FC236}">
                <a16:creationId xmlns:a16="http://schemas.microsoft.com/office/drawing/2014/main" id="{C989F60E-5BE5-9F14-A14F-65702A4364D2}"/>
              </a:ext>
            </a:extLst>
          </p:cNvPr>
          <p:cNvSpPr>
            <a:spLocks noGrp="1"/>
          </p:cNvSpPr>
          <p:nvPr>
            <p:ph type="body" sz="quarter" idx="12"/>
          </p:nvPr>
        </p:nvSpPr>
        <p:spPr/>
        <p:txBody>
          <a:bodyPr/>
          <a:lstStyle/>
          <a:p>
            <a:endParaRPr lang="en-US"/>
          </a:p>
        </p:txBody>
      </p:sp>
      <p:sp>
        <p:nvSpPr>
          <p:cNvPr id="4" name="Slide Number Placeholder 3">
            <a:extLst>
              <a:ext uri="{FF2B5EF4-FFF2-40B4-BE49-F238E27FC236}">
                <a16:creationId xmlns:a16="http://schemas.microsoft.com/office/drawing/2014/main" id="{CC417A65-D977-75D1-B6C5-BA624954FA96}"/>
              </a:ext>
            </a:extLst>
          </p:cNvPr>
          <p:cNvSpPr>
            <a:spLocks noGrp="1"/>
          </p:cNvSpPr>
          <p:nvPr>
            <p:ph type="sldNum" sz="quarter" idx="13"/>
          </p:nvPr>
        </p:nvSpPr>
        <p:spPr/>
        <p:txBody>
          <a:bodyPr/>
          <a:lstStyle/>
          <a:p>
            <a:fld id="{A76D1718-43F4-B94E-88B3-915AE71D28DB}" type="slidenum">
              <a:rPr lang="en-US" smtClean="0"/>
              <a:pPr/>
              <a:t>5</a:t>
            </a:fld>
            <a:endParaRPr lang="en-US"/>
          </a:p>
        </p:txBody>
      </p:sp>
      <p:grpSp>
        <p:nvGrpSpPr>
          <p:cNvPr id="15" name="Group 14">
            <a:extLst>
              <a:ext uri="{FF2B5EF4-FFF2-40B4-BE49-F238E27FC236}">
                <a16:creationId xmlns:a16="http://schemas.microsoft.com/office/drawing/2014/main" id="{E07A6177-D8F8-C81F-A222-94F713E7E567}"/>
              </a:ext>
            </a:extLst>
          </p:cNvPr>
          <p:cNvGrpSpPr/>
          <p:nvPr/>
        </p:nvGrpSpPr>
        <p:grpSpPr>
          <a:xfrm>
            <a:off x="4739541" y="3799782"/>
            <a:ext cx="7529463" cy="2660992"/>
            <a:chOff x="2241187" y="3532315"/>
            <a:chExt cx="7529463" cy="2660992"/>
          </a:xfrm>
        </p:grpSpPr>
        <p:grpSp>
          <p:nvGrpSpPr>
            <p:cNvPr id="16" name="Group 15">
              <a:extLst>
                <a:ext uri="{FF2B5EF4-FFF2-40B4-BE49-F238E27FC236}">
                  <a16:creationId xmlns:a16="http://schemas.microsoft.com/office/drawing/2014/main" id="{5A3C41F3-43F9-3340-949F-39EB1625EA29}"/>
                </a:ext>
              </a:extLst>
            </p:cNvPr>
            <p:cNvGrpSpPr/>
            <p:nvPr/>
          </p:nvGrpSpPr>
          <p:grpSpPr>
            <a:xfrm>
              <a:off x="2241187" y="4015687"/>
              <a:ext cx="7529463" cy="2177620"/>
              <a:chOff x="2724147" y="1143683"/>
              <a:chExt cx="7529463" cy="2177620"/>
            </a:xfrm>
          </p:grpSpPr>
          <p:pic>
            <p:nvPicPr>
              <p:cNvPr id="23" name="Picture 22">
                <a:extLst>
                  <a:ext uri="{FF2B5EF4-FFF2-40B4-BE49-F238E27FC236}">
                    <a16:creationId xmlns:a16="http://schemas.microsoft.com/office/drawing/2014/main" id="{CBB17A84-9197-4F79-F2BC-4ADE5A94255A}"/>
                  </a:ext>
                </a:extLst>
              </p:cNvPr>
              <p:cNvPicPr>
                <a:picLocks noChangeAspect="1"/>
              </p:cNvPicPr>
              <p:nvPr/>
            </p:nvPicPr>
            <p:blipFill>
              <a:blip r:embed="rId6"/>
              <a:stretch>
                <a:fillRect/>
              </a:stretch>
            </p:blipFill>
            <p:spPr>
              <a:xfrm>
                <a:off x="2724147" y="1143683"/>
                <a:ext cx="6377331" cy="1934972"/>
              </a:xfrm>
              <a:prstGeom prst="rect">
                <a:avLst/>
              </a:prstGeom>
            </p:spPr>
          </p:pic>
          <p:sp>
            <p:nvSpPr>
              <p:cNvPr id="24" name="TextBox 23">
                <a:extLst>
                  <a:ext uri="{FF2B5EF4-FFF2-40B4-BE49-F238E27FC236}">
                    <a16:creationId xmlns:a16="http://schemas.microsoft.com/office/drawing/2014/main" id="{EE5C70CF-E713-1A60-B01A-E826F03F9725}"/>
                  </a:ext>
                </a:extLst>
              </p:cNvPr>
              <p:cNvSpPr txBox="1"/>
              <p:nvPr/>
            </p:nvSpPr>
            <p:spPr>
              <a:xfrm>
                <a:off x="5671662" y="2767305"/>
                <a:ext cx="4581948" cy="553998"/>
              </a:xfrm>
              <a:prstGeom prst="rect">
                <a:avLst/>
              </a:prstGeom>
              <a:noFill/>
            </p:spPr>
            <p:txBody>
              <a:bodyPr wrap="square" rtlCol="0">
                <a:spAutoFit/>
              </a:bodyPr>
              <a:lstStyle/>
              <a:p>
                <a:pPr algn="ctr"/>
                <a:r>
                  <a:rPr lang="en-US" sz="1000" i="1" dirty="0" err="1"/>
                  <a:t>Modestino</a:t>
                </a:r>
                <a:r>
                  <a:rPr lang="en-US" sz="1000" i="1" dirty="0"/>
                  <a:t> et al. Macromolecules </a:t>
                </a:r>
                <a:r>
                  <a:rPr lang="en-US" sz="1000" dirty="0"/>
                  <a:t>(2013)</a:t>
                </a:r>
              </a:p>
              <a:p>
                <a:pPr algn="ctr"/>
                <a:r>
                  <a:rPr lang="en-US" sz="1000" i="1" dirty="0" err="1"/>
                  <a:t>Obewhere</a:t>
                </a:r>
                <a:r>
                  <a:rPr lang="en-US" sz="1000" i="1" dirty="0"/>
                  <a:t>, O.A. et al. Chem Comm. 2024 </a:t>
                </a:r>
              </a:p>
              <a:p>
                <a:pPr algn="ctr"/>
                <a:r>
                  <a:rPr lang="en-US" sz="1000" i="1" dirty="0"/>
                  <a:t>Simari, C. et al. Polymers 2021</a:t>
                </a:r>
              </a:p>
            </p:txBody>
          </p:sp>
        </p:grpSp>
        <p:sp>
          <p:nvSpPr>
            <p:cNvPr id="17" name="TextBox 16">
              <a:extLst>
                <a:ext uri="{FF2B5EF4-FFF2-40B4-BE49-F238E27FC236}">
                  <a16:creationId xmlns:a16="http://schemas.microsoft.com/office/drawing/2014/main" id="{515D3065-97B5-62C0-5CA8-5972445C2380}"/>
                </a:ext>
              </a:extLst>
            </p:cNvPr>
            <p:cNvSpPr txBox="1"/>
            <p:nvPr/>
          </p:nvSpPr>
          <p:spPr>
            <a:xfrm>
              <a:off x="8441110" y="3532315"/>
              <a:ext cx="1180643" cy="584775"/>
            </a:xfrm>
            <a:prstGeom prst="rect">
              <a:avLst/>
            </a:prstGeom>
            <a:noFill/>
          </p:spPr>
          <p:txBody>
            <a:bodyPr wrap="none" rtlCol="0">
              <a:spAutoFit/>
            </a:bodyPr>
            <a:lstStyle/>
            <a:p>
              <a:pPr algn="ctr"/>
              <a:r>
                <a:rPr lang="en-US" sz="1600" b="1" dirty="0"/>
                <a:t>Nafion film </a:t>
              </a:r>
            </a:p>
            <a:p>
              <a:pPr algn="ctr"/>
              <a:r>
                <a:rPr lang="en-US" sz="1600" b="1" dirty="0"/>
                <a:t>thickness</a:t>
              </a:r>
            </a:p>
          </p:txBody>
        </p:sp>
        <p:sp>
          <p:nvSpPr>
            <p:cNvPr id="18" name="TextBox 17">
              <a:extLst>
                <a:ext uri="{FF2B5EF4-FFF2-40B4-BE49-F238E27FC236}">
                  <a16:creationId xmlns:a16="http://schemas.microsoft.com/office/drawing/2014/main" id="{CCE72E44-4B67-2399-DDDE-D31325FE4201}"/>
                </a:ext>
              </a:extLst>
            </p:cNvPr>
            <p:cNvSpPr txBox="1"/>
            <p:nvPr/>
          </p:nvSpPr>
          <p:spPr>
            <a:xfrm>
              <a:off x="3128657" y="3696040"/>
              <a:ext cx="612668" cy="338554"/>
            </a:xfrm>
            <a:prstGeom prst="rect">
              <a:avLst/>
            </a:prstGeom>
            <a:noFill/>
          </p:spPr>
          <p:txBody>
            <a:bodyPr wrap="none" rtlCol="0">
              <a:spAutoFit/>
            </a:bodyPr>
            <a:lstStyle/>
            <a:p>
              <a:pPr algn="ctr"/>
              <a:r>
                <a:rPr lang="en-US" sz="1600" b="1" dirty="0"/>
                <a:t>4 nm</a:t>
              </a:r>
            </a:p>
          </p:txBody>
        </p:sp>
        <p:sp>
          <p:nvSpPr>
            <p:cNvPr id="19" name="TextBox 18">
              <a:extLst>
                <a:ext uri="{FF2B5EF4-FFF2-40B4-BE49-F238E27FC236}">
                  <a16:creationId xmlns:a16="http://schemas.microsoft.com/office/drawing/2014/main" id="{9701074C-88F3-E697-472E-7541F582262B}"/>
                </a:ext>
              </a:extLst>
            </p:cNvPr>
            <p:cNvSpPr txBox="1"/>
            <p:nvPr/>
          </p:nvSpPr>
          <p:spPr>
            <a:xfrm>
              <a:off x="5957518" y="3710839"/>
              <a:ext cx="716863" cy="338554"/>
            </a:xfrm>
            <a:prstGeom prst="rect">
              <a:avLst/>
            </a:prstGeom>
            <a:noFill/>
          </p:spPr>
          <p:txBody>
            <a:bodyPr wrap="none" rtlCol="0">
              <a:spAutoFit/>
            </a:bodyPr>
            <a:lstStyle/>
            <a:p>
              <a:pPr algn="ctr"/>
              <a:r>
                <a:rPr lang="en-US" sz="1600" b="1" dirty="0"/>
                <a:t>50 nm</a:t>
              </a:r>
            </a:p>
          </p:txBody>
        </p:sp>
        <p:sp>
          <p:nvSpPr>
            <p:cNvPr id="20" name="TextBox 19">
              <a:extLst>
                <a:ext uri="{FF2B5EF4-FFF2-40B4-BE49-F238E27FC236}">
                  <a16:creationId xmlns:a16="http://schemas.microsoft.com/office/drawing/2014/main" id="{1B749C4E-A5DD-4FC8-41DE-A7A4992F69A5}"/>
                </a:ext>
              </a:extLst>
            </p:cNvPr>
            <p:cNvSpPr txBox="1"/>
            <p:nvPr/>
          </p:nvSpPr>
          <p:spPr>
            <a:xfrm>
              <a:off x="4471839" y="3707746"/>
              <a:ext cx="716863" cy="338554"/>
            </a:xfrm>
            <a:prstGeom prst="rect">
              <a:avLst/>
            </a:prstGeom>
            <a:noFill/>
          </p:spPr>
          <p:txBody>
            <a:bodyPr wrap="none" rtlCol="0">
              <a:spAutoFit/>
            </a:bodyPr>
            <a:lstStyle/>
            <a:p>
              <a:pPr algn="ctr"/>
              <a:r>
                <a:rPr lang="en-US" sz="1600" b="1" dirty="0"/>
                <a:t>10 nm</a:t>
              </a:r>
            </a:p>
          </p:txBody>
        </p:sp>
        <p:sp>
          <p:nvSpPr>
            <p:cNvPr id="21" name="TextBox 20">
              <a:extLst>
                <a:ext uri="{FF2B5EF4-FFF2-40B4-BE49-F238E27FC236}">
                  <a16:creationId xmlns:a16="http://schemas.microsoft.com/office/drawing/2014/main" id="{D256AFF0-6026-9FC9-E812-627E2E8A4AC8}"/>
                </a:ext>
              </a:extLst>
            </p:cNvPr>
            <p:cNvSpPr txBox="1"/>
            <p:nvPr/>
          </p:nvSpPr>
          <p:spPr>
            <a:xfrm>
              <a:off x="7267308" y="3691546"/>
              <a:ext cx="821058" cy="338554"/>
            </a:xfrm>
            <a:prstGeom prst="rect">
              <a:avLst/>
            </a:prstGeom>
            <a:noFill/>
          </p:spPr>
          <p:txBody>
            <a:bodyPr wrap="none" rtlCol="0">
              <a:spAutoFit/>
            </a:bodyPr>
            <a:lstStyle/>
            <a:p>
              <a:pPr algn="ctr"/>
              <a:r>
                <a:rPr lang="en-US" sz="1600" b="1" dirty="0"/>
                <a:t>160 nm</a:t>
              </a:r>
            </a:p>
          </p:txBody>
        </p:sp>
        <p:cxnSp>
          <p:nvCxnSpPr>
            <p:cNvPr id="22" name="Straight Arrow Connector 21">
              <a:extLst>
                <a:ext uri="{FF2B5EF4-FFF2-40B4-BE49-F238E27FC236}">
                  <a16:creationId xmlns:a16="http://schemas.microsoft.com/office/drawing/2014/main" id="{9A2BA055-78AD-E548-932D-EDC9E86FE964}"/>
                </a:ext>
              </a:extLst>
            </p:cNvPr>
            <p:cNvCxnSpPr>
              <a:cxnSpLocks/>
            </p:cNvCxnSpPr>
            <p:nvPr/>
          </p:nvCxnSpPr>
          <p:spPr>
            <a:xfrm flipH="1">
              <a:off x="2926547" y="3741592"/>
              <a:ext cx="549593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Content Placeholder 2">
            <a:extLst>
              <a:ext uri="{FF2B5EF4-FFF2-40B4-BE49-F238E27FC236}">
                <a16:creationId xmlns:a16="http://schemas.microsoft.com/office/drawing/2014/main" id="{88F3F2DC-C0C9-1430-38E1-8A0614C256E9}"/>
              </a:ext>
            </a:extLst>
          </p:cNvPr>
          <p:cNvSpPr txBox="1">
            <a:spLocks/>
          </p:cNvSpPr>
          <p:nvPr/>
        </p:nvSpPr>
        <p:spPr>
          <a:xfrm>
            <a:off x="1011735" y="1968821"/>
            <a:ext cx="3780118"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Current fluorocarbon and hydrocarbon ionomers conduct protons poorly in thin films</a:t>
            </a:r>
          </a:p>
          <a:p>
            <a:r>
              <a:rPr lang="en-US" sz="2400" dirty="0"/>
              <a:t>As films become thinner, there is weaker phase separation</a:t>
            </a:r>
          </a:p>
          <a:p>
            <a:r>
              <a:rPr lang="en-US" sz="2400" i="1" dirty="0">
                <a:solidFill>
                  <a:schemeClr val="tx2"/>
                </a:solidFill>
              </a:rPr>
              <a:t>How can we improve performance? What other materials can we use?</a:t>
            </a:r>
          </a:p>
        </p:txBody>
      </p:sp>
      <p:cxnSp>
        <p:nvCxnSpPr>
          <p:cNvPr id="3" name="Straight Connector 2">
            <a:extLst>
              <a:ext uri="{FF2B5EF4-FFF2-40B4-BE49-F238E27FC236}">
                <a16:creationId xmlns:a16="http://schemas.microsoft.com/office/drawing/2014/main" id="{68C3B6D8-BA72-7465-3661-DAEB08345F07}"/>
              </a:ext>
            </a:extLst>
          </p:cNvPr>
          <p:cNvCxnSpPr>
            <a:cxnSpLocks/>
          </p:cNvCxnSpPr>
          <p:nvPr/>
        </p:nvCxnSpPr>
        <p:spPr>
          <a:xfrm>
            <a:off x="838200" y="1725956"/>
            <a:ext cx="525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044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5770-BF0B-3AF4-C6EB-D9251768D606}"/>
              </a:ext>
            </a:extLst>
          </p:cNvPr>
          <p:cNvSpPr>
            <a:spLocks noGrp="1"/>
          </p:cNvSpPr>
          <p:nvPr>
            <p:ph type="title"/>
          </p:nvPr>
        </p:nvSpPr>
        <p:spPr>
          <a:xfrm>
            <a:off x="838200" y="295453"/>
            <a:ext cx="10515600" cy="1325563"/>
          </a:xfrm>
        </p:spPr>
        <p:txBody>
          <a:bodyPr anchor="b">
            <a:normAutofit/>
          </a:bodyPr>
          <a:lstStyle/>
          <a:p>
            <a:r>
              <a:rPr lang="en-US" dirty="0"/>
              <a:t>Exploring Lignin-Based Ionomers</a:t>
            </a:r>
          </a:p>
        </p:txBody>
      </p:sp>
      <p:pic>
        <p:nvPicPr>
          <p:cNvPr id="6" name="Picture 5" descr="A diagram of a tree&#10;&#10;AI-generated content may be incorrect.">
            <a:extLst>
              <a:ext uri="{FF2B5EF4-FFF2-40B4-BE49-F238E27FC236}">
                <a16:creationId xmlns:a16="http://schemas.microsoft.com/office/drawing/2014/main" id="{C600DA19-5639-0D1C-571D-1A504E2363FA}"/>
              </a:ext>
            </a:extLst>
          </p:cNvPr>
          <p:cNvPicPr>
            <a:picLocks noChangeAspect="1"/>
          </p:cNvPicPr>
          <p:nvPr/>
        </p:nvPicPr>
        <p:blipFill>
          <a:blip r:embed="rId4"/>
          <a:stretch>
            <a:fillRect/>
          </a:stretch>
        </p:blipFill>
        <p:spPr>
          <a:xfrm>
            <a:off x="838200" y="1690688"/>
            <a:ext cx="7633927" cy="4351338"/>
          </a:xfrm>
          <a:prstGeom prst="rect">
            <a:avLst/>
          </a:prstGeom>
          <a:noFill/>
        </p:spPr>
      </p:pic>
      <p:sp>
        <p:nvSpPr>
          <p:cNvPr id="8" name="Text Placeholder 3">
            <a:extLst>
              <a:ext uri="{FF2B5EF4-FFF2-40B4-BE49-F238E27FC236}">
                <a16:creationId xmlns:a16="http://schemas.microsoft.com/office/drawing/2014/main" id="{7177D328-194E-2727-4FFB-B234F6244FF7}"/>
              </a:ext>
            </a:extLst>
          </p:cNvPr>
          <p:cNvSpPr>
            <a:spLocks noGrp="1"/>
          </p:cNvSpPr>
          <p:nvPr>
            <p:ph type="body" sz="quarter" idx="12"/>
          </p:nvPr>
        </p:nvSpPr>
        <p:spPr>
          <a:xfrm>
            <a:off x="838200" y="6376338"/>
            <a:ext cx="7818780" cy="365125"/>
          </a:xfrm>
        </p:spPr>
        <p:txBody>
          <a:bodyPr/>
          <a:lstStyle/>
          <a:p>
            <a:endParaRPr lang="en-US"/>
          </a:p>
        </p:txBody>
      </p:sp>
      <p:sp>
        <p:nvSpPr>
          <p:cNvPr id="5" name="Slide Number Placeholder 4">
            <a:extLst>
              <a:ext uri="{FF2B5EF4-FFF2-40B4-BE49-F238E27FC236}">
                <a16:creationId xmlns:a16="http://schemas.microsoft.com/office/drawing/2014/main" id="{8DEF19BF-AF63-6057-F581-6D603A4B560A}"/>
              </a:ext>
            </a:extLst>
          </p:cNvPr>
          <p:cNvSpPr>
            <a:spLocks noGrp="1"/>
          </p:cNvSpPr>
          <p:nvPr>
            <p:ph type="sldNum" sz="quarter" idx="13"/>
          </p:nvPr>
        </p:nvSpPr>
        <p:spPr>
          <a:xfrm>
            <a:off x="112544" y="6376338"/>
            <a:ext cx="725656" cy="365125"/>
          </a:xfrm>
        </p:spPr>
        <p:txBody>
          <a:bodyPr anchor="ctr">
            <a:normAutofit/>
          </a:bodyPr>
          <a:lstStyle/>
          <a:p>
            <a:pPr>
              <a:spcAft>
                <a:spcPts val="600"/>
              </a:spcAft>
            </a:pPr>
            <a:fld id="{A76D1718-43F4-B94E-88B3-915AE71D28DB}" type="slidenum">
              <a:rPr lang="en-US" smtClean="0"/>
              <a:pPr>
                <a:spcAft>
                  <a:spcPts val="600"/>
                </a:spcAft>
              </a:pPr>
              <a:t>6</a:t>
            </a:fld>
            <a:endParaRPr lang="en-US"/>
          </a:p>
        </p:txBody>
      </p:sp>
      <p:graphicFrame>
        <p:nvGraphicFramePr>
          <p:cNvPr id="7" name="Object 6" descr="Project Path: C:\Users\Offic\OneDrive\Desktop\Ian EIS data 2.opju&#10;PE Folder: /Ian EIS data 2/Folder1/&#10;Short Name: Graph4">
            <a:extLst>
              <a:ext uri="{FF2B5EF4-FFF2-40B4-BE49-F238E27FC236}">
                <a16:creationId xmlns:a16="http://schemas.microsoft.com/office/drawing/2014/main" id="{70F8C861-0956-4652-0618-B3080457ADF7}"/>
              </a:ext>
            </a:extLst>
          </p:cNvPr>
          <p:cNvGraphicFramePr>
            <a:graphicFrameLocks noChangeAspect="1"/>
          </p:cNvGraphicFramePr>
          <p:nvPr>
            <p:extLst>
              <p:ext uri="{D42A27DB-BD31-4B8C-83A1-F6EECF244321}">
                <p14:modId xmlns:p14="http://schemas.microsoft.com/office/powerpoint/2010/main" val="2173910538"/>
              </p:ext>
            </p:extLst>
          </p:nvPr>
        </p:nvGraphicFramePr>
        <p:xfrm>
          <a:off x="8402204" y="2116183"/>
          <a:ext cx="3983325" cy="3051129"/>
        </p:xfrm>
        <a:graphic>
          <a:graphicData uri="http://schemas.openxmlformats.org/presentationml/2006/ole">
            <mc:AlternateContent xmlns:mc="http://schemas.openxmlformats.org/markup-compatibility/2006">
              <mc:Choice xmlns:v="urn:schemas-microsoft-com:vml" Requires="v">
                <p:oleObj spid="_x0000_s3074" name="Graph" r:id="rId5" imgW="9802368" imgH="7502333" progId="Origin95.Graph">
                  <p:embed/>
                </p:oleObj>
              </mc:Choice>
              <mc:Fallback>
                <p:oleObj name="Graph" r:id="rId5" imgW="9802368" imgH="7502333" progId="Origin95.Graph">
                  <p:embed/>
                  <p:pic>
                    <p:nvPicPr>
                      <p:cNvPr id="7" name="Object 6" descr="Project Path: C:\Users\Offic\OneDrive\Desktop\Ian EIS data 2.opju&#10;PE Folder: /Ian EIS data 2/Folder1/&#10;Short Name: Graph4">
                        <a:extLst>
                          <a:ext uri="{FF2B5EF4-FFF2-40B4-BE49-F238E27FC236}">
                            <a16:creationId xmlns:a16="http://schemas.microsoft.com/office/drawing/2014/main" id="{70F8C861-0956-4652-0618-B3080457ADF7}"/>
                          </a:ext>
                        </a:extLst>
                      </p:cNvPr>
                      <p:cNvPicPr/>
                      <p:nvPr/>
                    </p:nvPicPr>
                    <p:blipFill>
                      <a:blip r:embed="rId6"/>
                      <a:stretch>
                        <a:fillRect/>
                      </a:stretch>
                    </p:blipFill>
                    <p:spPr>
                      <a:xfrm>
                        <a:off x="8402204" y="2116183"/>
                        <a:ext cx="3983325" cy="3051129"/>
                      </a:xfrm>
                      <a:prstGeom prst="rect">
                        <a:avLst/>
                      </a:prstGeom>
                    </p:spPr>
                  </p:pic>
                </p:oleObj>
              </mc:Fallback>
            </mc:AlternateContent>
          </a:graphicData>
        </a:graphic>
      </p:graphicFrame>
      <p:cxnSp>
        <p:nvCxnSpPr>
          <p:cNvPr id="3" name="Straight Connector 2">
            <a:extLst>
              <a:ext uri="{FF2B5EF4-FFF2-40B4-BE49-F238E27FC236}">
                <a16:creationId xmlns:a16="http://schemas.microsoft.com/office/drawing/2014/main" id="{0F155075-06E9-488B-CB94-E4E8A88C09A7}"/>
              </a:ext>
            </a:extLst>
          </p:cNvPr>
          <p:cNvCxnSpPr>
            <a:cxnSpLocks/>
          </p:cNvCxnSpPr>
          <p:nvPr/>
        </p:nvCxnSpPr>
        <p:spPr>
          <a:xfrm flipV="1">
            <a:off x="838200" y="1690688"/>
            <a:ext cx="8101614" cy="352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6">
            <a:extLst>
              <a:ext uri="{FF2B5EF4-FFF2-40B4-BE49-F238E27FC236}">
                <a16:creationId xmlns:a16="http://schemas.microsoft.com/office/drawing/2014/main" id="{A1583AF0-09F4-81CA-DBD3-00354789A2ED}"/>
              </a:ext>
            </a:extLst>
          </p:cNvPr>
          <p:cNvSpPr txBox="1">
            <a:spLocks noChangeArrowheads="1"/>
          </p:cNvSpPr>
          <p:nvPr/>
        </p:nvSpPr>
        <p:spPr bwMode="auto">
          <a:xfrm>
            <a:off x="8939814" y="4813369"/>
            <a:ext cx="4237307" cy="553998"/>
          </a:xfrm>
          <a:prstGeom prst="rect">
            <a:avLst/>
          </a:prstGeom>
          <a:noFill/>
          <a:ln w="9525">
            <a:noFill/>
            <a:miter lim="800000"/>
            <a:headEnd/>
            <a:tailEnd/>
          </a:ln>
        </p:spPr>
        <p:txBody>
          <a:bodyPr wrap="square">
            <a:spAutoFit/>
          </a:bodyPr>
          <a:lstStyle/>
          <a:p>
            <a:r>
              <a:rPr lang="en-US" sz="1000" i="1" dirty="0">
                <a:cs typeface="Times" panose="02020603050405020304" pitchFamily="18" charset="0"/>
              </a:rPr>
              <a:t>Avci, A.H. et al. Molecules 2021</a:t>
            </a:r>
          </a:p>
          <a:p>
            <a:r>
              <a:rPr lang="en-US" sz="1000" i="1" dirty="0">
                <a:cs typeface="Times" panose="02020603050405020304" pitchFamily="18" charset="0"/>
              </a:rPr>
              <a:t>Minke C. et al. Journal of Power Sources 2015</a:t>
            </a:r>
          </a:p>
          <a:p>
            <a:r>
              <a:rPr lang="en-US" sz="1000" i="1" dirty="0">
                <a:cs typeface="Times" panose="02020603050405020304" pitchFamily="18" charset="0"/>
              </a:rPr>
              <a:t>Aftab, S. et al. Energy &amp; Fuels 2020</a:t>
            </a:r>
          </a:p>
        </p:txBody>
      </p:sp>
    </p:spTree>
    <p:extLst>
      <p:ext uri="{BB962C8B-B14F-4D97-AF65-F5344CB8AC3E}">
        <p14:creationId xmlns:p14="http://schemas.microsoft.com/office/powerpoint/2010/main" val="1572912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hidden="1">
            <a:extLst>
              <a:ext uri="{FF2B5EF4-FFF2-40B4-BE49-F238E27FC236}">
                <a16:creationId xmlns:a16="http://schemas.microsoft.com/office/drawing/2014/main" id="{56F6D038-9B2E-BDD1-C1CB-AF504CEAD8A0}"/>
              </a:ext>
            </a:extLst>
          </p:cNvPr>
          <p:cNvSpPr>
            <a:spLocks noGrp="1"/>
          </p:cNvSpPr>
          <p:nvPr>
            <p:ph type="sldNum" sz="quarter" idx="4294967295"/>
          </p:nvPr>
        </p:nvSpPr>
        <p:spPr>
          <a:xfrm>
            <a:off x="112544" y="6376338"/>
            <a:ext cx="725656" cy="365125"/>
          </a:xfrm>
        </p:spPr>
        <p:txBody>
          <a:bodyPr/>
          <a:lstStyle/>
          <a:p>
            <a:pPr>
              <a:spcAft>
                <a:spcPts val="600"/>
              </a:spcAft>
            </a:pPr>
            <a:fld id="{A76D1718-43F4-B94E-88B3-915AE71D28DB}" type="slidenum">
              <a:rPr lang="en-US" smtClean="0"/>
              <a:pPr>
                <a:spcAft>
                  <a:spcPts val="600"/>
                </a:spcAft>
              </a:pPr>
              <a:t>7</a:t>
            </a:fld>
            <a:endParaRPr lang="en-US"/>
          </a:p>
        </p:txBody>
      </p:sp>
      <p:grpSp>
        <p:nvGrpSpPr>
          <p:cNvPr id="22" name="Group 21">
            <a:extLst>
              <a:ext uri="{FF2B5EF4-FFF2-40B4-BE49-F238E27FC236}">
                <a16:creationId xmlns:a16="http://schemas.microsoft.com/office/drawing/2014/main" id="{F085E031-ADF2-BEFC-468A-FEAC1E9DD1DF}"/>
              </a:ext>
            </a:extLst>
          </p:cNvPr>
          <p:cNvGrpSpPr/>
          <p:nvPr/>
        </p:nvGrpSpPr>
        <p:grpSpPr>
          <a:xfrm>
            <a:off x="2631399" y="1061330"/>
            <a:ext cx="7290343" cy="5419454"/>
            <a:chOff x="1371599" y="17263791"/>
            <a:chExt cx="10510355" cy="7813128"/>
          </a:xfrm>
        </p:grpSpPr>
        <p:pic>
          <p:nvPicPr>
            <p:cNvPr id="4" name="Picture 3" descr="A red spray bottle and sponge&#10;&#10;AI-generated content may be incorrect.">
              <a:extLst>
                <a:ext uri="{FF2B5EF4-FFF2-40B4-BE49-F238E27FC236}">
                  <a16:creationId xmlns:a16="http://schemas.microsoft.com/office/drawing/2014/main" id="{9E6EFA74-AB1B-C8C5-E485-97A80072902A}"/>
                </a:ext>
              </a:extLst>
            </p:cNvPr>
            <p:cNvPicPr>
              <a:picLocks noChangeAspect="1"/>
            </p:cNvPicPr>
            <p:nvPr/>
          </p:nvPicPr>
          <p:blipFill>
            <a:blip r:embed="rId3"/>
            <a:stretch>
              <a:fillRect/>
            </a:stretch>
          </p:blipFill>
          <p:spPr>
            <a:xfrm>
              <a:off x="1574800" y="17263791"/>
              <a:ext cx="2066920" cy="2066920"/>
            </a:xfrm>
            <a:prstGeom prst="rect">
              <a:avLst/>
            </a:prstGeom>
          </p:spPr>
        </p:pic>
        <p:pic>
          <p:nvPicPr>
            <p:cNvPr id="5" name="Picture 4" descr="A red arrow pointing to the right&#10;&#10;AI-generated content may be incorrect.">
              <a:extLst>
                <a:ext uri="{FF2B5EF4-FFF2-40B4-BE49-F238E27FC236}">
                  <a16:creationId xmlns:a16="http://schemas.microsoft.com/office/drawing/2014/main" id="{878411C7-729A-86E3-05A4-CD569E2573E2}"/>
                </a:ext>
              </a:extLst>
            </p:cNvPr>
            <p:cNvPicPr>
              <a:picLocks noChangeAspect="1"/>
            </p:cNvPicPr>
            <p:nvPr/>
          </p:nvPicPr>
          <p:blipFill>
            <a:blip r:embed="rId4"/>
            <a:stretch>
              <a:fillRect/>
            </a:stretch>
          </p:blipFill>
          <p:spPr>
            <a:xfrm>
              <a:off x="3843223" y="17628010"/>
              <a:ext cx="1337854" cy="1338481"/>
            </a:xfrm>
            <a:prstGeom prst="rect">
              <a:avLst/>
            </a:prstGeom>
          </p:spPr>
        </p:pic>
        <p:pic>
          <p:nvPicPr>
            <p:cNvPr id="7" name="Picture 6" descr="A group of test tubes with liquid in them&#10;&#10;AI-generated content may be incorrect.">
              <a:extLst>
                <a:ext uri="{FF2B5EF4-FFF2-40B4-BE49-F238E27FC236}">
                  <a16:creationId xmlns:a16="http://schemas.microsoft.com/office/drawing/2014/main" id="{BF5E0BDE-47C3-F15C-720C-FAF6FA8ECB18}"/>
                </a:ext>
              </a:extLst>
            </p:cNvPr>
            <p:cNvPicPr/>
            <p:nvPr/>
          </p:nvPicPr>
          <p:blipFill>
            <a:blip r:embed="rId5"/>
            <a:stretch>
              <a:fillRect/>
            </a:stretch>
          </p:blipFill>
          <p:spPr>
            <a:xfrm>
              <a:off x="5382580" y="17263791"/>
              <a:ext cx="2066920" cy="2066920"/>
            </a:xfrm>
            <a:prstGeom prst="rect">
              <a:avLst/>
            </a:prstGeom>
          </p:spPr>
        </p:pic>
        <p:pic>
          <p:nvPicPr>
            <p:cNvPr id="8" name="Picture 7" descr="A red arrow pointing to the right&#10;&#10;AI-generated content may be incorrect.">
              <a:extLst>
                <a:ext uri="{FF2B5EF4-FFF2-40B4-BE49-F238E27FC236}">
                  <a16:creationId xmlns:a16="http://schemas.microsoft.com/office/drawing/2014/main" id="{6A9B287D-3F50-5A55-014E-8F05BE238164}"/>
                </a:ext>
              </a:extLst>
            </p:cNvPr>
            <p:cNvPicPr>
              <a:picLocks noChangeAspect="1"/>
            </p:cNvPicPr>
            <p:nvPr/>
          </p:nvPicPr>
          <p:blipFill>
            <a:blip r:embed="rId4"/>
            <a:stretch>
              <a:fillRect/>
            </a:stretch>
          </p:blipFill>
          <p:spPr>
            <a:xfrm>
              <a:off x="7651003" y="17628009"/>
              <a:ext cx="1337854" cy="1338481"/>
            </a:xfrm>
            <a:prstGeom prst="rect">
              <a:avLst/>
            </a:prstGeom>
          </p:spPr>
        </p:pic>
        <p:pic>
          <p:nvPicPr>
            <p:cNvPr id="9" name="Picture 8" descr="A red syringe with a needle&#10;&#10;AI-generated content may be incorrect.">
              <a:extLst>
                <a:ext uri="{FF2B5EF4-FFF2-40B4-BE49-F238E27FC236}">
                  <a16:creationId xmlns:a16="http://schemas.microsoft.com/office/drawing/2014/main" id="{5E8D4029-639F-C196-12E0-5F2AB87862BD}"/>
                </a:ext>
              </a:extLst>
            </p:cNvPr>
            <p:cNvPicPr>
              <a:picLocks noChangeAspect="1"/>
            </p:cNvPicPr>
            <p:nvPr/>
          </p:nvPicPr>
          <p:blipFill>
            <a:blip r:embed="rId6"/>
            <a:stretch>
              <a:fillRect/>
            </a:stretch>
          </p:blipFill>
          <p:spPr>
            <a:xfrm>
              <a:off x="9190360" y="17311440"/>
              <a:ext cx="2066920" cy="2066920"/>
            </a:xfrm>
            <a:prstGeom prst="rect">
              <a:avLst/>
            </a:prstGeom>
          </p:spPr>
        </p:pic>
        <p:sp>
          <p:nvSpPr>
            <p:cNvPr id="11" name="TextBox 10">
              <a:extLst>
                <a:ext uri="{FF2B5EF4-FFF2-40B4-BE49-F238E27FC236}">
                  <a16:creationId xmlns:a16="http://schemas.microsoft.com/office/drawing/2014/main" id="{AFF144BF-C85F-759F-311B-4091CCB9845A}"/>
                </a:ext>
              </a:extLst>
            </p:cNvPr>
            <p:cNvSpPr txBox="1"/>
            <p:nvPr/>
          </p:nvSpPr>
          <p:spPr>
            <a:xfrm>
              <a:off x="1371599" y="19496684"/>
              <a:ext cx="2471624" cy="1464263"/>
            </a:xfrm>
            <a:prstGeom prst="rect">
              <a:avLst/>
            </a:prstGeom>
            <a:noFill/>
          </p:spPr>
          <p:txBody>
            <a:bodyPr wrap="square" rtlCol="0">
              <a:spAutoFit/>
            </a:bodyPr>
            <a:lstStyle/>
            <a:p>
              <a:pPr algn="ctr"/>
              <a:r>
                <a:rPr lang="en-US" sz="2000" dirty="0">
                  <a:cs typeface="Times New Roman" panose="02020603050405020304" pitchFamily="18" charset="0"/>
                </a:rPr>
                <a:t>Prepare silicon and IDE wafers</a:t>
              </a:r>
            </a:p>
          </p:txBody>
        </p:sp>
        <p:sp>
          <p:nvSpPr>
            <p:cNvPr id="12" name="TextBox 11">
              <a:extLst>
                <a:ext uri="{FF2B5EF4-FFF2-40B4-BE49-F238E27FC236}">
                  <a16:creationId xmlns:a16="http://schemas.microsoft.com/office/drawing/2014/main" id="{866F0F96-F26E-B596-AF02-27F265813506}"/>
                </a:ext>
              </a:extLst>
            </p:cNvPr>
            <p:cNvSpPr txBox="1"/>
            <p:nvPr/>
          </p:nvSpPr>
          <p:spPr>
            <a:xfrm>
              <a:off x="4880805" y="19439198"/>
              <a:ext cx="2981495" cy="1464263"/>
            </a:xfrm>
            <a:prstGeom prst="rect">
              <a:avLst/>
            </a:prstGeom>
            <a:noFill/>
          </p:spPr>
          <p:txBody>
            <a:bodyPr wrap="square" rtlCol="0">
              <a:spAutoFit/>
            </a:bodyPr>
            <a:lstStyle/>
            <a:p>
              <a:pPr algn="ctr"/>
              <a:r>
                <a:rPr lang="en-US" sz="2000" dirty="0">
                  <a:cs typeface="Times New Roman" panose="02020603050405020304" pitchFamily="18" charset="0"/>
                </a:rPr>
                <a:t>Prep </a:t>
              </a:r>
              <a:r>
                <a:rPr lang="en-US" sz="2000" dirty="0" err="1">
                  <a:cs typeface="Times New Roman" panose="02020603050405020304" pitchFamily="18" charset="0"/>
                </a:rPr>
                <a:t>SPSf</a:t>
              </a:r>
              <a:r>
                <a:rPr lang="en-US" sz="2000" dirty="0">
                  <a:cs typeface="Times New Roman" panose="02020603050405020304" pitchFamily="18" charset="0"/>
                </a:rPr>
                <a:t> and Lignosulfonate solutions</a:t>
              </a:r>
            </a:p>
          </p:txBody>
        </p:sp>
        <p:sp>
          <p:nvSpPr>
            <p:cNvPr id="13" name="TextBox 12">
              <a:extLst>
                <a:ext uri="{FF2B5EF4-FFF2-40B4-BE49-F238E27FC236}">
                  <a16:creationId xmlns:a16="http://schemas.microsoft.com/office/drawing/2014/main" id="{651589FB-A93F-1AC5-4A6A-CA5E2F01A254}"/>
                </a:ext>
              </a:extLst>
            </p:cNvPr>
            <p:cNvSpPr txBox="1"/>
            <p:nvPr/>
          </p:nvSpPr>
          <p:spPr>
            <a:xfrm>
              <a:off x="8570073" y="19420076"/>
              <a:ext cx="3311881" cy="1020546"/>
            </a:xfrm>
            <a:prstGeom prst="rect">
              <a:avLst/>
            </a:prstGeom>
            <a:noFill/>
          </p:spPr>
          <p:txBody>
            <a:bodyPr wrap="square" rtlCol="0">
              <a:spAutoFit/>
            </a:bodyPr>
            <a:lstStyle/>
            <a:p>
              <a:pPr algn="ctr"/>
              <a:r>
                <a:rPr lang="en-US" sz="2000" dirty="0">
                  <a:cs typeface="Times New Roman" panose="02020603050405020304" pitchFamily="18" charset="0"/>
                </a:rPr>
                <a:t>Spin-cast at 3000 rpm</a:t>
              </a:r>
            </a:p>
          </p:txBody>
        </p:sp>
        <p:pic>
          <p:nvPicPr>
            <p:cNvPr id="14" name="Picture 13" descr="A red flame with black background&#10;&#10;AI-generated content may be incorrect.">
              <a:extLst>
                <a:ext uri="{FF2B5EF4-FFF2-40B4-BE49-F238E27FC236}">
                  <a16:creationId xmlns:a16="http://schemas.microsoft.com/office/drawing/2014/main" id="{2F9F51C7-67F9-701A-6AFE-C619681E66A5}"/>
                </a:ext>
              </a:extLst>
            </p:cNvPr>
            <p:cNvPicPr>
              <a:picLocks noChangeAspect="1"/>
            </p:cNvPicPr>
            <p:nvPr/>
          </p:nvPicPr>
          <p:blipFill>
            <a:blip r:embed="rId7"/>
            <a:stretch>
              <a:fillRect/>
            </a:stretch>
          </p:blipFill>
          <p:spPr>
            <a:xfrm>
              <a:off x="1607042" y="21078503"/>
              <a:ext cx="2066920" cy="2066920"/>
            </a:xfrm>
            <a:prstGeom prst="rect">
              <a:avLst/>
            </a:prstGeom>
          </p:spPr>
        </p:pic>
        <p:pic>
          <p:nvPicPr>
            <p:cNvPr id="15" name="Picture 14" descr="A red arrow pointing to the right&#10;&#10;AI-generated content may be incorrect.">
              <a:extLst>
                <a:ext uri="{FF2B5EF4-FFF2-40B4-BE49-F238E27FC236}">
                  <a16:creationId xmlns:a16="http://schemas.microsoft.com/office/drawing/2014/main" id="{4BE11262-F427-D506-2F00-DBF529E86609}"/>
                </a:ext>
              </a:extLst>
            </p:cNvPr>
            <p:cNvPicPr>
              <a:picLocks noChangeAspect="1"/>
            </p:cNvPicPr>
            <p:nvPr/>
          </p:nvPicPr>
          <p:blipFill>
            <a:blip r:embed="rId4"/>
            <a:stretch>
              <a:fillRect/>
            </a:stretch>
          </p:blipFill>
          <p:spPr>
            <a:xfrm>
              <a:off x="3843222" y="21442723"/>
              <a:ext cx="1337854" cy="1338481"/>
            </a:xfrm>
            <a:prstGeom prst="rect">
              <a:avLst/>
            </a:prstGeom>
          </p:spPr>
        </p:pic>
        <p:pic>
          <p:nvPicPr>
            <p:cNvPr id="16" name="Picture 15" descr="A red arrow pointing to the right&#10;&#10;AI-generated content may be incorrect.">
              <a:extLst>
                <a:ext uri="{FF2B5EF4-FFF2-40B4-BE49-F238E27FC236}">
                  <a16:creationId xmlns:a16="http://schemas.microsoft.com/office/drawing/2014/main" id="{B1A7E40C-88C3-0AB3-EB67-82A1B9E09715}"/>
                </a:ext>
              </a:extLst>
            </p:cNvPr>
            <p:cNvPicPr>
              <a:picLocks noChangeAspect="1"/>
            </p:cNvPicPr>
            <p:nvPr/>
          </p:nvPicPr>
          <p:blipFill>
            <a:blip r:embed="rId4"/>
            <a:stretch>
              <a:fillRect/>
            </a:stretch>
          </p:blipFill>
          <p:spPr>
            <a:xfrm>
              <a:off x="7651003" y="21442723"/>
              <a:ext cx="1337854" cy="1338481"/>
            </a:xfrm>
            <a:prstGeom prst="rect">
              <a:avLst/>
            </a:prstGeom>
          </p:spPr>
        </p:pic>
        <p:pic>
          <p:nvPicPr>
            <p:cNvPr id="17" name="Graphic 16">
              <a:extLst>
                <a:ext uri="{FF2B5EF4-FFF2-40B4-BE49-F238E27FC236}">
                  <a16:creationId xmlns:a16="http://schemas.microsoft.com/office/drawing/2014/main" id="{F6DB76A3-8520-0D36-BC58-74FE2FE750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65017" y="21078504"/>
              <a:ext cx="2066920" cy="2066920"/>
            </a:xfrm>
            <a:prstGeom prst="rect">
              <a:avLst/>
            </a:prstGeom>
          </p:spPr>
        </p:pic>
        <p:pic>
          <p:nvPicPr>
            <p:cNvPr id="18" name="Picture 17" descr="A red square with black lines&#10;&#10;AI-generated content may be incorrect.">
              <a:extLst>
                <a:ext uri="{FF2B5EF4-FFF2-40B4-BE49-F238E27FC236}">
                  <a16:creationId xmlns:a16="http://schemas.microsoft.com/office/drawing/2014/main" id="{25D5EA54-1A33-8828-994C-56AFB354CC36}"/>
                </a:ext>
              </a:extLst>
            </p:cNvPr>
            <p:cNvPicPr>
              <a:picLocks noChangeAspect="1"/>
            </p:cNvPicPr>
            <p:nvPr/>
          </p:nvPicPr>
          <p:blipFill>
            <a:blip r:embed="rId10"/>
            <a:stretch>
              <a:fillRect/>
            </a:stretch>
          </p:blipFill>
          <p:spPr>
            <a:xfrm>
              <a:off x="9184399" y="21072542"/>
              <a:ext cx="2072881" cy="2072881"/>
            </a:xfrm>
            <a:prstGeom prst="rect">
              <a:avLst/>
            </a:prstGeom>
          </p:spPr>
        </p:pic>
        <p:sp>
          <p:nvSpPr>
            <p:cNvPr id="19" name="TextBox 18">
              <a:extLst>
                <a:ext uri="{FF2B5EF4-FFF2-40B4-BE49-F238E27FC236}">
                  <a16:creationId xmlns:a16="http://schemas.microsoft.com/office/drawing/2014/main" id="{D5A67235-CF63-056F-8B75-3988F603EEC2}"/>
                </a:ext>
              </a:extLst>
            </p:cNvPr>
            <p:cNvSpPr txBox="1"/>
            <p:nvPr/>
          </p:nvSpPr>
          <p:spPr>
            <a:xfrm>
              <a:off x="1404690" y="23168941"/>
              <a:ext cx="2471624" cy="1907978"/>
            </a:xfrm>
            <a:prstGeom prst="rect">
              <a:avLst/>
            </a:prstGeom>
            <a:noFill/>
          </p:spPr>
          <p:txBody>
            <a:bodyPr wrap="square" rtlCol="0">
              <a:spAutoFit/>
            </a:bodyPr>
            <a:lstStyle/>
            <a:p>
              <a:pPr algn="ctr"/>
              <a:r>
                <a:rPr lang="en-US" sz="2000" dirty="0">
                  <a:cs typeface="Times New Roman" panose="02020603050405020304" pitchFamily="18" charset="0"/>
                </a:rPr>
                <a:t>Anneal at 42° C for 3 </a:t>
              </a:r>
              <a:r>
                <a:rPr lang="en-US" sz="2000" dirty="0" err="1">
                  <a:cs typeface="Times New Roman" panose="02020603050405020304" pitchFamily="18" charset="0"/>
                </a:rPr>
                <a:t>hrs</a:t>
              </a:r>
              <a:r>
                <a:rPr lang="en-US" sz="2000" dirty="0">
                  <a:cs typeface="Times New Roman" panose="02020603050405020304" pitchFamily="18" charset="0"/>
                </a:rPr>
                <a:t> and 100° C for 7 </a:t>
              </a:r>
              <a:r>
                <a:rPr lang="en-US" sz="2000" dirty="0" err="1">
                  <a:cs typeface="Times New Roman" panose="02020603050405020304" pitchFamily="18" charset="0"/>
                </a:rPr>
                <a:t>hrs</a:t>
              </a:r>
              <a:endParaRPr lang="en-US" sz="2000" dirty="0">
                <a:cs typeface="Times New Roman" panose="02020603050405020304" pitchFamily="18" charset="0"/>
              </a:endParaRPr>
            </a:p>
          </p:txBody>
        </p:sp>
        <p:sp>
          <p:nvSpPr>
            <p:cNvPr id="20" name="TextBox 19">
              <a:extLst>
                <a:ext uri="{FF2B5EF4-FFF2-40B4-BE49-F238E27FC236}">
                  <a16:creationId xmlns:a16="http://schemas.microsoft.com/office/drawing/2014/main" id="{66851D8A-D45E-959D-BE36-07D8D41CCB99}"/>
                </a:ext>
              </a:extLst>
            </p:cNvPr>
            <p:cNvSpPr txBox="1"/>
            <p:nvPr/>
          </p:nvSpPr>
          <p:spPr>
            <a:xfrm>
              <a:off x="5016633" y="23062467"/>
              <a:ext cx="2699634" cy="1464263"/>
            </a:xfrm>
            <a:prstGeom prst="rect">
              <a:avLst/>
            </a:prstGeom>
            <a:noFill/>
          </p:spPr>
          <p:txBody>
            <a:bodyPr wrap="square" rtlCol="0">
              <a:spAutoFit/>
            </a:bodyPr>
            <a:lstStyle/>
            <a:p>
              <a:pPr algn="ctr"/>
              <a:r>
                <a:rPr lang="en-US" sz="2000" dirty="0">
                  <a:cs typeface="Times New Roman" panose="02020603050405020304" pitchFamily="18" charset="0"/>
                </a:rPr>
                <a:t>Birefringence measurements using VASE</a:t>
              </a:r>
            </a:p>
          </p:txBody>
        </p:sp>
        <p:sp>
          <p:nvSpPr>
            <p:cNvPr id="21" name="TextBox 20">
              <a:extLst>
                <a:ext uri="{FF2B5EF4-FFF2-40B4-BE49-F238E27FC236}">
                  <a16:creationId xmlns:a16="http://schemas.microsoft.com/office/drawing/2014/main" id="{1FA6B520-5714-D61F-943A-8172F5AD3AB2}"/>
                </a:ext>
              </a:extLst>
            </p:cNvPr>
            <p:cNvSpPr txBox="1"/>
            <p:nvPr/>
          </p:nvSpPr>
          <p:spPr>
            <a:xfrm>
              <a:off x="8826276" y="23177751"/>
              <a:ext cx="2789122" cy="1464263"/>
            </a:xfrm>
            <a:prstGeom prst="rect">
              <a:avLst/>
            </a:prstGeom>
            <a:noFill/>
          </p:spPr>
          <p:txBody>
            <a:bodyPr wrap="square" rtlCol="0">
              <a:spAutoFit/>
            </a:bodyPr>
            <a:lstStyle/>
            <a:p>
              <a:pPr algn="ctr"/>
              <a:r>
                <a:rPr lang="en-US" sz="2000" dirty="0">
                  <a:cs typeface="Times New Roman" panose="02020603050405020304" pitchFamily="18" charset="0"/>
                </a:rPr>
                <a:t>Conductivity measurements using EIS</a:t>
              </a:r>
            </a:p>
          </p:txBody>
        </p:sp>
      </p:grpSp>
      <p:sp>
        <p:nvSpPr>
          <p:cNvPr id="10" name="Title 1">
            <a:extLst>
              <a:ext uri="{FF2B5EF4-FFF2-40B4-BE49-F238E27FC236}">
                <a16:creationId xmlns:a16="http://schemas.microsoft.com/office/drawing/2014/main" id="{8804690A-8B2E-8F30-07B0-028647CDB267}"/>
              </a:ext>
            </a:extLst>
          </p:cNvPr>
          <p:cNvSpPr>
            <a:spLocks noGrp="1"/>
          </p:cNvSpPr>
          <p:nvPr>
            <p:ph type="title"/>
          </p:nvPr>
        </p:nvSpPr>
        <p:spPr>
          <a:xfrm>
            <a:off x="838199" y="-185964"/>
            <a:ext cx="10515600" cy="1325563"/>
          </a:xfrm>
        </p:spPr>
        <p:txBody>
          <a:bodyPr anchor="ctr">
            <a:normAutofit/>
          </a:bodyPr>
          <a:lstStyle/>
          <a:p>
            <a:pPr algn="ctr"/>
            <a:r>
              <a:rPr lang="en-US" sz="2800" dirty="0"/>
              <a:t>Our Approach: </a:t>
            </a:r>
            <a:r>
              <a:rPr lang="en-US" sz="2800" dirty="0" err="1"/>
              <a:t>SPSf</a:t>
            </a:r>
            <a:r>
              <a:rPr lang="en-US" sz="2800" dirty="0"/>
              <a:t>-LS Composite Thin Films to Improve Thin-Film Proton Conductivity </a:t>
            </a:r>
          </a:p>
        </p:txBody>
      </p:sp>
      <p:cxnSp>
        <p:nvCxnSpPr>
          <p:cNvPr id="25" name="Straight Connector 24">
            <a:extLst>
              <a:ext uri="{FF2B5EF4-FFF2-40B4-BE49-F238E27FC236}">
                <a16:creationId xmlns:a16="http://schemas.microsoft.com/office/drawing/2014/main" id="{88037C51-C6EB-CB15-6D16-966F214BDA09}"/>
              </a:ext>
            </a:extLst>
          </p:cNvPr>
          <p:cNvCxnSpPr/>
          <p:nvPr/>
        </p:nvCxnSpPr>
        <p:spPr>
          <a:xfrm>
            <a:off x="943836" y="946856"/>
            <a:ext cx="103043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27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273C6-48CC-1FAB-63C8-0C4AFF14623F}"/>
              </a:ext>
            </a:extLst>
          </p:cNvPr>
          <p:cNvSpPr>
            <a:spLocks noGrp="1"/>
          </p:cNvSpPr>
          <p:nvPr>
            <p:ph type="ctrTitle"/>
          </p:nvPr>
        </p:nvSpPr>
        <p:spPr/>
        <p:txBody>
          <a:bodyPr/>
          <a:lstStyle/>
          <a:p>
            <a:r>
              <a:rPr lang="en-US" dirty="0"/>
              <a:t>Results</a:t>
            </a:r>
          </a:p>
        </p:txBody>
      </p:sp>
      <p:sp>
        <p:nvSpPr>
          <p:cNvPr id="2" name="Subtitle 1">
            <a:extLst>
              <a:ext uri="{FF2B5EF4-FFF2-40B4-BE49-F238E27FC236}">
                <a16:creationId xmlns:a16="http://schemas.microsoft.com/office/drawing/2014/main" id="{436B393A-C0D0-7F60-D896-BF13089AD1F4}"/>
              </a:ext>
            </a:extLst>
          </p:cNvPr>
          <p:cNvSpPr>
            <a:spLocks noGrp="1"/>
          </p:cNvSpPr>
          <p:nvPr>
            <p:ph type="subTitle" idx="1"/>
          </p:nvPr>
        </p:nvSpPr>
        <p:spPr/>
        <p:txBody>
          <a:bodyPr/>
          <a:lstStyle/>
          <a:p>
            <a:endParaRPr lang="en-US"/>
          </a:p>
        </p:txBody>
      </p:sp>
      <p:sp>
        <p:nvSpPr>
          <p:cNvPr id="8" name="Slide Number Placeholder 7">
            <a:extLst>
              <a:ext uri="{FF2B5EF4-FFF2-40B4-BE49-F238E27FC236}">
                <a16:creationId xmlns:a16="http://schemas.microsoft.com/office/drawing/2014/main" id="{86A80781-C66F-93A4-4A90-E9FD26377965}"/>
              </a:ext>
            </a:extLst>
          </p:cNvPr>
          <p:cNvSpPr>
            <a:spLocks noGrp="1"/>
          </p:cNvSpPr>
          <p:nvPr>
            <p:ph type="sldNum" sz="quarter" idx="4294967295"/>
          </p:nvPr>
        </p:nvSpPr>
        <p:spPr>
          <a:xfrm>
            <a:off x="0" y="6376988"/>
            <a:ext cx="725488" cy="365125"/>
          </a:xfrm>
        </p:spPr>
        <p:txBody>
          <a:bodyPr/>
          <a:lstStyle/>
          <a:p>
            <a:fld id="{A76D1718-43F4-B94E-88B3-915AE71D28DB}" type="slidenum">
              <a:rPr lang="en-US" smtClean="0"/>
              <a:pPr/>
              <a:t>8</a:t>
            </a:fld>
            <a:endParaRPr lang="en-US"/>
          </a:p>
        </p:txBody>
      </p:sp>
    </p:spTree>
    <p:extLst>
      <p:ext uri="{BB962C8B-B14F-4D97-AF65-F5344CB8AC3E}">
        <p14:creationId xmlns:p14="http://schemas.microsoft.com/office/powerpoint/2010/main" val="3739191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D1DC0-34EE-BB4E-AB36-674DAFDC200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D046692-2A47-B44D-E68D-806690FBA09E}"/>
              </a:ext>
            </a:extLst>
          </p:cNvPr>
          <p:cNvSpPr>
            <a:spLocks noGrp="1"/>
          </p:cNvSpPr>
          <p:nvPr>
            <p:ph type="title"/>
          </p:nvPr>
        </p:nvSpPr>
        <p:spPr/>
        <p:txBody>
          <a:bodyPr/>
          <a:lstStyle/>
          <a:p>
            <a:r>
              <a:rPr lang="en-US" dirty="0"/>
              <a:t>Conductivity and Nyquist Plots</a:t>
            </a:r>
          </a:p>
        </p:txBody>
      </p:sp>
      <p:sp>
        <p:nvSpPr>
          <p:cNvPr id="7" name="Slide Number Placeholder 6">
            <a:extLst>
              <a:ext uri="{FF2B5EF4-FFF2-40B4-BE49-F238E27FC236}">
                <a16:creationId xmlns:a16="http://schemas.microsoft.com/office/drawing/2014/main" id="{80D4C719-9FA0-FC55-7B8C-1E598D8801E9}"/>
              </a:ext>
            </a:extLst>
          </p:cNvPr>
          <p:cNvSpPr>
            <a:spLocks noGrp="1"/>
          </p:cNvSpPr>
          <p:nvPr>
            <p:ph type="sldNum" sz="quarter" idx="13"/>
          </p:nvPr>
        </p:nvSpPr>
        <p:spPr/>
        <p:txBody>
          <a:bodyPr/>
          <a:lstStyle/>
          <a:p>
            <a:fld id="{A76D1718-43F4-B94E-88B3-915AE71D28DB}" type="slidenum">
              <a:rPr lang="en-US" smtClean="0"/>
              <a:pPr/>
              <a:t>9</a:t>
            </a:fld>
            <a:endParaRPr lang="en-US"/>
          </a:p>
        </p:txBody>
      </p:sp>
      <p:graphicFrame>
        <p:nvGraphicFramePr>
          <p:cNvPr id="2" name="Object 1" descr="Project Path: C:\Users\Offic\OneDrive\Desktop\Ian EIS data.opju&#10;PE Folder: /Ian EIS data/Folder1/&#10;Short Name: Graph1">
            <a:extLst>
              <a:ext uri="{FF2B5EF4-FFF2-40B4-BE49-F238E27FC236}">
                <a16:creationId xmlns:a16="http://schemas.microsoft.com/office/drawing/2014/main" id="{038D5B1A-29CD-62C1-4D3B-0265F4DEA503}"/>
              </a:ext>
            </a:extLst>
          </p:cNvPr>
          <p:cNvGraphicFramePr>
            <a:graphicFrameLocks noChangeAspect="1"/>
          </p:cNvGraphicFramePr>
          <p:nvPr>
            <p:extLst>
              <p:ext uri="{D42A27DB-BD31-4B8C-83A1-F6EECF244321}">
                <p14:modId xmlns:p14="http://schemas.microsoft.com/office/powerpoint/2010/main" val="3123821680"/>
              </p:ext>
            </p:extLst>
          </p:nvPr>
        </p:nvGraphicFramePr>
        <p:xfrm>
          <a:off x="-5280025" y="1839913"/>
          <a:ext cx="4516437" cy="3459162"/>
        </p:xfrm>
        <a:graphic>
          <a:graphicData uri="http://schemas.openxmlformats.org/presentationml/2006/ole">
            <mc:AlternateContent xmlns:mc="http://schemas.openxmlformats.org/markup-compatibility/2006">
              <mc:Choice xmlns:v="urn:schemas-microsoft-com:vml" Requires="v">
                <p:oleObj spid="_x0000_s4098" name="Graph" r:id="rId4" imgW="9802368" imgH="7502333" progId="Origin95.Graph">
                  <p:embed/>
                </p:oleObj>
              </mc:Choice>
              <mc:Fallback>
                <p:oleObj name="Graph" r:id="rId4" imgW="9802368" imgH="7502333" progId="Origin95.Graph">
                  <p:embed/>
                  <p:pic>
                    <p:nvPicPr>
                      <p:cNvPr id="2" name="Object 1" descr="Project Path: C:\Users\Offic\OneDrive\Desktop\Ian EIS data.opju&#10;PE Folder: /Ian EIS data/Folder1/&#10;Short Name: Graph1">
                        <a:extLst>
                          <a:ext uri="{FF2B5EF4-FFF2-40B4-BE49-F238E27FC236}">
                            <a16:creationId xmlns:a16="http://schemas.microsoft.com/office/drawing/2014/main" id="{038D5B1A-29CD-62C1-4D3B-0265F4DEA503}"/>
                          </a:ext>
                        </a:extLst>
                      </p:cNvPr>
                      <p:cNvPicPr/>
                      <p:nvPr/>
                    </p:nvPicPr>
                    <p:blipFill>
                      <a:blip r:embed="rId5"/>
                      <a:stretch>
                        <a:fillRect/>
                      </a:stretch>
                    </p:blipFill>
                    <p:spPr>
                      <a:xfrm>
                        <a:off x="-5280025" y="1839913"/>
                        <a:ext cx="4516437" cy="3459162"/>
                      </a:xfrm>
                      <a:prstGeom prst="rect">
                        <a:avLst/>
                      </a:prstGeom>
                    </p:spPr>
                  </p:pic>
                </p:oleObj>
              </mc:Fallback>
            </mc:AlternateContent>
          </a:graphicData>
        </a:graphic>
      </p:graphicFrame>
      <p:graphicFrame>
        <p:nvGraphicFramePr>
          <p:cNvPr id="3" name="Object 2" descr="Project Path: C:\Users\Offic\OneDrive\Desktop\Ian EIS data.opju&#10;PE Folder: /Ian EIS data/Folder1/&#10;Short Name: Graph2">
            <a:extLst>
              <a:ext uri="{FF2B5EF4-FFF2-40B4-BE49-F238E27FC236}">
                <a16:creationId xmlns:a16="http://schemas.microsoft.com/office/drawing/2014/main" id="{6488CD0F-E10F-29AF-7641-1E86E1A8FCA0}"/>
              </a:ext>
            </a:extLst>
          </p:cNvPr>
          <p:cNvGraphicFramePr>
            <a:graphicFrameLocks noChangeAspect="1"/>
          </p:cNvGraphicFramePr>
          <p:nvPr>
            <p:extLst>
              <p:ext uri="{D42A27DB-BD31-4B8C-83A1-F6EECF244321}">
                <p14:modId xmlns:p14="http://schemas.microsoft.com/office/powerpoint/2010/main" val="4051572431"/>
              </p:ext>
            </p:extLst>
          </p:nvPr>
        </p:nvGraphicFramePr>
        <p:xfrm>
          <a:off x="1435100" y="2085975"/>
          <a:ext cx="4514850" cy="3459163"/>
        </p:xfrm>
        <a:graphic>
          <a:graphicData uri="http://schemas.openxmlformats.org/presentationml/2006/ole">
            <mc:AlternateContent xmlns:mc="http://schemas.openxmlformats.org/markup-compatibility/2006">
              <mc:Choice xmlns:v="urn:schemas-microsoft-com:vml" Requires="v">
                <p:oleObj spid="_x0000_s4099" name="Graph" r:id="rId6" imgW="9802368" imgH="7502333" progId="Origin95.Graph">
                  <p:embed/>
                </p:oleObj>
              </mc:Choice>
              <mc:Fallback>
                <p:oleObj name="Graph" r:id="rId6" imgW="9802368" imgH="7502333" progId="Origin95.Graph">
                  <p:embed/>
                  <p:pic>
                    <p:nvPicPr>
                      <p:cNvPr id="3" name="Object 2" descr="Project Path: C:\Users\Offic\OneDrive\Desktop\Ian EIS data.opju&#10;PE Folder: /Ian EIS data/Folder1/&#10;Short Name: Graph2">
                        <a:extLst>
                          <a:ext uri="{FF2B5EF4-FFF2-40B4-BE49-F238E27FC236}">
                            <a16:creationId xmlns:a16="http://schemas.microsoft.com/office/drawing/2014/main" id="{6488CD0F-E10F-29AF-7641-1E86E1A8FCA0}"/>
                          </a:ext>
                        </a:extLst>
                      </p:cNvPr>
                      <p:cNvPicPr/>
                      <p:nvPr/>
                    </p:nvPicPr>
                    <p:blipFill>
                      <a:blip r:embed="rId7"/>
                      <a:stretch>
                        <a:fillRect/>
                      </a:stretch>
                    </p:blipFill>
                    <p:spPr>
                      <a:xfrm>
                        <a:off x="1435100" y="2085975"/>
                        <a:ext cx="4514850" cy="345916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5373E3F-E131-B41A-BC64-D95C72D544F5}"/>
              </a:ext>
            </a:extLst>
          </p:cNvPr>
          <p:cNvPicPr>
            <a:picLocks noChangeAspect="1"/>
          </p:cNvPicPr>
          <p:nvPr/>
        </p:nvPicPr>
        <p:blipFill>
          <a:blip r:embed="rId8"/>
          <a:stretch>
            <a:fillRect/>
          </a:stretch>
        </p:blipFill>
        <p:spPr>
          <a:xfrm>
            <a:off x="-3458054" y="5499000"/>
            <a:ext cx="2289561" cy="341566"/>
          </a:xfrm>
          <a:prstGeom prst="rect">
            <a:avLst/>
          </a:prstGeom>
        </p:spPr>
      </p:pic>
      <p:pic>
        <p:nvPicPr>
          <p:cNvPr id="6" name="Picture 5">
            <a:extLst>
              <a:ext uri="{FF2B5EF4-FFF2-40B4-BE49-F238E27FC236}">
                <a16:creationId xmlns:a16="http://schemas.microsoft.com/office/drawing/2014/main" id="{023B6DC2-023F-9138-3FBD-F81BC7445CF9}"/>
              </a:ext>
            </a:extLst>
          </p:cNvPr>
          <p:cNvPicPr>
            <a:picLocks noChangeAspect="1"/>
          </p:cNvPicPr>
          <p:nvPr/>
        </p:nvPicPr>
        <p:blipFill>
          <a:blip r:embed="rId8"/>
          <a:stretch>
            <a:fillRect/>
          </a:stretch>
        </p:blipFill>
        <p:spPr>
          <a:xfrm>
            <a:off x="6242052" y="2450893"/>
            <a:ext cx="5593869" cy="834516"/>
          </a:xfrm>
          <a:prstGeom prst="rect">
            <a:avLst/>
          </a:prstGeom>
        </p:spPr>
      </p:pic>
      <p:graphicFrame>
        <p:nvGraphicFramePr>
          <p:cNvPr id="4" name="Object 3" descr="Project Path: C:\Users\Offic\OneDrive\Desktop\Ian EIS data.opju&#10;PE Folder: /Ian EIS data/Folder1/&#10;Short Name: Graph1">
            <a:extLst>
              <a:ext uri="{FF2B5EF4-FFF2-40B4-BE49-F238E27FC236}">
                <a16:creationId xmlns:a16="http://schemas.microsoft.com/office/drawing/2014/main" id="{3F8043FD-9EA1-B6E4-F05D-A81BE021F351}"/>
              </a:ext>
            </a:extLst>
          </p:cNvPr>
          <p:cNvGraphicFramePr>
            <a:graphicFrameLocks noChangeAspect="1"/>
          </p:cNvGraphicFramePr>
          <p:nvPr>
            <p:extLst>
              <p:ext uri="{D42A27DB-BD31-4B8C-83A1-F6EECF244321}">
                <p14:modId xmlns:p14="http://schemas.microsoft.com/office/powerpoint/2010/main" val="4153349071"/>
              </p:ext>
            </p:extLst>
          </p:nvPr>
        </p:nvGraphicFramePr>
        <p:xfrm>
          <a:off x="1295167" y="-3312145"/>
          <a:ext cx="4283597" cy="3280829"/>
        </p:xfrm>
        <a:graphic>
          <a:graphicData uri="http://schemas.openxmlformats.org/presentationml/2006/ole">
            <mc:AlternateContent xmlns:mc="http://schemas.openxmlformats.org/markup-compatibility/2006">
              <mc:Choice xmlns:v="urn:schemas-microsoft-com:vml" Requires="v">
                <p:oleObj spid="_x0000_s4100" name="Graph" r:id="rId9" imgW="9802368" imgH="7502333" progId="Origin95.Graph">
                  <p:embed/>
                </p:oleObj>
              </mc:Choice>
              <mc:Fallback>
                <p:oleObj name="Graph" r:id="rId9" imgW="9802368" imgH="7502333" progId="Origin95.Graph">
                  <p:embed/>
                  <p:pic>
                    <p:nvPicPr>
                      <p:cNvPr id="4" name="Object 3" descr="Project Path: C:\Users\Offic\OneDrive\Desktop\Ian EIS data.opju&#10;PE Folder: /Ian EIS data/Folder1/&#10;Short Name: Graph1">
                        <a:extLst>
                          <a:ext uri="{FF2B5EF4-FFF2-40B4-BE49-F238E27FC236}">
                            <a16:creationId xmlns:a16="http://schemas.microsoft.com/office/drawing/2014/main" id="{3F8043FD-9EA1-B6E4-F05D-A81BE021F351}"/>
                          </a:ext>
                        </a:extLst>
                      </p:cNvPr>
                      <p:cNvPicPr/>
                      <p:nvPr/>
                    </p:nvPicPr>
                    <p:blipFill>
                      <a:blip r:embed="rId10"/>
                      <a:stretch>
                        <a:fillRect/>
                      </a:stretch>
                    </p:blipFill>
                    <p:spPr>
                      <a:xfrm>
                        <a:off x="1295167" y="-3312145"/>
                        <a:ext cx="4283597" cy="3280829"/>
                      </a:xfrm>
                      <a:prstGeom prst="rect">
                        <a:avLst/>
                      </a:prstGeom>
                    </p:spPr>
                  </p:pic>
                </p:oleObj>
              </mc:Fallback>
            </mc:AlternateContent>
          </a:graphicData>
        </a:graphic>
      </p:graphicFrame>
      <p:graphicFrame>
        <p:nvGraphicFramePr>
          <p:cNvPr id="9" name="Object 8" descr="Project Path: C:\Users\Offic\OneDrive\Desktop\Ian EIS data.opju&#10;PE Folder: /Ian EIS data/Folder1/&#10;Short Name: Graph2">
            <a:extLst>
              <a:ext uri="{FF2B5EF4-FFF2-40B4-BE49-F238E27FC236}">
                <a16:creationId xmlns:a16="http://schemas.microsoft.com/office/drawing/2014/main" id="{70C5C9CA-7298-FD6A-7436-B0558E3F32EE}"/>
              </a:ext>
            </a:extLst>
          </p:cNvPr>
          <p:cNvGraphicFramePr>
            <a:graphicFrameLocks noChangeAspect="1"/>
          </p:cNvGraphicFramePr>
          <p:nvPr>
            <p:extLst>
              <p:ext uri="{D42A27DB-BD31-4B8C-83A1-F6EECF244321}">
                <p14:modId xmlns:p14="http://schemas.microsoft.com/office/powerpoint/2010/main" val="3569742713"/>
              </p:ext>
            </p:extLst>
          </p:nvPr>
        </p:nvGraphicFramePr>
        <p:xfrm>
          <a:off x="6096000" y="-3312145"/>
          <a:ext cx="4283597" cy="3281983"/>
        </p:xfrm>
        <a:graphic>
          <a:graphicData uri="http://schemas.openxmlformats.org/presentationml/2006/ole">
            <mc:AlternateContent xmlns:mc="http://schemas.openxmlformats.org/markup-compatibility/2006">
              <mc:Choice xmlns:v="urn:schemas-microsoft-com:vml" Requires="v">
                <p:oleObj spid="_x0000_s4101" name="Graph" r:id="rId11" imgW="9802368" imgH="7502333" progId="Origin95.Graph">
                  <p:embed/>
                </p:oleObj>
              </mc:Choice>
              <mc:Fallback>
                <p:oleObj name="Graph" r:id="rId11" imgW="9802368" imgH="7502333" progId="Origin95.Graph">
                  <p:embed/>
                  <p:pic>
                    <p:nvPicPr>
                      <p:cNvPr id="9" name="Object 8" descr="Project Path: C:\Users\Offic\OneDrive\Desktop\Ian EIS data.opju&#10;PE Folder: /Ian EIS data/Folder1/&#10;Short Name: Graph2">
                        <a:extLst>
                          <a:ext uri="{FF2B5EF4-FFF2-40B4-BE49-F238E27FC236}">
                            <a16:creationId xmlns:a16="http://schemas.microsoft.com/office/drawing/2014/main" id="{70C5C9CA-7298-FD6A-7436-B0558E3F32EE}"/>
                          </a:ext>
                        </a:extLst>
                      </p:cNvPr>
                      <p:cNvPicPr/>
                      <p:nvPr/>
                    </p:nvPicPr>
                    <p:blipFill>
                      <a:blip r:embed="rId12"/>
                      <a:stretch>
                        <a:fillRect/>
                      </a:stretch>
                    </p:blipFill>
                    <p:spPr>
                      <a:xfrm>
                        <a:off x="6096000" y="-3312145"/>
                        <a:ext cx="4283597" cy="3281983"/>
                      </a:xfrm>
                      <a:prstGeom prst="rect">
                        <a:avLst/>
                      </a:prstGeom>
                    </p:spPr>
                  </p:pic>
                </p:oleObj>
              </mc:Fallback>
            </mc:AlternateContent>
          </a:graphicData>
        </a:graphic>
      </p:graphicFrame>
      <p:graphicFrame>
        <p:nvGraphicFramePr>
          <p:cNvPr id="11" name="Object 10" descr="Project Path: C:\Users\Offic\OneDrive\Desktop\Ian EIS data 2.opju&#10;PE Folder: /Ian EIS data 2/Folder1/&#10;Short Name: Graph3">
            <a:extLst>
              <a:ext uri="{FF2B5EF4-FFF2-40B4-BE49-F238E27FC236}">
                <a16:creationId xmlns:a16="http://schemas.microsoft.com/office/drawing/2014/main" id="{C78044E3-47C7-352B-FDB9-CFFA3F656ADD}"/>
              </a:ext>
            </a:extLst>
          </p:cNvPr>
          <p:cNvGraphicFramePr>
            <a:graphicFrameLocks noChangeAspect="1"/>
          </p:cNvGraphicFramePr>
          <p:nvPr>
            <p:extLst>
              <p:ext uri="{D42A27DB-BD31-4B8C-83A1-F6EECF244321}">
                <p14:modId xmlns:p14="http://schemas.microsoft.com/office/powerpoint/2010/main" val="244664103"/>
              </p:ext>
            </p:extLst>
          </p:nvPr>
        </p:nvGraphicFramePr>
        <p:xfrm>
          <a:off x="1553475" y="7058988"/>
          <a:ext cx="4283598" cy="3278744"/>
        </p:xfrm>
        <a:graphic>
          <a:graphicData uri="http://schemas.openxmlformats.org/presentationml/2006/ole">
            <mc:AlternateContent xmlns:mc="http://schemas.openxmlformats.org/markup-compatibility/2006">
              <mc:Choice xmlns:v="urn:schemas-microsoft-com:vml" Requires="v">
                <p:oleObj spid="_x0000_s4102" name="Graph" r:id="rId13" imgW="9802368" imgH="7502333" progId="Origin95.Graph">
                  <p:embed/>
                </p:oleObj>
              </mc:Choice>
              <mc:Fallback>
                <p:oleObj name="Graph" r:id="rId13" imgW="9802368" imgH="7502333" progId="Origin95.Graph">
                  <p:embed/>
                  <p:pic>
                    <p:nvPicPr>
                      <p:cNvPr id="11" name="Object 10" descr="Project Path: C:\Users\Offic\OneDrive\Desktop\Ian EIS data 2.opju&#10;PE Folder: /Ian EIS data 2/Folder1/&#10;Short Name: Graph3">
                        <a:extLst>
                          <a:ext uri="{FF2B5EF4-FFF2-40B4-BE49-F238E27FC236}">
                            <a16:creationId xmlns:a16="http://schemas.microsoft.com/office/drawing/2014/main" id="{C78044E3-47C7-352B-FDB9-CFFA3F656ADD}"/>
                          </a:ext>
                        </a:extLst>
                      </p:cNvPr>
                      <p:cNvPicPr/>
                      <p:nvPr/>
                    </p:nvPicPr>
                    <p:blipFill>
                      <a:blip r:embed="rId14"/>
                      <a:stretch>
                        <a:fillRect/>
                      </a:stretch>
                    </p:blipFill>
                    <p:spPr>
                      <a:xfrm>
                        <a:off x="1553475" y="7058988"/>
                        <a:ext cx="4283598" cy="3278744"/>
                      </a:xfrm>
                      <a:prstGeom prst="rect">
                        <a:avLst/>
                      </a:prstGeom>
                    </p:spPr>
                  </p:pic>
                </p:oleObj>
              </mc:Fallback>
            </mc:AlternateContent>
          </a:graphicData>
        </a:graphic>
      </p:graphicFrame>
      <p:graphicFrame>
        <p:nvGraphicFramePr>
          <p:cNvPr id="12" name="Object 11" descr="Project Path: C:\Users\ianja\Documents\.opju&#10;PE Folder: //&#10;Short Name: Graph2">
            <a:extLst>
              <a:ext uri="{FF2B5EF4-FFF2-40B4-BE49-F238E27FC236}">
                <a16:creationId xmlns:a16="http://schemas.microsoft.com/office/drawing/2014/main" id="{E37D4E49-8F2C-DFAB-3C75-DF1A4E757EAE}"/>
              </a:ext>
            </a:extLst>
          </p:cNvPr>
          <p:cNvGraphicFramePr>
            <a:graphicFrameLocks noChangeAspect="1"/>
          </p:cNvGraphicFramePr>
          <p:nvPr>
            <p:extLst>
              <p:ext uri="{D42A27DB-BD31-4B8C-83A1-F6EECF244321}">
                <p14:modId xmlns:p14="http://schemas.microsoft.com/office/powerpoint/2010/main" val="2324939363"/>
              </p:ext>
            </p:extLst>
          </p:nvPr>
        </p:nvGraphicFramePr>
        <p:xfrm>
          <a:off x="6354513" y="7058989"/>
          <a:ext cx="4284012" cy="3278743"/>
        </p:xfrm>
        <a:graphic>
          <a:graphicData uri="http://schemas.openxmlformats.org/presentationml/2006/ole">
            <mc:AlternateContent xmlns:mc="http://schemas.openxmlformats.org/markup-compatibility/2006">
              <mc:Choice xmlns:v="urn:schemas-microsoft-com:vml" Requires="v">
                <p:oleObj spid="_x0000_s4103" name="Graph" r:id="rId15" imgW="9802368" imgH="7502333" progId="Origin95.Graph">
                  <p:embed/>
                </p:oleObj>
              </mc:Choice>
              <mc:Fallback>
                <p:oleObj name="Graph" r:id="rId15" imgW="9802368" imgH="7502333" progId="Origin95.Graph">
                  <p:embed/>
                  <p:pic>
                    <p:nvPicPr>
                      <p:cNvPr id="12" name="Object 11" descr="Project Path: C:\Users\ianja\Documents\.opju&#10;PE Folder: //&#10;Short Name: Graph2">
                        <a:extLst>
                          <a:ext uri="{FF2B5EF4-FFF2-40B4-BE49-F238E27FC236}">
                            <a16:creationId xmlns:a16="http://schemas.microsoft.com/office/drawing/2014/main" id="{E37D4E49-8F2C-DFAB-3C75-DF1A4E757EAE}"/>
                          </a:ext>
                        </a:extLst>
                      </p:cNvPr>
                      <p:cNvPicPr/>
                      <p:nvPr/>
                    </p:nvPicPr>
                    <p:blipFill>
                      <a:blip r:embed="rId16"/>
                      <a:stretch>
                        <a:fillRect/>
                      </a:stretch>
                    </p:blipFill>
                    <p:spPr>
                      <a:xfrm>
                        <a:off x="6354513" y="7058989"/>
                        <a:ext cx="4284012" cy="3278743"/>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D42ADE12-45E6-60C3-C877-2FEFA4A64165}"/>
              </a:ext>
            </a:extLst>
          </p:cNvPr>
          <p:cNvSpPr/>
          <p:nvPr/>
        </p:nvSpPr>
        <p:spPr>
          <a:xfrm>
            <a:off x="7235586" y="3644353"/>
            <a:ext cx="3606799" cy="1527845"/>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rPr>
              <a:t>Raw EIS data was analyzed using Z-View</a:t>
            </a:r>
          </a:p>
          <a:p>
            <a:pPr marL="742950" lvl="1" indent="-285750">
              <a:buFont typeface="Arial" panose="020B0604020202020204" pitchFamily="34" charset="0"/>
              <a:buChar char="•"/>
            </a:pPr>
            <a:r>
              <a:rPr lang="en-US" dirty="0">
                <a:solidFill>
                  <a:schemeClr val="tx1"/>
                </a:solidFill>
              </a:rPr>
              <a:t>Must be fit using an equivalent circuit (above)</a:t>
            </a:r>
          </a:p>
          <a:p>
            <a:pPr marL="742950" lvl="1" indent="-285750">
              <a:buFont typeface="Arial" panose="020B0604020202020204" pitchFamily="34" charset="0"/>
              <a:buChar char="•"/>
            </a:pPr>
            <a:r>
              <a:rPr lang="en-US" dirty="0">
                <a:solidFill>
                  <a:schemeClr val="tx1"/>
                </a:solidFill>
              </a:rPr>
              <a:t>Mirrors IDE-film structure</a:t>
            </a:r>
          </a:p>
        </p:txBody>
      </p:sp>
      <p:sp>
        <p:nvSpPr>
          <p:cNvPr id="8" name="TextBox 7">
            <a:extLst>
              <a:ext uri="{FF2B5EF4-FFF2-40B4-BE49-F238E27FC236}">
                <a16:creationId xmlns:a16="http://schemas.microsoft.com/office/drawing/2014/main" id="{96D6F51E-F09B-C215-ACD5-396CB3EE1AF0}"/>
              </a:ext>
            </a:extLst>
          </p:cNvPr>
          <p:cNvSpPr txBox="1"/>
          <p:nvPr/>
        </p:nvSpPr>
        <p:spPr>
          <a:xfrm>
            <a:off x="628416" y="5453008"/>
            <a:ext cx="6128217" cy="1200329"/>
          </a:xfrm>
          <a:prstGeom prst="rect">
            <a:avLst/>
          </a:prstGeom>
          <a:noFill/>
        </p:spPr>
        <p:txBody>
          <a:bodyPr wrap="square" rtlCol="0">
            <a:spAutoFit/>
          </a:bodyPr>
          <a:lstStyle/>
          <a:p>
            <a:pPr marL="457200" indent="-457200">
              <a:buFont typeface="Arial" panose="020B0604020202020204" pitchFamily="34" charset="0"/>
              <a:buChar char="•"/>
            </a:pPr>
            <a:r>
              <a:rPr lang="en-US" dirty="0">
                <a:cs typeface="Times New Roman"/>
              </a:rPr>
              <a:t>Nyquist plots of </a:t>
            </a:r>
            <a:r>
              <a:rPr lang="en-US" dirty="0" err="1">
                <a:cs typeface="Times New Roman"/>
              </a:rPr>
              <a:t>SPSf</a:t>
            </a:r>
            <a:r>
              <a:rPr lang="en-US" dirty="0">
                <a:cs typeface="Times New Roman"/>
              </a:rPr>
              <a:t>-LS show that semicircle diameter of </a:t>
            </a:r>
            <a:r>
              <a:rPr lang="en-US" dirty="0" err="1">
                <a:cs typeface="Times New Roman"/>
              </a:rPr>
              <a:t>SPSf</a:t>
            </a:r>
            <a:r>
              <a:rPr lang="en-US" dirty="0">
                <a:cs typeface="Times New Roman"/>
              </a:rPr>
              <a:t>-LS composite was significantly smaller than that of pure </a:t>
            </a:r>
            <a:r>
              <a:rPr lang="en-US" dirty="0" err="1">
                <a:cs typeface="Times New Roman"/>
              </a:rPr>
              <a:t>SPSf</a:t>
            </a:r>
            <a:r>
              <a:rPr lang="en-US" dirty="0">
                <a:cs typeface="Times New Roman"/>
              </a:rPr>
              <a:t>, </a:t>
            </a:r>
            <a:r>
              <a:rPr lang="en-US">
                <a:cs typeface="Times New Roman"/>
              </a:rPr>
              <a:t>indicating lower film </a:t>
            </a:r>
            <a:r>
              <a:rPr lang="en-US" dirty="0">
                <a:cs typeface="Times New Roman"/>
              </a:rPr>
              <a:t>resistance and leading to increased proton conductivity.</a:t>
            </a:r>
          </a:p>
        </p:txBody>
      </p:sp>
      <p:cxnSp>
        <p:nvCxnSpPr>
          <p:cNvPr id="14" name="Straight Connector 13">
            <a:extLst>
              <a:ext uri="{FF2B5EF4-FFF2-40B4-BE49-F238E27FC236}">
                <a16:creationId xmlns:a16="http://schemas.microsoft.com/office/drawing/2014/main" id="{8660E1A3-9938-4CF9-153A-4A8BBC5FAA8A}"/>
              </a:ext>
            </a:extLst>
          </p:cNvPr>
          <p:cNvCxnSpPr>
            <a:cxnSpLocks/>
          </p:cNvCxnSpPr>
          <p:nvPr/>
        </p:nvCxnSpPr>
        <p:spPr>
          <a:xfrm>
            <a:off x="838200" y="1725956"/>
            <a:ext cx="73822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2AEA459-560B-EB17-FF6E-87E284063ABD}"/>
              </a:ext>
            </a:extLst>
          </p:cNvPr>
          <p:cNvSpPr/>
          <p:nvPr/>
        </p:nvSpPr>
        <p:spPr>
          <a:xfrm>
            <a:off x="8242300" y="5981726"/>
            <a:ext cx="2514600" cy="387018"/>
          </a:xfrm>
          <a:prstGeom prst="rect">
            <a:avLst/>
          </a:prstGeom>
          <a:solidFill>
            <a:schemeClr val="accent6">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825BD7-54FC-4298-1A9E-6B3CCE9C264E}"/>
              </a:ext>
            </a:extLst>
          </p:cNvPr>
          <p:cNvSpPr/>
          <p:nvPr/>
        </p:nvSpPr>
        <p:spPr>
          <a:xfrm>
            <a:off x="8242967" y="5299075"/>
            <a:ext cx="604838" cy="690245"/>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458C77-EDFF-201B-3378-9D6354FD9CC2}"/>
              </a:ext>
            </a:extLst>
          </p:cNvPr>
          <p:cNvSpPr/>
          <p:nvPr/>
        </p:nvSpPr>
        <p:spPr>
          <a:xfrm>
            <a:off x="10152062" y="5299075"/>
            <a:ext cx="604838" cy="690245"/>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A79716-3DC3-D222-0023-5A51AD9E6DC6}"/>
              </a:ext>
            </a:extLst>
          </p:cNvPr>
          <p:cNvSpPr/>
          <p:nvPr/>
        </p:nvSpPr>
        <p:spPr>
          <a:xfrm>
            <a:off x="8847805" y="5299075"/>
            <a:ext cx="1304257" cy="6902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2897A46-B94B-7031-AACB-2E0BCC10D15F}"/>
              </a:ext>
            </a:extLst>
          </p:cNvPr>
          <p:cNvSpPr txBox="1"/>
          <p:nvPr/>
        </p:nvSpPr>
        <p:spPr>
          <a:xfrm>
            <a:off x="7103271" y="5299075"/>
            <a:ext cx="1102289" cy="307777"/>
          </a:xfrm>
          <a:prstGeom prst="rect">
            <a:avLst/>
          </a:prstGeom>
          <a:noFill/>
        </p:spPr>
        <p:txBody>
          <a:bodyPr wrap="none" rtlCol="0">
            <a:spAutoFit/>
          </a:bodyPr>
          <a:lstStyle/>
          <a:p>
            <a:r>
              <a:rPr lang="en-US" sz="1400" dirty="0"/>
              <a:t>Contact Pad</a:t>
            </a:r>
          </a:p>
        </p:txBody>
      </p:sp>
      <p:sp>
        <p:nvSpPr>
          <p:cNvPr id="21" name="TextBox 20">
            <a:extLst>
              <a:ext uri="{FF2B5EF4-FFF2-40B4-BE49-F238E27FC236}">
                <a16:creationId xmlns:a16="http://schemas.microsoft.com/office/drawing/2014/main" id="{32BD1C9C-5D04-816D-FBD3-7CD05808DD0C}"/>
              </a:ext>
            </a:extLst>
          </p:cNvPr>
          <p:cNvSpPr txBox="1"/>
          <p:nvPr/>
        </p:nvSpPr>
        <p:spPr>
          <a:xfrm>
            <a:off x="8991031" y="5989320"/>
            <a:ext cx="1017138" cy="307777"/>
          </a:xfrm>
          <a:prstGeom prst="rect">
            <a:avLst/>
          </a:prstGeom>
          <a:noFill/>
        </p:spPr>
        <p:txBody>
          <a:bodyPr wrap="none" rtlCol="0">
            <a:spAutoFit/>
          </a:bodyPr>
          <a:lstStyle/>
          <a:p>
            <a:r>
              <a:rPr lang="en-US" sz="1400" dirty="0">
                <a:solidFill>
                  <a:schemeClr val="bg1"/>
                </a:solidFill>
              </a:rPr>
              <a:t>Active Area</a:t>
            </a:r>
          </a:p>
        </p:txBody>
      </p:sp>
      <p:sp>
        <p:nvSpPr>
          <p:cNvPr id="22" name="TextBox 21">
            <a:extLst>
              <a:ext uri="{FF2B5EF4-FFF2-40B4-BE49-F238E27FC236}">
                <a16:creationId xmlns:a16="http://schemas.microsoft.com/office/drawing/2014/main" id="{9A602B96-2CD5-ADA9-4293-6808F6F80F9A}"/>
              </a:ext>
            </a:extLst>
          </p:cNvPr>
          <p:cNvSpPr txBox="1"/>
          <p:nvPr/>
        </p:nvSpPr>
        <p:spPr>
          <a:xfrm>
            <a:off x="9046655" y="5345112"/>
            <a:ext cx="905889" cy="307777"/>
          </a:xfrm>
          <a:prstGeom prst="rect">
            <a:avLst/>
          </a:prstGeom>
          <a:noFill/>
        </p:spPr>
        <p:txBody>
          <a:bodyPr wrap="none" rtlCol="0">
            <a:spAutoFit/>
          </a:bodyPr>
          <a:lstStyle/>
          <a:p>
            <a:r>
              <a:rPr lang="en-US" sz="1400" dirty="0"/>
              <a:t>Film layer</a:t>
            </a:r>
          </a:p>
        </p:txBody>
      </p:sp>
    </p:spTree>
    <p:extLst>
      <p:ext uri="{BB962C8B-B14F-4D97-AF65-F5344CB8AC3E}">
        <p14:creationId xmlns:p14="http://schemas.microsoft.com/office/powerpoint/2010/main" val="2596512807"/>
      </p:ext>
    </p:extLst>
  </p:cSld>
  <p:clrMapOvr>
    <a:masterClrMapping/>
  </p:clrMapOvr>
</p:sld>
</file>

<file path=ppt/theme/theme1.xml><?xml version="1.0" encoding="utf-8"?>
<a:theme xmlns:a="http://schemas.openxmlformats.org/drawingml/2006/main" name="UNL PPT Theme">
  <a:themeElements>
    <a:clrScheme name="UNL Colors 1">
      <a:dk1>
        <a:srgbClr val="212121"/>
      </a:dk1>
      <a:lt1>
        <a:srgbClr val="FEFDFA"/>
      </a:lt1>
      <a:dk2>
        <a:srgbClr val="D00000"/>
      </a:dk2>
      <a:lt2>
        <a:srgbClr val="C7C8CA"/>
      </a:lt2>
      <a:accent1>
        <a:srgbClr val="249AB5"/>
      </a:accent1>
      <a:accent2>
        <a:srgbClr val="BCCB2A"/>
      </a:accent2>
      <a:accent3>
        <a:srgbClr val="F58A1F"/>
      </a:accent3>
      <a:accent4>
        <a:srgbClr val="005D83"/>
      </a:accent4>
      <a:accent5>
        <a:srgbClr val="FFD74F"/>
      </a:accent5>
      <a:accent6>
        <a:srgbClr val="A5228D"/>
      </a:accent6>
      <a:hlink>
        <a:srgbClr val="249AB5"/>
      </a:hlink>
      <a:folHlink>
        <a:srgbClr val="91919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UNL PPT Theme" id="{9B44E9DF-6A9B-AB46-AA93-B248B3C4162B}" vid="{203E8BBF-4F41-8A40-B9BA-4D61E55C73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61E20660D77E40A756BDD84E8B8EDF" ma:contentTypeVersion="21" ma:contentTypeDescription="Create a new document." ma:contentTypeScope="" ma:versionID="2c4cd4a55cef052213bea8cad56a6f77">
  <xsd:schema xmlns:xsd="http://www.w3.org/2001/XMLSchema" xmlns:xs="http://www.w3.org/2001/XMLSchema" xmlns:p="http://schemas.microsoft.com/office/2006/metadata/properties" xmlns:ns2="c6a39eb5-0793-4b30-9d6c-6194e5c3bc06" xmlns:ns3="11a1a6ec-9acd-40db-9c4b-4cb9a11d34bb" targetNamespace="http://schemas.microsoft.com/office/2006/metadata/properties" ma:root="true" ma:fieldsID="3254248f4970763da290e8bc61aa7146" ns2:_="" ns3:_="">
    <xsd:import namespace="c6a39eb5-0793-4b30-9d6c-6194e5c3bc06"/>
    <xsd:import namespace="11a1a6ec-9acd-40db-9c4b-4cb9a11d34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LengthInSeconds" minOccurs="0"/>
                <xsd:element ref="ns3:Size"/>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39eb5-0793-4b30-9d6c-6194e5c3bc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98c374b-3344-416c-8236-1b900c516687}" ma:internalName="TaxCatchAll" ma:showField="CatchAllData" ma:web="c6a39eb5-0793-4b30-9d6c-6194e5c3bc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a1a6ec-9acd-40db-9c4b-4cb9a11d34b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ize" ma:index="21" ma:displayName="Size" ma:default="Enter Choice #1" ma:internalName="Size">
      <xsd:simpleType>
        <xsd:restriction base="dms:Unknown">
          <xsd:enumeration value="Enter Choice #1"/>
          <xsd:enumeration value="Enter Choice #2"/>
          <xsd:enumeration value="Enter Choice #3"/>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9e8d040-3cf8-41ce-a03b-17301c6837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1a1a6ec-9acd-40db-9c4b-4cb9a11d34bb">
      <Terms xmlns="http://schemas.microsoft.com/office/infopath/2007/PartnerControls"/>
    </lcf76f155ced4ddcb4097134ff3c332f>
    <TaxCatchAll xmlns="c6a39eb5-0793-4b30-9d6c-6194e5c3bc06" xsi:nil="true"/>
    <Size xmlns="11a1a6ec-9acd-40db-9c4b-4cb9a11d34bb">Enter Choice #1</Siz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524AE7-DFF7-4C0B-A368-417C02F8C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a39eb5-0793-4b30-9d6c-6194e5c3bc06"/>
    <ds:schemaRef ds:uri="11a1a6ec-9acd-40db-9c4b-4cb9a11d34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537824-AFF3-4F8E-A9CA-E7A7E22A5957}">
  <ds:schemaRefs>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documentManagement/types"/>
    <ds:schemaRef ds:uri="http://schemas.microsoft.com/office/2006/metadata/properties"/>
    <ds:schemaRef ds:uri="eb48af6b-0b55-4e7c-8dad-352f4e90748d"/>
    <ds:schemaRef ds:uri="08c2711b-1cde-4ed0-9e96-c45fcf51c551"/>
    <ds:schemaRef ds:uri="http://www.w3.org/XML/1998/namespace"/>
    <ds:schemaRef ds:uri="http://purl.org/dc/dcmitype/"/>
    <ds:schemaRef ds:uri="11a1a6ec-9acd-40db-9c4b-4cb9a11d34bb"/>
    <ds:schemaRef ds:uri="c6a39eb5-0793-4b30-9d6c-6194e5c3bc06"/>
  </ds:schemaRefs>
</ds:datastoreItem>
</file>

<file path=customXml/itemProps3.xml><?xml version="1.0" encoding="utf-8"?>
<ds:datastoreItem xmlns:ds="http://schemas.openxmlformats.org/officeDocument/2006/customXml" ds:itemID="{605336BF-6BE4-4EA1-A515-279D8A8EF7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UNL PPT Theme</Template>
  <TotalTime>2864</TotalTime>
  <Words>2293</Words>
  <Application>Microsoft Office PowerPoint</Application>
  <PresentationFormat>Widescreen</PresentationFormat>
  <Paragraphs>268</Paragraphs>
  <Slides>26</Slides>
  <Notes>16</Notes>
  <HiddenSlides>14</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4" baseType="lpstr">
      <vt:lpstr>Arial</vt:lpstr>
      <vt:lpstr>Calibri</vt:lpstr>
      <vt:lpstr>Franklin Gothic Book</vt:lpstr>
      <vt:lpstr>Franklin Gothic Medium</vt:lpstr>
      <vt:lpstr>Times New Roman</vt:lpstr>
      <vt:lpstr>UNL PPT Theme</vt:lpstr>
      <vt:lpstr>CS ChemDraw Drawing</vt:lpstr>
      <vt:lpstr>Graph</vt:lpstr>
      <vt:lpstr>PowerPoint Presentation</vt:lpstr>
      <vt:lpstr>Powering the Future with Natural Polymers</vt:lpstr>
      <vt:lpstr>Proton-Exchange Membrane Fuel Cell</vt:lpstr>
      <vt:lpstr>Technical Challenges of  Hydrogen Fuel Cells</vt:lpstr>
      <vt:lpstr>Thin Film Performance</vt:lpstr>
      <vt:lpstr>Exploring Lignin-Based Ionomers</vt:lpstr>
      <vt:lpstr>Our Approach: SPSf-LS Composite Thin Films to Improve Thin-Film Proton Conductivity </vt:lpstr>
      <vt:lpstr>Results</vt:lpstr>
      <vt:lpstr>Conductivity and Nyquist Plots</vt:lpstr>
      <vt:lpstr>Conductivity and Nyquist Plots</vt:lpstr>
      <vt:lpstr>LS Changes the Ionomer Chain Orientation in Thin Films</vt:lpstr>
      <vt:lpstr>Conclusion</vt:lpstr>
      <vt:lpstr>PowerPoint Presentation</vt:lpstr>
      <vt:lpstr>LS Changes the Ionomer Chain Orientation in Thin Films</vt:lpstr>
      <vt:lpstr>Birefringence</vt:lpstr>
      <vt:lpstr>PowerPoint Presentation</vt:lpstr>
      <vt:lpstr>PowerPoint Presentation</vt:lpstr>
      <vt:lpstr>LS Changes the Ionomer Chain Orientation in Thin Films</vt:lpstr>
      <vt:lpstr>PowerPoint Presentation</vt:lpstr>
      <vt:lpstr>Conductivity and Nyquist Plots</vt:lpstr>
      <vt:lpstr>What is a Proton-Exchange Membrane Fuel Cell?</vt:lpstr>
      <vt:lpstr>PowerPoint Presentation</vt:lpstr>
      <vt:lpstr>Identifying Knowledge Gaps</vt:lpstr>
      <vt:lpstr>Conductivity and Nyquist Plots</vt:lpstr>
      <vt:lpstr>Challenges</vt:lpstr>
      <vt:lpstr>Where to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Sisco</dc:creator>
  <cp:lastModifiedBy>Jenna Huttenmaier</cp:lastModifiedBy>
  <cp:revision>21</cp:revision>
  <dcterms:created xsi:type="dcterms:W3CDTF">2023-03-23T19:12:55Z</dcterms:created>
  <dcterms:modified xsi:type="dcterms:W3CDTF">2025-07-30T17:54:14Z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0x0101005F6DCC99A099DC448CB6ADBE2726FA73</vt:lpwstr>
  </property>
</Properties>
</file>