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</p:sldMasterIdLst>
  <p:notesMasterIdLst>
    <p:notesMasterId r:id="rId18"/>
  </p:notesMasterIdLst>
  <p:sldIdLst>
    <p:sldId id="300" r:id="rId6"/>
    <p:sldId id="307" r:id="rId7"/>
    <p:sldId id="313" r:id="rId8"/>
    <p:sldId id="320" r:id="rId9"/>
    <p:sldId id="333" r:id="rId10"/>
    <p:sldId id="332" r:id="rId11"/>
    <p:sldId id="330" r:id="rId12"/>
    <p:sldId id="329" r:id="rId13"/>
    <p:sldId id="334" r:id="rId14"/>
    <p:sldId id="336" r:id="rId15"/>
    <p:sldId id="335" r:id="rId16"/>
    <p:sldId id="302" r:id="rId17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3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d P. Goeser" initials="CPG" lastIdx="2" clrIdx="0">
    <p:extLst>
      <p:ext uri="{19B8F6BF-5375-455C-9EA6-DF929625EA0E}">
        <p15:presenceInfo xmlns:p15="http://schemas.microsoft.com/office/powerpoint/2012/main" userId="Chad P. Goe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CF0"/>
    <a:srgbClr val="FFFFFF"/>
    <a:srgbClr val="9BBB59"/>
    <a:srgbClr val="00986D"/>
    <a:srgbClr val="E5E2B9"/>
    <a:srgbClr val="B685DB"/>
    <a:srgbClr val="B7FFD8"/>
    <a:srgbClr val="FFB7B7"/>
    <a:srgbClr val="D1B2E8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C6C5F-651F-7392-6420-0CC006F9FAD9}" v="358" dt="2025-08-01T06:15:45.676"/>
    <p1510:client id="{27C24296-8AF2-42A1-9981-3FAE368A05B4}" v="1992" dt="2025-08-01T20:39:44.067"/>
    <p1510:client id="{84BEC5A4-1018-F1C6-5AE7-F59D4D3A7523}" v="20" dt="2025-08-01T06:18:50.0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1032"/>
        <p:guide pos="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4CED1B36-CD0B-742B-0392-FA84C65C11F3}"/>
    <pc:docChg chg="addSld modSld">
      <pc:chgData name="Guest User" userId="" providerId="Windows Live" clId="Web-{4CED1B36-CD0B-742B-0392-FA84C65C11F3}" dt="2025-07-25T20:10:59.616" v="169" actId="1076"/>
      <pc:docMkLst>
        <pc:docMk/>
      </pc:docMkLst>
      <pc:sldChg chg="addSp delSp modSp new">
        <pc:chgData name="Guest User" userId="" providerId="Windows Live" clId="Web-{4CED1B36-CD0B-742B-0392-FA84C65C11F3}" dt="2025-07-25T20:10:59.616" v="169" actId="1076"/>
        <pc:sldMkLst>
          <pc:docMk/>
          <pc:sldMk cId="3446046155" sldId="324"/>
        </pc:sldMkLst>
      </pc:sldChg>
    </pc:docChg>
  </pc:docChgLst>
  <pc:docChgLst>
    <pc:chgData name="Guest User" providerId="Windows Live" clId="Web-{216432A3-9115-0235-D3FD-90489E71FB2B}"/>
    <pc:docChg chg="addSld delSld modSld">
      <pc:chgData name="Guest User" userId="" providerId="Windows Live" clId="Web-{216432A3-9115-0235-D3FD-90489E71FB2B}" dt="2025-07-30T04:50:06.357" v="4"/>
      <pc:docMkLst>
        <pc:docMk/>
      </pc:docMkLst>
      <pc:sldChg chg="addSp delSp">
        <pc:chgData name="Guest User" userId="" providerId="Windows Live" clId="Web-{216432A3-9115-0235-D3FD-90489E71FB2B}" dt="2025-07-30T04:50:06.357" v="4"/>
        <pc:sldMkLst>
          <pc:docMk/>
          <pc:sldMk cId="723984940" sldId="332"/>
        </pc:sldMkLst>
      </pc:sldChg>
      <pc:sldChg chg="modSp add del">
        <pc:chgData name="Guest User" userId="" providerId="Windows Live" clId="Web-{216432A3-9115-0235-D3FD-90489E71FB2B}" dt="2025-07-30T04:43:48.108" v="2" actId="1076"/>
        <pc:sldMkLst>
          <pc:docMk/>
          <pc:sldMk cId="1270002191" sldId="334"/>
        </pc:sldMkLst>
        <pc:graphicFrameChg chg="mod">
          <ac:chgData name="Guest User" userId="" providerId="Windows Live" clId="Web-{216432A3-9115-0235-D3FD-90489E71FB2B}" dt="2025-07-30T04:43:48.108" v="2" actId="1076"/>
          <ac:graphicFrameMkLst>
            <pc:docMk/>
            <pc:sldMk cId="1270002191" sldId="334"/>
            <ac:graphicFrameMk id="5" creationId="{5F13CE5F-B3DD-DF9D-B748-9B471FC8C046}"/>
          </ac:graphicFrameMkLst>
        </pc:graphicFrameChg>
      </pc:sldChg>
    </pc:docChg>
  </pc:docChgLst>
  <pc:docChgLst>
    <pc:chgData name="Andrea Pizano" userId="8da0f3cf969fddbf" providerId="Windows Live" clId="Web-{84BEC5A4-1018-F1C6-5AE7-F59D4D3A7523}"/>
    <pc:docChg chg="modSld">
      <pc:chgData name="Andrea Pizano" userId="8da0f3cf969fddbf" providerId="Windows Live" clId="Web-{84BEC5A4-1018-F1C6-5AE7-F59D4D3A7523}" dt="2025-08-01T06:18:50.094" v="19" actId="1076"/>
      <pc:docMkLst>
        <pc:docMk/>
      </pc:docMkLst>
      <pc:sldChg chg="modSp">
        <pc:chgData name="Andrea Pizano" userId="8da0f3cf969fddbf" providerId="Windows Live" clId="Web-{84BEC5A4-1018-F1C6-5AE7-F59D4D3A7523}" dt="2025-08-01T06:18:50.094" v="19" actId="1076"/>
        <pc:sldMkLst>
          <pc:docMk/>
          <pc:sldMk cId="3077195648" sldId="333"/>
        </pc:sldMkLst>
        <pc:grpChg chg="mod">
          <ac:chgData name="Andrea Pizano" userId="8da0f3cf969fddbf" providerId="Windows Live" clId="Web-{84BEC5A4-1018-F1C6-5AE7-F59D4D3A7523}" dt="2025-08-01T06:18:41.282" v="18" actId="1076"/>
          <ac:grpSpMkLst>
            <pc:docMk/>
            <pc:sldMk cId="3077195648" sldId="333"/>
            <ac:grpSpMk id="46" creationId="{FC549A48-9504-8818-58EC-5078D2E14B03}"/>
          </ac:grpSpMkLst>
        </pc:grpChg>
        <pc:grpChg chg="mod">
          <ac:chgData name="Andrea Pizano" userId="8da0f3cf969fddbf" providerId="Windows Live" clId="Web-{84BEC5A4-1018-F1C6-5AE7-F59D4D3A7523}" dt="2025-08-01T06:18:26.282" v="14" actId="1076"/>
          <ac:grpSpMkLst>
            <pc:docMk/>
            <pc:sldMk cId="3077195648" sldId="333"/>
            <ac:grpSpMk id="47" creationId="{CD2094FB-EEDC-88A4-F564-C5CC502F44F7}"/>
          </ac:grpSpMkLst>
        </pc:grpChg>
        <pc:grpChg chg="mod">
          <ac:chgData name="Andrea Pizano" userId="8da0f3cf969fddbf" providerId="Windows Live" clId="Web-{84BEC5A4-1018-F1C6-5AE7-F59D4D3A7523}" dt="2025-08-01T06:18:30.719" v="15" actId="1076"/>
          <ac:grpSpMkLst>
            <pc:docMk/>
            <pc:sldMk cId="3077195648" sldId="333"/>
            <ac:grpSpMk id="48" creationId="{BF4E5C49-4E54-B3E1-621A-57E21D1F499E}"/>
          </ac:grpSpMkLst>
        </pc:grpChg>
        <pc:grpChg chg="mod">
          <ac:chgData name="Andrea Pizano" userId="8da0f3cf969fddbf" providerId="Windows Live" clId="Web-{84BEC5A4-1018-F1C6-5AE7-F59D4D3A7523}" dt="2025-08-01T06:18:50.094" v="19" actId="1076"/>
          <ac:grpSpMkLst>
            <pc:docMk/>
            <pc:sldMk cId="3077195648" sldId="333"/>
            <ac:grpSpMk id="49" creationId="{16986224-423C-86BC-5C1F-D1554F0C58F5}"/>
          </ac:grpSpMkLst>
        </pc:grpChg>
      </pc:sldChg>
    </pc:docChg>
  </pc:docChgLst>
  <pc:docChgLst>
    <pc:chgData name="Guest User" providerId="Windows Live" clId="Web-{0FCC6C5F-651F-7392-6420-0CC006F9FAD9}"/>
    <pc:docChg chg="addSld delSld modSld">
      <pc:chgData name="Guest User" userId="" providerId="Windows Live" clId="Web-{0FCC6C5F-651F-7392-6420-0CC006F9FAD9}" dt="2025-08-01T06:15:45.676" v="305" actId="1076"/>
      <pc:docMkLst>
        <pc:docMk/>
      </pc:docMkLst>
      <pc:sldChg chg="addSp modSp">
        <pc:chgData name="Guest User" userId="" providerId="Windows Live" clId="Web-{0FCC6C5F-651F-7392-6420-0CC006F9FAD9}" dt="2025-08-01T05:58:52.400" v="180" actId="20577"/>
        <pc:sldMkLst>
          <pc:docMk/>
          <pc:sldMk cId="723984940" sldId="332"/>
        </pc:sldMkLst>
        <pc:spChg chg="add mod">
          <ac:chgData name="Guest User" userId="" providerId="Windows Live" clId="Web-{0FCC6C5F-651F-7392-6420-0CC006F9FAD9}" dt="2025-08-01T05:58:22.649" v="175" actId="20577"/>
          <ac:spMkLst>
            <pc:docMk/>
            <pc:sldMk cId="723984940" sldId="332"/>
            <ac:spMk id="5" creationId="{400609A7-5444-1DEF-CCF5-7E9AEF267D4B}"/>
          </ac:spMkLst>
        </pc:spChg>
        <pc:spChg chg="add mod">
          <ac:chgData name="Guest User" userId="" providerId="Windows Live" clId="Web-{0FCC6C5F-651F-7392-6420-0CC006F9FAD9}" dt="2025-08-01T05:58:46.681" v="178" actId="20577"/>
          <ac:spMkLst>
            <pc:docMk/>
            <pc:sldMk cId="723984940" sldId="332"/>
            <ac:spMk id="6" creationId="{879DE512-8A0D-1C21-0804-8A617DE6174C}"/>
          </ac:spMkLst>
        </pc:spChg>
        <pc:spChg chg="add mod">
          <ac:chgData name="Guest User" userId="" providerId="Windows Live" clId="Web-{0FCC6C5F-651F-7392-6420-0CC006F9FAD9}" dt="2025-08-01T05:58:52.400" v="180" actId="20577"/>
          <ac:spMkLst>
            <pc:docMk/>
            <pc:sldMk cId="723984940" sldId="332"/>
            <ac:spMk id="7" creationId="{94DCDBC3-1995-B8E0-18A9-F22555010274}"/>
          </ac:spMkLst>
        </pc:spChg>
      </pc:sldChg>
      <pc:sldChg chg="addSp delSp modSp">
        <pc:chgData name="Guest User" userId="" providerId="Windows Live" clId="Web-{0FCC6C5F-651F-7392-6420-0CC006F9FAD9}" dt="2025-08-01T06:15:45.676" v="305" actId="1076"/>
        <pc:sldMkLst>
          <pc:docMk/>
          <pc:sldMk cId="3077195648" sldId="333"/>
        </pc:sldMkLst>
        <pc:spChg chg="del topLvl">
          <ac:chgData name="Guest User" userId="" providerId="Windows Live" clId="Web-{0FCC6C5F-651F-7392-6420-0CC006F9FAD9}" dt="2025-08-01T06:00:42.123" v="192"/>
          <ac:spMkLst>
            <pc:docMk/>
            <pc:sldMk cId="3077195648" sldId="333"/>
            <ac:spMk id="9" creationId="{015DBDB4-C835-1ACE-8C54-E271A31F62BC}"/>
          </ac:spMkLst>
        </pc:spChg>
        <pc:spChg chg="del">
          <ac:chgData name="Guest User" userId="" providerId="Windows Live" clId="Web-{0FCC6C5F-651F-7392-6420-0CC006F9FAD9}" dt="2025-08-01T05:44:10.950" v="73"/>
          <ac:spMkLst>
            <pc:docMk/>
            <pc:sldMk cId="3077195648" sldId="333"/>
            <ac:spMk id="12" creationId="{67248BE7-2B20-39C8-19DC-C7B4DDC1CE91}"/>
          </ac:spMkLst>
        </pc:spChg>
        <pc:spChg chg="del mod topLvl">
          <ac:chgData name="Guest User" userId="" providerId="Windows Live" clId="Web-{0FCC6C5F-651F-7392-6420-0CC006F9FAD9}" dt="2025-08-01T06:02:13.608" v="202"/>
          <ac:spMkLst>
            <pc:docMk/>
            <pc:sldMk cId="3077195648" sldId="333"/>
            <ac:spMk id="13" creationId="{F3195B70-15A6-4DAF-859B-10C4F0E26EC6}"/>
          </ac:spMkLst>
        </pc:spChg>
        <pc:spChg chg="del mod topLvl">
          <ac:chgData name="Guest User" userId="" providerId="Windows Live" clId="Web-{0FCC6C5F-651F-7392-6420-0CC006F9FAD9}" dt="2025-08-01T06:01:43.811" v="198"/>
          <ac:spMkLst>
            <pc:docMk/>
            <pc:sldMk cId="3077195648" sldId="333"/>
            <ac:spMk id="14" creationId="{DE3298C1-D409-6E55-39A1-0124AB0E1FB4}"/>
          </ac:spMkLst>
        </pc:spChg>
        <pc:spChg chg="topLvl">
          <ac:chgData name="Guest User" userId="" providerId="Windows Live" clId="Web-{0FCC6C5F-651F-7392-6420-0CC006F9FAD9}" dt="2025-08-01T06:01:33.639" v="196"/>
          <ac:spMkLst>
            <pc:docMk/>
            <pc:sldMk cId="3077195648" sldId="333"/>
            <ac:spMk id="15" creationId="{70C12191-CF85-356D-A485-38408AEB82FA}"/>
          </ac:spMkLst>
        </pc:spChg>
        <pc:spChg chg="mod">
          <ac:chgData name="Guest User" userId="" providerId="Windows Live" clId="Web-{0FCC6C5F-651F-7392-6420-0CC006F9FAD9}" dt="2025-08-01T05:50:45.521" v="134" actId="20577"/>
          <ac:spMkLst>
            <pc:docMk/>
            <pc:sldMk cId="3077195648" sldId="333"/>
            <ac:spMk id="16" creationId="{CA7471D8-E5A3-CE0D-2864-2CE52E125C3F}"/>
          </ac:spMkLst>
        </pc:spChg>
        <pc:spChg chg="add mod topLvl">
          <ac:chgData name="Guest User" userId="" providerId="Windows Live" clId="Web-{0FCC6C5F-651F-7392-6420-0CC006F9FAD9}" dt="2025-08-01T06:00:34.217" v="191"/>
          <ac:spMkLst>
            <pc:docMk/>
            <pc:sldMk cId="3077195648" sldId="333"/>
            <ac:spMk id="17" creationId="{FE2D9EEB-11D6-56C9-5996-1397E745D6F4}"/>
          </ac:spMkLst>
        </pc:spChg>
        <pc:spChg chg="mod">
          <ac:chgData name="Guest User" userId="" providerId="Windows Live" clId="Web-{0FCC6C5F-651F-7392-6420-0CC006F9FAD9}" dt="2025-08-01T05:50:40.615" v="132" actId="20577"/>
          <ac:spMkLst>
            <pc:docMk/>
            <pc:sldMk cId="3077195648" sldId="333"/>
            <ac:spMk id="19" creationId="{6C1EB550-88E1-B32B-7F90-C838D13314DE}"/>
          </ac:spMkLst>
        </pc:spChg>
        <pc:spChg chg="add del mod">
          <ac:chgData name="Guest User" userId="" providerId="Windows Live" clId="Web-{0FCC6C5F-651F-7392-6420-0CC006F9FAD9}" dt="2025-08-01T05:50:33.881" v="129" actId="20577"/>
          <ac:spMkLst>
            <pc:docMk/>
            <pc:sldMk cId="3077195648" sldId="333"/>
            <ac:spMk id="21" creationId="{6189D112-AF5A-D9B0-3389-381005806EF2}"/>
          </ac:spMkLst>
        </pc:spChg>
        <pc:spChg chg="add mod">
          <ac:chgData name="Guest User" userId="" providerId="Windows Live" clId="Web-{0FCC6C5F-651F-7392-6420-0CC006F9FAD9}" dt="2025-08-01T05:47:45.364" v="95" actId="1076"/>
          <ac:spMkLst>
            <pc:docMk/>
            <pc:sldMk cId="3077195648" sldId="333"/>
            <ac:spMk id="23" creationId="{32A409DA-8E93-D637-0086-4F38A45C9E8E}"/>
          </ac:spMkLst>
        </pc:spChg>
        <pc:spChg chg="add mod topLvl">
          <ac:chgData name="Guest User" userId="" providerId="Windows Live" clId="Web-{0FCC6C5F-651F-7392-6420-0CC006F9FAD9}" dt="2025-08-01T06:02:04.999" v="200"/>
          <ac:spMkLst>
            <pc:docMk/>
            <pc:sldMk cId="3077195648" sldId="333"/>
            <ac:spMk id="24" creationId="{D919C9DB-6A55-DD70-4E91-EF57005E7A83}"/>
          </ac:spMkLst>
        </pc:spChg>
        <pc:spChg chg="add del mod">
          <ac:chgData name="Guest User" userId="" providerId="Windows Live" clId="Web-{0FCC6C5F-651F-7392-6420-0CC006F9FAD9}" dt="2025-08-01T05:48:07.193" v="107"/>
          <ac:spMkLst>
            <pc:docMk/>
            <pc:sldMk cId="3077195648" sldId="333"/>
            <ac:spMk id="25" creationId="{D0E8339C-6C73-7ED3-70EE-D0F41CCC5241}"/>
          </ac:spMkLst>
        </pc:spChg>
        <pc:spChg chg="add mod topLvl">
          <ac:chgData name="Guest User" userId="" providerId="Windows Live" clId="Web-{0FCC6C5F-651F-7392-6420-0CC006F9FAD9}" dt="2025-08-01T06:01:33.639" v="196"/>
          <ac:spMkLst>
            <pc:docMk/>
            <pc:sldMk cId="3077195648" sldId="333"/>
            <ac:spMk id="26" creationId="{E9075B1D-E36A-6353-6F18-AF8FD7F2FF75}"/>
          </ac:spMkLst>
        </pc:spChg>
        <pc:spChg chg="add mod topLvl">
          <ac:chgData name="Guest User" userId="" providerId="Windows Live" clId="Web-{0FCC6C5F-651F-7392-6420-0CC006F9FAD9}" dt="2025-08-01T06:01:33.639" v="196"/>
          <ac:spMkLst>
            <pc:docMk/>
            <pc:sldMk cId="3077195648" sldId="333"/>
            <ac:spMk id="27" creationId="{624ED0E3-7692-3D8F-915A-1CAC382641AE}"/>
          </ac:spMkLst>
        </pc:spChg>
        <pc:spChg chg="add del mod">
          <ac:chgData name="Guest User" userId="" providerId="Windows Live" clId="Web-{0FCC6C5F-651F-7392-6420-0CC006F9FAD9}" dt="2025-08-01T05:50:52.334" v="138"/>
          <ac:spMkLst>
            <pc:docMk/>
            <pc:sldMk cId="3077195648" sldId="333"/>
            <ac:spMk id="30" creationId="{0F174B76-9BE1-1531-53DD-9F42BF954018}"/>
          </ac:spMkLst>
        </pc:spChg>
        <pc:spChg chg="add mod topLvl">
          <ac:chgData name="Guest User" userId="" providerId="Windows Live" clId="Web-{0FCC6C5F-651F-7392-6420-0CC006F9FAD9}" dt="2025-08-01T06:02:04.999" v="200"/>
          <ac:spMkLst>
            <pc:docMk/>
            <pc:sldMk cId="3077195648" sldId="333"/>
            <ac:spMk id="31" creationId="{56E61848-A639-E7E0-241D-B95D5C92BD94}"/>
          </ac:spMkLst>
        </pc:spChg>
        <pc:spChg chg="add mod">
          <ac:chgData name="Guest User" userId="" providerId="Windows Live" clId="Web-{0FCC6C5F-651F-7392-6420-0CC006F9FAD9}" dt="2025-08-01T05:51:50.600" v="147" actId="1076"/>
          <ac:spMkLst>
            <pc:docMk/>
            <pc:sldMk cId="3077195648" sldId="333"/>
            <ac:spMk id="32" creationId="{F3DB3861-62EB-9C58-7DD1-5453F1E22706}"/>
          </ac:spMkLst>
        </pc:spChg>
        <pc:spChg chg="add mod topLvl">
          <ac:chgData name="Guest User" userId="" providerId="Windows Live" clId="Web-{0FCC6C5F-651F-7392-6420-0CC006F9FAD9}" dt="2025-08-01T06:00:34.217" v="191"/>
          <ac:spMkLst>
            <pc:docMk/>
            <pc:sldMk cId="3077195648" sldId="333"/>
            <ac:spMk id="33" creationId="{6BB34311-0B43-B07A-A672-61AD2DC7D6B9}"/>
          </ac:spMkLst>
        </pc:spChg>
        <pc:spChg chg="add mod">
          <ac:chgData name="Guest User" userId="" providerId="Windows Live" clId="Web-{0FCC6C5F-651F-7392-6420-0CC006F9FAD9}" dt="2025-08-01T06:01:16.342" v="195" actId="1076"/>
          <ac:spMkLst>
            <pc:docMk/>
            <pc:sldMk cId="3077195648" sldId="333"/>
            <ac:spMk id="39" creationId="{756CA98E-8F52-61B3-40ED-28F13E1F077D}"/>
          </ac:spMkLst>
        </pc:spChg>
        <pc:spChg chg="add mod">
          <ac:chgData name="Guest User" userId="" providerId="Windows Live" clId="Web-{0FCC6C5F-651F-7392-6420-0CC006F9FAD9}" dt="2025-08-01T06:02:44.749" v="207" actId="20577"/>
          <ac:spMkLst>
            <pc:docMk/>
            <pc:sldMk cId="3077195648" sldId="333"/>
            <ac:spMk id="43" creationId="{3EDB2032-0CFC-2B75-A87D-F4840540A07A}"/>
          </ac:spMkLst>
        </pc:spChg>
        <pc:spChg chg="add mod">
          <ac:chgData name="Guest User" userId="" providerId="Windows Live" clId="Web-{0FCC6C5F-651F-7392-6420-0CC006F9FAD9}" dt="2025-08-01T06:03:05.155" v="211" actId="20577"/>
          <ac:spMkLst>
            <pc:docMk/>
            <pc:sldMk cId="3077195648" sldId="333"/>
            <ac:spMk id="44" creationId="{3CDD6C07-04EE-5E7D-C1F9-FFCD67FADA47}"/>
          </ac:spMkLst>
        </pc:spChg>
        <pc:spChg chg="add mod">
          <ac:chgData name="Guest User" userId="" providerId="Windows Live" clId="Web-{0FCC6C5F-651F-7392-6420-0CC006F9FAD9}" dt="2025-08-01T06:03:16.765" v="215" actId="20577"/>
          <ac:spMkLst>
            <pc:docMk/>
            <pc:sldMk cId="3077195648" sldId="333"/>
            <ac:spMk id="45" creationId="{2F91B5BD-4C3E-4827-F77D-ABC60AE29AAC}"/>
          </ac:spMkLst>
        </pc:spChg>
        <pc:grpChg chg="add del mod">
          <ac:chgData name="Guest User" userId="" providerId="Windows Live" clId="Web-{0FCC6C5F-651F-7392-6420-0CC006F9FAD9}" dt="2025-08-01T06:00:34.217" v="191"/>
          <ac:grpSpMkLst>
            <pc:docMk/>
            <pc:sldMk cId="3077195648" sldId="333"/>
            <ac:grpSpMk id="34" creationId="{208A6636-614E-4645-310D-1203D3889D34}"/>
          </ac:grpSpMkLst>
        </pc:grpChg>
        <pc:grpChg chg="add mod">
          <ac:chgData name="Guest User" userId="" providerId="Windows Live" clId="Web-{0FCC6C5F-651F-7392-6420-0CC006F9FAD9}" dt="2025-08-01T05:56:46.695" v="167" actId="1076"/>
          <ac:grpSpMkLst>
            <pc:docMk/>
            <pc:sldMk cId="3077195648" sldId="333"/>
            <ac:grpSpMk id="35" creationId="{0DEA124B-2B6B-8913-FF8D-7E04905118CB}"/>
          </ac:grpSpMkLst>
        </pc:grpChg>
        <pc:grpChg chg="add del mod">
          <ac:chgData name="Guest User" userId="" providerId="Windows Live" clId="Web-{0FCC6C5F-651F-7392-6420-0CC006F9FAD9}" dt="2025-08-01T06:01:33.639" v="196"/>
          <ac:grpSpMkLst>
            <pc:docMk/>
            <pc:sldMk cId="3077195648" sldId="333"/>
            <ac:grpSpMk id="36" creationId="{40B06F5A-77D3-40D2-5195-BE8DF7466A4C}"/>
          </ac:grpSpMkLst>
        </pc:grpChg>
        <pc:grpChg chg="add del mod">
          <ac:chgData name="Guest User" userId="" providerId="Windows Live" clId="Web-{0FCC6C5F-651F-7392-6420-0CC006F9FAD9}" dt="2025-08-01T06:02:04.999" v="200"/>
          <ac:grpSpMkLst>
            <pc:docMk/>
            <pc:sldMk cId="3077195648" sldId="333"/>
            <ac:grpSpMk id="37" creationId="{86D24A95-6970-9235-5DE4-E4ACA0F63304}"/>
          </ac:grpSpMkLst>
        </pc:grpChg>
        <pc:grpChg chg="add">
          <ac:chgData name="Guest User" userId="" providerId="Windows Live" clId="Web-{0FCC6C5F-651F-7392-6420-0CC006F9FAD9}" dt="2025-08-01T06:01:02.014" v="194"/>
          <ac:grpSpMkLst>
            <pc:docMk/>
            <pc:sldMk cId="3077195648" sldId="333"/>
            <ac:grpSpMk id="40" creationId="{300773EF-B242-6613-D07B-19A0486C26E3}"/>
          </ac:grpSpMkLst>
        </pc:grpChg>
        <pc:grpChg chg="add">
          <ac:chgData name="Guest User" userId="" providerId="Windows Live" clId="Web-{0FCC6C5F-651F-7392-6420-0CC006F9FAD9}" dt="2025-08-01T06:01:51.608" v="199"/>
          <ac:grpSpMkLst>
            <pc:docMk/>
            <pc:sldMk cId="3077195648" sldId="333"/>
            <ac:grpSpMk id="41" creationId="{82C9C781-94D5-F469-B515-7016B6349F46}"/>
          </ac:grpSpMkLst>
        </pc:grpChg>
        <pc:grpChg chg="add">
          <ac:chgData name="Guest User" userId="" providerId="Windows Live" clId="Web-{0FCC6C5F-651F-7392-6420-0CC006F9FAD9}" dt="2025-08-01T06:02:21.061" v="203"/>
          <ac:grpSpMkLst>
            <pc:docMk/>
            <pc:sldMk cId="3077195648" sldId="333"/>
            <ac:grpSpMk id="42" creationId="{6C270E01-733E-6888-1311-BB6988D1CB14}"/>
          </ac:grpSpMkLst>
        </pc:grpChg>
        <pc:grpChg chg="add mod">
          <ac:chgData name="Guest User" userId="" providerId="Windows Live" clId="Web-{0FCC6C5F-651F-7392-6420-0CC006F9FAD9}" dt="2025-08-01T06:10:19.967" v="260" actId="14100"/>
          <ac:grpSpMkLst>
            <pc:docMk/>
            <pc:sldMk cId="3077195648" sldId="333"/>
            <ac:grpSpMk id="46" creationId="{FC549A48-9504-8818-58EC-5078D2E14B03}"/>
          </ac:grpSpMkLst>
        </pc:grpChg>
        <pc:grpChg chg="add mod">
          <ac:chgData name="Guest User" userId="" providerId="Windows Live" clId="Web-{0FCC6C5F-651F-7392-6420-0CC006F9FAD9}" dt="2025-08-01T06:10:23.827" v="261" actId="14100"/>
          <ac:grpSpMkLst>
            <pc:docMk/>
            <pc:sldMk cId="3077195648" sldId="333"/>
            <ac:grpSpMk id="47" creationId="{CD2094FB-EEDC-88A4-F564-C5CC502F44F7}"/>
          </ac:grpSpMkLst>
        </pc:grpChg>
        <pc:grpChg chg="add mod">
          <ac:chgData name="Guest User" userId="" providerId="Windows Live" clId="Web-{0FCC6C5F-651F-7392-6420-0CC006F9FAD9}" dt="2025-08-01T06:15:45.364" v="304" actId="1076"/>
          <ac:grpSpMkLst>
            <pc:docMk/>
            <pc:sldMk cId="3077195648" sldId="333"/>
            <ac:grpSpMk id="48" creationId="{BF4E5C49-4E54-B3E1-621A-57E21D1F499E}"/>
          </ac:grpSpMkLst>
        </pc:grpChg>
        <pc:grpChg chg="add mod">
          <ac:chgData name="Guest User" userId="" providerId="Windows Live" clId="Web-{0FCC6C5F-651F-7392-6420-0CC006F9FAD9}" dt="2025-08-01T06:15:45.676" v="305" actId="1076"/>
          <ac:grpSpMkLst>
            <pc:docMk/>
            <pc:sldMk cId="3077195648" sldId="333"/>
            <ac:grpSpMk id="49" creationId="{16986224-423C-86BC-5C1F-D1554F0C58F5}"/>
          </ac:grpSpMkLst>
        </pc:grpChg>
        <pc:picChg chg="add mod topLvl">
          <ac:chgData name="Guest User" userId="" providerId="Windows Live" clId="Web-{0FCC6C5F-651F-7392-6420-0CC006F9FAD9}" dt="2025-08-01T06:15:39.239" v="298" actId="1076"/>
          <ac:picMkLst>
            <pc:docMk/>
            <pc:sldMk cId="3077195648" sldId="333"/>
            <ac:picMk id="6" creationId="{65E4BF75-E8C7-116D-47BE-7DD6B68EC776}"/>
          </ac:picMkLst>
        </pc:picChg>
        <pc:picChg chg="add mod topLvl">
          <ac:chgData name="Guest User" userId="" providerId="Windows Live" clId="Web-{0FCC6C5F-651F-7392-6420-0CC006F9FAD9}" dt="2025-08-01T06:10:11.104" v="259" actId="1076"/>
          <ac:picMkLst>
            <pc:docMk/>
            <pc:sldMk cId="3077195648" sldId="333"/>
            <ac:picMk id="7" creationId="{71D21FC1-6140-D51B-F765-B0C150DABAF8}"/>
          </ac:picMkLst>
        </pc:picChg>
        <pc:picChg chg="add mod">
          <ac:chgData name="Guest User" userId="" providerId="Windows Live" clId="Web-{0FCC6C5F-651F-7392-6420-0CC006F9FAD9}" dt="2025-08-01T06:05:57.578" v="229" actId="1076"/>
          <ac:picMkLst>
            <pc:docMk/>
            <pc:sldMk cId="3077195648" sldId="333"/>
            <ac:picMk id="10" creationId="{CC7C57AF-D3F4-DF08-2EEA-88D996CEC26E}"/>
          </ac:picMkLst>
        </pc:picChg>
        <pc:picChg chg="add mod topLvl">
          <ac:chgData name="Guest User" userId="" providerId="Windows Live" clId="Web-{0FCC6C5F-651F-7392-6420-0CC006F9FAD9}" dt="2025-08-01T06:01:33.639" v="196"/>
          <ac:picMkLst>
            <pc:docMk/>
            <pc:sldMk cId="3077195648" sldId="333"/>
            <ac:picMk id="11" creationId="{CBC68959-E39F-E803-F0DA-64836AB0CD5F}"/>
          </ac:picMkLst>
        </pc:picChg>
      </pc:sldChg>
      <pc:sldChg chg="modSp">
        <pc:chgData name="Guest User" userId="" providerId="Windows Live" clId="Web-{0FCC6C5F-651F-7392-6420-0CC006F9FAD9}" dt="2025-07-31T17:46:55.485" v="33"/>
        <pc:sldMkLst>
          <pc:docMk/>
          <pc:sldMk cId="1270002191" sldId="334"/>
        </pc:sldMkLst>
        <pc:graphicFrameChg chg="mod modGraphic">
          <ac:chgData name="Guest User" userId="" providerId="Windows Live" clId="Web-{0FCC6C5F-651F-7392-6420-0CC006F9FAD9}" dt="2025-07-31T17:46:55.485" v="33"/>
          <ac:graphicFrameMkLst>
            <pc:docMk/>
            <pc:sldMk cId="1270002191" sldId="334"/>
            <ac:graphicFrameMk id="5" creationId="{5F13CE5F-B3DD-DF9D-B748-9B471FC8C046}"/>
          </ac:graphicFrameMkLst>
        </pc:graphicFrameChg>
      </pc:sldChg>
      <pc:sldChg chg="delSp add del replId">
        <pc:chgData name="Guest User" userId="" providerId="Windows Live" clId="Web-{0FCC6C5F-651F-7392-6420-0CC006F9FAD9}" dt="2025-08-01T05:29:00.268" v="40"/>
        <pc:sldMkLst>
          <pc:docMk/>
          <pc:sldMk cId="890658370" sldId="336"/>
        </pc:sldMkLst>
        <pc:picChg chg="del">
          <ac:chgData name="Guest User" userId="" providerId="Windows Live" clId="Web-{0FCC6C5F-651F-7392-6420-0CC006F9FAD9}" dt="2025-08-01T05:28:54.080" v="39"/>
          <ac:picMkLst>
            <pc:docMk/>
            <pc:sldMk cId="890658370" sldId="336"/>
            <ac:picMk id="21" creationId="{F8743D95-2341-48F6-88D6-13A1785208F0}"/>
          </ac:picMkLst>
        </pc:picChg>
        <pc:picChg chg="del">
          <ac:chgData name="Guest User" userId="" providerId="Windows Live" clId="Web-{0FCC6C5F-651F-7392-6420-0CC006F9FAD9}" dt="2025-08-01T05:28:51.143" v="38"/>
          <ac:picMkLst>
            <pc:docMk/>
            <pc:sldMk cId="890658370" sldId="336"/>
            <ac:picMk id="22" creationId="{B38EB0E2-E6F2-F813-C470-A666251CAE55}"/>
          </ac:picMkLst>
        </pc:picChg>
        <pc:picChg chg="del">
          <ac:chgData name="Guest User" userId="" providerId="Windows Live" clId="Web-{0FCC6C5F-651F-7392-6420-0CC006F9FAD9}" dt="2025-08-01T05:28:49.893" v="37"/>
          <ac:picMkLst>
            <pc:docMk/>
            <pc:sldMk cId="890658370" sldId="336"/>
            <ac:picMk id="23" creationId="{232B8BE0-67C7-1D64-5F93-660135897775}"/>
          </ac:picMkLst>
        </pc:picChg>
        <pc:picChg chg="del">
          <ac:chgData name="Guest User" userId="" providerId="Windows Live" clId="Web-{0FCC6C5F-651F-7392-6420-0CC006F9FAD9}" dt="2025-08-01T05:28:43.924" v="35"/>
          <ac:picMkLst>
            <pc:docMk/>
            <pc:sldMk cId="890658370" sldId="336"/>
            <ac:picMk id="24" creationId="{DE647618-3AF2-C247-1EC2-90248F8A6664}"/>
          </ac:picMkLst>
        </pc:picChg>
        <pc:picChg chg="del">
          <ac:chgData name="Guest User" userId="" providerId="Windows Live" clId="Web-{0FCC6C5F-651F-7392-6420-0CC006F9FAD9}" dt="2025-08-01T05:28:48.424" v="36"/>
          <ac:picMkLst>
            <pc:docMk/>
            <pc:sldMk cId="890658370" sldId="336"/>
            <ac:picMk id="25" creationId="{70321FF0-DBA9-4885-C119-787E40C93346}"/>
          </ac:picMkLst>
        </pc:picChg>
      </pc:sldChg>
    </pc:docChg>
  </pc:docChgLst>
  <pc:docChgLst>
    <pc:chgData name="Guest User" providerId="Windows Live" clId="Web-{1E4A64FF-2623-0FAD-9630-A9C5BC13456F}"/>
    <pc:docChg chg="mod addSld delSld modSld">
      <pc:chgData name="Guest User" userId="" providerId="Windows Live" clId="Web-{1E4A64FF-2623-0FAD-9630-A9C5BC13456F}" dt="2025-07-23T22:46:09.103" v="971" actId="20577"/>
      <pc:docMkLst>
        <pc:docMk/>
      </pc:docMkLst>
      <pc:sldChg chg="modSp">
        <pc:chgData name="Guest User" userId="" providerId="Windows Live" clId="Web-{1E4A64FF-2623-0FAD-9630-A9C5BC13456F}" dt="2025-07-23T22:24:38.660" v="149"/>
        <pc:sldMkLst>
          <pc:docMk/>
          <pc:sldMk cId="2513219583" sldId="312"/>
        </pc:sldMkLst>
      </pc:sldChg>
      <pc:sldChg chg="modSp">
        <pc:chgData name="Guest User" userId="" providerId="Windows Live" clId="Web-{1E4A64FF-2623-0FAD-9630-A9C5BC13456F}" dt="2025-07-23T22:39:21.018" v="500" actId="20577"/>
        <pc:sldMkLst>
          <pc:docMk/>
          <pc:sldMk cId="222831695" sldId="314"/>
        </pc:sldMkLst>
      </pc:sldChg>
      <pc:sldChg chg="modSp">
        <pc:chgData name="Guest User" userId="" providerId="Windows Live" clId="Web-{1E4A64FF-2623-0FAD-9630-A9C5BC13456F}" dt="2025-07-23T22:34:04.216" v="328" actId="14100"/>
        <pc:sldMkLst>
          <pc:docMk/>
          <pc:sldMk cId="1910924092" sldId="320"/>
        </pc:sldMkLst>
      </pc:sldChg>
      <pc:sldChg chg="modSp new">
        <pc:chgData name="Guest User" userId="" providerId="Windows Live" clId="Web-{1E4A64FF-2623-0FAD-9630-A9C5BC13456F}" dt="2025-07-23T22:46:09.103" v="971" actId="20577"/>
        <pc:sldMkLst>
          <pc:docMk/>
          <pc:sldMk cId="373454635" sldId="321"/>
        </pc:sldMkLst>
      </pc:sldChg>
      <pc:sldChg chg="addSp delSp modSp new">
        <pc:chgData name="Guest User" userId="" providerId="Windows Live" clId="Web-{1E4A64FF-2623-0FAD-9630-A9C5BC13456F}" dt="2025-07-23T22:45:45.759" v="967"/>
        <pc:sldMkLst>
          <pc:docMk/>
          <pc:sldMk cId="3593018899" sldId="322"/>
        </pc:sldMkLst>
      </pc:sldChg>
      <pc:sldChg chg="modSp new del">
        <pc:chgData name="Guest User" userId="" providerId="Windows Live" clId="Web-{1E4A64FF-2623-0FAD-9630-A9C5BC13456F}" dt="2025-07-23T22:23:10.128" v="144"/>
        <pc:sldMkLst>
          <pc:docMk/>
          <pc:sldMk cId="2683966359" sldId="323"/>
        </pc:sldMkLst>
      </pc:sldChg>
      <pc:sldChg chg="modSp new">
        <pc:chgData name="Guest User" userId="" providerId="Windows Live" clId="Web-{1E4A64FF-2623-0FAD-9630-A9C5BC13456F}" dt="2025-07-23T22:40:43.316" v="514" actId="20577"/>
        <pc:sldMkLst>
          <pc:docMk/>
          <pc:sldMk cId="2810057763" sldId="323"/>
        </pc:sldMkLst>
      </pc:sldChg>
    </pc:docChg>
  </pc:docChgLst>
  <pc:docChgLst>
    <pc:chgData name="Miguel Alvarado" userId="0e82a1e0b3feefb4" providerId="LiveId" clId="{27C24296-8AF2-42A1-9981-3FAE368A05B4}"/>
    <pc:docChg chg="undo redo custSel addSld delSld modSld sldOrd">
      <pc:chgData name="Miguel Alvarado" userId="0e82a1e0b3feefb4" providerId="LiveId" clId="{27C24296-8AF2-42A1-9981-3FAE368A05B4}" dt="2025-08-01T20:40:27.898" v="2984" actId="20577"/>
      <pc:docMkLst>
        <pc:docMk/>
      </pc:docMkLst>
      <pc:sldChg chg="modSp mod">
        <pc:chgData name="Miguel Alvarado" userId="0e82a1e0b3feefb4" providerId="LiveId" clId="{27C24296-8AF2-42A1-9981-3FAE368A05B4}" dt="2025-08-01T13:13:25.562" v="2321" actId="14100"/>
        <pc:sldMkLst>
          <pc:docMk/>
          <pc:sldMk cId="770628383" sldId="300"/>
        </pc:sldMkLst>
        <pc:spChg chg="mod">
          <ac:chgData name="Miguel Alvarado" userId="0e82a1e0b3feefb4" providerId="LiveId" clId="{27C24296-8AF2-42A1-9981-3FAE368A05B4}" dt="2025-07-28T16:06:59.833" v="1651" actId="1076"/>
          <ac:spMkLst>
            <pc:docMk/>
            <pc:sldMk cId="770628383" sldId="300"/>
            <ac:spMk id="2" creationId="{F6E66075-8333-F0B8-C674-426882527356}"/>
          </ac:spMkLst>
        </pc:spChg>
        <pc:spChg chg="mod">
          <ac:chgData name="Miguel Alvarado" userId="0e82a1e0b3feefb4" providerId="LiveId" clId="{27C24296-8AF2-42A1-9981-3FAE368A05B4}" dt="2025-08-01T13:13:25.562" v="2321" actId="14100"/>
          <ac:spMkLst>
            <pc:docMk/>
            <pc:sldMk cId="770628383" sldId="300"/>
            <ac:spMk id="3" creationId="{4ABFE778-B18A-2D9B-F566-9226EFEC7BD5}"/>
          </ac:spMkLst>
        </pc:spChg>
      </pc:sldChg>
      <pc:sldChg chg="addSp delSp modSp mod modAnim">
        <pc:chgData name="Miguel Alvarado" userId="0e82a1e0b3feefb4" providerId="LiveId" clId="{27C24296-8AF2-42A1-9981-3FAE368A05B4}" dt="2025-07-28T07:49:19.210" v="1551" actId="1076"/>
        <pc:sldMkLst>
          <pc:docMk/>
          <pc:sldMk cId="4053747870" sldId="307"/>
        </pc:sldMkLst>
        <pc:spChg chg="mod">
          <ac:chgData name="Miguel Alvarado" userId="0e82a1e0b3feefb4" providerId="LiveId" clId="{27C24296-8AF2-42A1-9981-3FAE368A05B4}" dt="2025-07-28T07:31:39.124" v="1402" actId="1582"/>
          <ac:spMkLst>
            <pc:docMk/>
            <pc:sldMk cId="4053747870" sldId="307"/>
            <ac:spMk id="20" creationId="{E0022F7E-3F3C-1ABC-EDE3-B7720C51F315}"/>
          </ac:spMkLst>
        </pc:spChg>
        <pc:spChg chg="add mod">
          <ac:chgData name="Miguel Alvarado" userId="0e82a1e0b3feefb4" providerId="LiveId" clId="{27C24296-8AF2-42A1-9981-3FAE368A05B4}" dt="2025-07-28T05:44:45.504" v="776" actId="1076"/>
          <ac:spMkLst>
            <pc:docMk/>
            <pc:sldMk cId="4053747870" sldId="307"/>
            <ac:spMk id="23" creationId="{B3D5E1C2-BC22-7E36-F2B7-4FFC730ABE56}"/>
          </ac:spMkLst>
        </pc:spChg>
        <pc:spChg chg="mod">
          <ac:chgData name="Miguel Alvarado" userId="0e82a1e0b3feefb4" providerId="LiveId" clId="{27C24296-8AF2-42A1-9981-3FAE368A05B4}" dt="2025-07-28T07:31:39.124" v="1402" actId="1582"/>
          <ac:spMkLst>
            <pc:docMk/>
            <pc:sldMk cId="4053747870" sldId="307"/>
            <ac:spMk id="26" creationId="{4999EC36-3E49-5100-BCE0-05D493660EAD}"/>
          </ac:spMkLst>
        </pc:spChg>
        <pc:spChg chg="mod">
          <ac:chgData name="Miguel Alvarado" userId="0e82a1e0b3feefb4" providerId="LiveId" clId="{27C24296-8AF2-42A1-9981-3FAE368A05B4}" dt="2025-07-28T07:31:39.124" v="1402" actId="1582"/>
          <ac:spMkLst>
            <pc:docMk/>
            <pc:sldMk cId="4053747870" sldId="307"/>
            <ac:spMk id="44" creationId="{D28EF82C-7930-F512-BEB4-9A04BD47B56A}"/>
          </ac:spMkLst>
        </pc:spChg>
        <pc:spChg chg="mod">
          <ac:chgData name="Miguel Alvarado" userId="0e82a1e0b3feefb4" providerId="LiveId" clId="{27C24296-8AF2-42A1-9981-3FAE368A05B4}" dt="2025-07-28T07:31:39.124" v="1402" actId="1582"/>
          <ac:spMkLst>
            <pc:docMk/>
            <pc:sldMk cId="4053747870" sldId="307"/>
            <ac:spMk id="45" creationId="{46E6753B-412C-C495-0C0E-BF44E96E51CA}"/>
          </ac:spMkLst>
        </pc:spChg>
        <pc:spChg chg="mod">
          <ac:chgData name="Miguel Alvarado" userId="0e82a1e0b3feefb4" providerId="LiveId" clId="{27C24296-8AF2-42A1-9981-3FAE368A05B4}" dt="2025-07-28T07:31:39.124" v="1402" actId="1582"/>
          <ac:spMkLst>
            <pc:docMk/>
            <pc:sldMk cId="4053747870" sldId="307"/>
            <ac:spMk id="53" creationId="{1BDF20AB-5004-9D4A-74F6-D8CC8BD44BE7}"/>
          </ac:spMkLst>
        </pc:spChg>
        <pc:spChg chg="mod">
          <ac:chgData name="Miguel Alvarado" userId="0e82a1e0b3feefb4" providerId="LiveId" clId="{27C24296-8AF2-42A1-9981-3FAE368A05B4}" dt="2025-07-28T07:31:39.124" v="1402" actId="1582"/>
          <ac:spMkLst>
            <pc:docMk/>
            <pc:sldMk cId="4053747870" sldId="307"/>
            <ac:spMk id="54" creationId="{D7C8D2A9-8A9B-9EF3-019F-B00C2C572903}"/>
          </ac:spMkLst>
        </pc:spChg>
        <pc:picChg chg="add mod">
          <ac:chgData name="Miguel Alvarado" userId="0e82a1e0b3feefb4" providerId="LiveId" clId="{27C24296-8AF2-42A1-9981-3FAE368A05B4}" dt="2025-07-28T07:49:19.210" v="1551" actId="1076"/>
          <ac:picMkLst>
            <pc:docMk/>
            <pc:sldMk cId="4053747870" sldId="307"/>
            <ac:picMk id="22" creationId="{39A5437B-BB71-444C-525B-96EDDEFA375B}"/>
          </ac:picMkLst>
        </pc:picChg>
        <pc:picChg chg="mod">
          <ac:chgData name="Miguel Alvarado" userId="0e82a1e0b3feefb4" providerId="LiveId" clId="{27C24296-8AF2-42A1-9981-3FAE368A05B4}" dt="2025-07-28T07:32:14.211" v="1404" actId="208"/>
          <ac:picMkLst>
            <pc:docMk/>
            <pc:sldMk cId="4053747870" sldId="307"/>
            <ac:picMk id="40" creationId="{26492B0B-1DAF-1067-C4E6-67F6C5D232F0}"/>
          </ac:picMkLst>
        </pc:picChg>
        <pc:picChg chg="mod">
          <ac:chgData name="Miguel Alvarado" userId="0e82a1e0b3feefb4" providerId="LiveId" clId="{27C24296-8AF2-42A1-9981-3FAE368A05B4}" dt="2025-07-28T07:32:10.502" v="1403" actId="208"/>
          <ac:picMkLst>
            <pc:docMk/>
            <pc:sldMk cId="4053747870" sldId="307"/>
            <ac:picMk id="41" creationId="{66FF3DF0-9911-9FBB-588C-A800DB525F65}"/>
          </ac:picMkLst>
        </pc:picChg>
        <pc:picChg chg="add mod modCrop">
          <ac:chgData name="Miguel Alvarado" userId="0e82a1e0b3feefb4" providerId="LiveId" clId="{27C24296-8AF2-42A1-9981-3FAE368A05B4}" dt="2025-07-28T04:52:19.147" v="342" actId="1076"/>
          <ac:picMkLst>
            <pc:docMk/>
            <pc:sldMk cId="4053747870" sldId="307"/>
            <ac:picMk id="47" creationId="{0F5D3581-7FEC-1C86-F180-0C532BEA20D0}"/>
          </ac:picMkLst>
        </pc:picChg>
        <pc:picChg chg="mod">
          <ac:chgData name="Miguel Alvarado" userId="0e82a1e0b3feefb4" providerId="LiveId" clId="{27C24296-8AF2-42A1-9981-3FAE368A05B4}" dt="2025-07-28T07:32:16.952" v="1405" actId="208"/>
          <ac:picMkLst>
            <pc:docMk/>
            <pc:sldMk cId="4053747870" sldId="307"/>
            <ac:picMk id="50" creationId="{0D8E98FB-21C5-65F4-C268-A7CCD3BE2A98}"/>
          </ac:picMkLst>
        </pc:picChg>
        <pc:cxnChg chg="mod">
          <ac:chgData name="Miguel Alvarado" userId="0e82a1e0b3feefb4" providerId="LiveId" clId="{27C24296-8AF2-42A1-9981-3FAE368A05B4}" dt="2025-07-28T07:31:39.124" v="1402" actId="1582"/>
          <ac:cxnSpMkLst>
            <pc:docMk/>
            <pc:sldMk cId="4053747870" sldId="307"/>
            <ac:cxnSpMk id="34" creationId="{E79D4AB3-A780-635D-0DBB-C7026F58CE43}"/>
          </ac:cxnSpMkLst>
        </pc:cxnChg>
        <pc:cxnChg chg="mod">
          <ac:chgData name="Miguel Alvarado" userId="0e82a1e0b3feefb4" providerId="LiveId" clId="{27C24296-8AF2-42A1-9981-3FAE368A05B4}" dt="2025-07-28T07:29:08.379" v="1400" actId="14100"/>
          <ac:cxnSpMkLst>
            <pc:docMk/>
            <pc:sldMk cId="4053747870" sldId="307"/>
            <ac:cxnSpMk id="46" creationId="{EA616B5E-6887-7A93-7111-7BB7EC022F77}"/>
          </ac:cxnSpMkLst>
        </pc:cxnChg>
        <pc:cxnChg chg="mod">
          <ac:chgData name="Miguel Alvarado" userId="0e82a1e0b3feefb4" providerId="LiveId" clId="{27C24296-8AF2-42A1-9981-3FAE368A05B4}" dt="2025-07-28T07:29:12.698" v="1401" actId="14100"/>
          <ac:cxnSpMkLst>
            <pc:docMk/>
            <pc:sldMk cId="4053747870" sldId="307"/>
            <ac:cxnSpMk id="48" creationId="{4A43C8F1-AEFC-061F-E95F-DC6E90E6C10B}"/>
          </ac:cxnSpMkLst>
        </pc:cxnChg>
      </pc:sldChg>
      <pc:sldChg chg="delSp modSp del mod">
        <pc:chgData name="Miguel Alvarado" userId="0e82a1e0b3feefb4" providerId="LiveId" clId="{27C24296-8AF2-42A1-9981-3FAE368A05B4}" dt="2025-07-28T04:04:33.918" v="209" actId="2696"/>
        <pc:sldMkLst>
          <pc:docMk/>
          <pc:sldMk cId="2513219583" sldId="312"/>
        </pc:sldMkLst>
      </pc:sldChg>
      <pc:sldChg chg="addSp delSp modSp mod modAnim">
        <pc:chgData name="Miguel Alvarado" userId="0e82a1e0b3feefb4" providerId="LiveId" clId="{27C24296-8AF2-42A1-9981-3FAE368A05B4}" dt="2025-07-31T15:10:28.863" v="2126" actId="1076"/>
        <pc:sldMkLst>
          <pc:docMk/>
          <pc:sldMk cId="3404491212" sldId="313"/>
        </pc:sldMkLst>
        <pc:spChg chg="mod">
          <ac:chgData name="Miguel Alvarado" userId="0e82a1e0b3feefb4" providerId="LiveId" clId="{27C24296-8AF2-42A1-9981-3FAE368A05B4}" dt="2025-07-31T06:47:08.599" v="2026" actId="20577"/>
          <ac:spMkLst>
            <pc:docMk/>
            <pc:sldMk cId="3404491212" sldId="313"/>
            <ac:spMk id="2" creationId="{ECE1265A-FE0E-C718-8749-BBD104BA40A4}"/>
          </ac:spMkLst>
        </pc:spChg>
        <pc:spChg chg="add mod">
          <ac:chgData name="Miguel Alvarado" userId="0e82a1e0b3feefb4" providerId="LiveId" clId="{27C24296-8AF2-42A1-9981-3FAE368A05B4}" dt="2025-07-31T15:10:28.863" v="2126" actId="1076"/>
          <ac:spMkLst>
            <pc:docMk/>
            <pc:sldMk cId="3404491212" sldId="313"/>
            <ac:spMk id="5" creationId="{0B0C94A1-6189-E1D3-7AF9-46380DF8DF26}"/>
          </ac:spMkLst>
        </pc:spChg>
        <pc:spChg chg="add mod">
          <ac:chgData name="Miguel Alvarado" userId="0e82a1e0b3feefb4" providerId="LiveId" clId="{27C24296-8AF2-42A1-9981-3FAE368A05B4}" dt="2025-07-31T15:10:28.863" v="2126" actId="1076"/>
          <ac:spMkLst>
            <pc:docMk/>
            <pc:sldMk cId="3404491212" sldId="313"/>
            <ac:spMk id="6" creationId="{386E2A84-AC43-4356-A59F-A3803EAC2EE0}"/>
          </ac:spMkLst>
        </pc:spChg>
        <pc:spChg chg="add mod">
          <ac:chgData name="Miguel Alvarado" userId="0e82a1e0b3feefb4" providerId="LiveId" clId="{27C24296-8AF2-42A1-9981-3FAE368A05B4}" dt="2025-07-31T15:10:15.266" v="2125" actId="1076"/>
          <ac:spMkLst>
            <pc:docMk/>
            <pc:sldMk cId="3404491212" sldId="313"/>
            <ac:spMk id="7" creationId="{D71CE65A-9752-4BCE-1F2D-8D060F277A84}"/>
          </ac:spMkLst>
        </pc:spChg>
        <pc:spChg chg="add del mod">
          <ac:chgData name="Miguel Alvarado" userId="0e82a1e0b3feefb4" providerId="LiveId" clId="{27C24296-8AF2-42A1-9981-3FAE368A05B4}" dt="2025-07-31T04:52:58.179" v="1930" actId="478"/>
          <ac:spMkLst>
            <pc:docMk/>
            <pc:sldMk cId="3404491212" sldId="313"/>
            <ac:spMk id="10" creationId="{1537775B-21E4-8F18-7E2E-02754423D21A}"/>
          </ac:spMkLst>
        </pc:spChg>
        <pc:picChg chg="mod modCrop">
          <ac:chgData name="Miguel Alvarado" userId="0e82a1e0b3feefb4" providerId="LiveId" clId="{27C24296-8AF2-42A1-9981-3FAE368A05B4}" dt="2025-07-31T15:10:28.863" v="2126" actId="1076"/>
          <ac:picMkLst>
            <pc:docMk/>
            <pc:sldMk cId="3404491212" sldId="313"/>
            <ac:picMk id="3" creationId="{B0979C51-EDB5-FB9C-5225-EB9C1582A7CB}"/>
          </ac:picMkLst>
        </pc:picChg>
        <pc:picChg chg="add mod modCrop">
          <ac:chgData name="Miguel Alvarado" userId="0e82a1e0b3feefb4" providerId="LiveId" clId="{27C24296-8AF2-42A1-9981-3FAE368A05B4}" dt="2025-07-31T15:10:28.863" v="2126" actId="1076"/>
          <ac:picMkLst>
            <pc:docMk/>
            <pc:sldMk cId="3404491212" sldId="313"/>
            <ac:picMk id="4" creationId="{8CFDA304-E8BA-37EE-E89B-2D36B48DA734}"/>
          </ac:picMkLst>
        </pc:picChg>
        <pc:picChg chg="add mod modCrop">
          <ac:chgData name="Miguel Alvarado" userId="0e82a1e0b3feefb4" providerId="LiveId" clId="{27C24296-8AF2-42A1-9981-3FAE368A05B4}" dt="2025-07-31T15:10:28.863" v="2126" actId="1076"/>
          <ac:picMkLst>
            <pc:docMk/>
            <pc:sldMk cId="3404491212" sldId="313"/>
            <ac:picMk id="8" creationId="{8F452F8E-CD17-7805-F0A5-1F62B7712BF8}"/>
          </ac:picMkLst>
        </pc:picChg>
        <pc:picChg chg="add mod modCrop">
          <ac:chgData name="Miguel Alvarado" userId="0e82a1e0b3feefb4" providerId="LiveId" clId="{27C24296-8AF2-42A1-9981-3FAE368A05B4}" dt="2025-07-31T15:10:28.863" v="2126" actId="1076"/>
          <ac:picMkLst>
            <pc:docMk/>
            <pc:sldMk cId="3404491212" sldId="313"/>
            <ac:picMk id="9" creationId="{FB2E5122-584D-F9E5-8E64-12978C9D4CEA}"/>
          </ac:picMkLst>
        </pc:picChg>
        <pc:picChg chg="add mod">
          <ac:chgData name="Miguel Alvarado" userId="0e82a1e0b3feefb4" providerId="LiveId" clId="{27C24296-8AF2-42A1-9981-3FAE368A05B4}" dt="2025-07-31T15:10:15.266" v="2125" actId="1076"/>
          <ac:picMkLst>
            <pc:docMk/>
            <pc:sldMk cId="3404491212" sldId="313"/>
            <ac:picMk id="11" creationId="{BC66B4B8-A2D3-A901-60BB-B4A9C423E9C7}"/>
          </ac:picMkLst>
        </pc:picChg>
        <pc:picChg chg="add mod">
          <ac:chgData name="Miguel Alvarado" userId="0e82a1e0b3feefb4" providerId="LiveId" clId="{27C24296-8AF2-42A1-9981-3FAE368A05B4}" dt="2025-07-31T15:10:15.266" v="2125" actId="1076"/>
          <ac:picMkLst>
            <pc:docMk/>
            <pc:sldMk cId="3404491212" sldId="313"/>
            <ac:picMk id="12" creationId="{BB039CFA-72EB-16BF-6253-CE0DBE5CA152}"/>
          </ac:picMkLst>
        </pc:picChg>
        <pc:picChg chg="add mod">
          <ac:chgData name="Miguel Alvarado" userId="0e82a1e0b3feefb4" providerId="LiveId" clId="{27C24296-8AF2-42A1-9981-3FAE368A05B4}" dt="2025-07-31T15:10:15.266" v="2125" actId="1076"/>
          <ac:picMkLst>
            <pc:docMk/>
            <pc:sldMk cId="3404491212" sldId="313"/>
            <ac:picMk id="13" creationId="{5503A0FC-C146-CD6D-BD0B-9030D09A9685}"/>
          </ac:picMkLst>
        </pc:picChg>
        <pc:picChg chg="mod">
          <ac:chgData name="Miguel Alvarado" userId="0e82a1e0b3feefb4" providerId="LiveId" clId="{27C24296-8AF2-42A1-9981-3FAE368A05B4}" dt="2025-07-31T15:09:36.850" v="2119" actId="1076"/>
          <ac:picMkLst>
            <pc:docMk/>
            <pc:sldMk cId="3404491212" sldId="313"/>
            <ac:picMk id="4098" creationId="{3D76A3BA-6659-6FEF-889B-177298693543}"/>
          </ac:picMkLst>
        </pc:picChg>
      </pc:sldChg>
      <pc:sldChg chg="addSp delSp modSp del mod modAnim">
        <pc:chgData name="Miguel Alvarado" userId="0e82a1e0b3feefb4" providerId="LiveId" clId="{27C24296-8AF2-42A1-9981-3FAE368A05B4}" dt="2025-07-31T04:56:18.957" v="1955" actId="2696"/>
        <pc:sldMkLst>
          <pc:docMk/>
          <pc:sldMk cId="222831695" sldId="314"/>
        </pc:sldMkLst>
        <pc:spChg chg="mod">
          <ac:chgData name="Miguel Alvarado" userId="0e82a1e0b3feefb4" providerId="LiveId" clId="{27C24296-8AF2-42A1-9981-3FAE368A05B4}" dt="2025-07-31T04:44:14.383" v="1817" actId="20577"/>
          <ac:spMkLst>
            <pc:docMk/>
            <pc:sldMk cId="222831695" sldId="314"/>
            <ac:spMk id="3" creationId="{EF7D7700-D8D3-77A3-CD8F-AB7E6DCDBCB2}"/>
          </ac:spMkLst>
        </pc:spChg>
      </pc:sldChg>
      <pc:sldChg chg="del">
        <pc:chgData name="Miguel Alvarado" userId="0e82a1e0b3feefb4" providerId="LiveId" clId="{27C24296-8AF2-42A1-9981-3FAE368A05B4}" dt="2025-07-17T21:32:01.438" v="63" actId="2696"/>
        <pc:sldMkLst>
          <pc:docMk/>
          <pc:sldMk cId="2533309173" sldId="318"/>
        </pc:sldMkLst>
      </pc:sldChg>
      <pc:sldChg chg="del">
        <pc:chgData name="Miguel Alvarado" userId="0e82a1e0b3feefb4" providerId="LiveId" clId="{27C24296-8AF2-42A1-9981-3FAE368A05B4}" dt="2025-07-17T21:32:04.508" v="64" actId="2696"/>
        <pc:sldMkLst>
          <pc:docMk/>
          <pc:sldMk cId="4190487696" sldId="319"/>
        </pc:sldMkLst>
      </pc:sldChg>
      <pc:sldChg chg="addSp delSp modSp mod delAnim modAnim modCm">
        <pc:chgData name="Miguel Alvarado" userId="0e82a1e0b3feefb4" providerId="LiveId" clId="{27C24296-8AF2-42A1-9981-3FAE368A05B4}" dt="2025-08-01T16:46:46.235" v="2824"/>
        <pc:sldMkLst>
          <pc:docMk/>
          <pc:sldMk cId="1910924092" sldId="320"/>
        </pc:sldMkLst>
        <pc:spChg chg="mod">
          <ac:chgData name="Miguel Alvarado" userId="0e82a1e0b3feefb4" providerId="LiveId" clId="{27C24296-8AF2-42A1-9981-3FAE368A05B4}" dt="2025-08-01T16:20:30.708" v="2685" actId="403"/>
          <ac:spMkLst>
            <pc:docMk/>
            <pc:sldMk cId="1910924092" sldId="320"/>
            <ac:spMk id="3" creationId="{DDC6765E-1D29-285D-79C5-6CD61AD7FE79}"/>
          </ac:spMkLst>
        </pc:spChg>
        <pc:spChg chg="add mod">
          <ac:chgData name="Miguel Alvarado" userId="0e82a1e0b3feefb4" providerId="LiveId" clId="{27C24296-8AF2-42A1-9981-3FAE368A05B4}" dt="2025-08-01T16:44:22.127" v="2814" actId="1076"/>
          <ac:spMkLst>
            <pc:docMk/>
            <pc:sldMk cId="1910924092" sldId="320"/>
            <ac:spMk id="5" creationId="{FDCD382A-E405-1986-E7E6-A20EC9ECD6B5}"/>
          </ac:spMkLst>
        </pc:spChg>
        <pc:spChg chg="add del mod">
          <ac:chgData name="Miguel Alvarado" userId="0e82a1e0b3feefb4" providerId="LiveId" clId="{27C24296-8AF2-42A1-9981-3FAE368A05B4}" dt="2025-08-01T16:39:39.915" v="2748" actId="478"/>
          <ac:spMkLst>
            <pc:docMk/>
            <pc:sldMk cId="1910924092" sldId="320"/>
            <ac:spMk id="6" creationId="{3EEC1253-E520-BD99-5B50-230311CE526A}"/>
          </ac:spMkLst>
        </pc:spChg>
        <pc:spChg chg="add mod">
          <ac:chgData name="Miguel Alvarado" userId="0e82a1e0b3feefb4" providerId="LiveId" clId="{27C24296-8AF2-42A1-9981-3FAE368A05B4}" dt="2025-07-31T14:55:59.243" v="2047" actId="1076"/>
          <ac:spMkLst>
            <pc:docMk/>
            <pc:sldMk cId="1910924092" sldId="320"/>
            <ac:spMk id="10" creationId="{4662A408-1DE4-3688-5BD5-F5D17650A0E7}"/>
          </ac:spMkLst>
        </pc:spChg>
        <pc:spChg chg="del">
          <ac:chgData name="Miguel Alvarado" userId="0e82a1e0b3feefb4" providerId="LiveId" clId="{27C24296-8AF2-42A1-9981-3FAE368A05B4}" dt="2025-08-01T16:20:38.447" v="2686" actId="478"/>
          <ac:spMkLst>
            <pc:docMk/>
            <pc:sldMk cId="1910924092" sldId="320"/>
            <ac:spMk id="16" creationId="{CF6C292D-5B2B-D43D-5ABA-FF42F4CD29BF}"/>
          </ac:spMkLst>
        </pc:spChg>
        <pc:spChg chg="add mod">
          <ac:chgData name="Miguel Alvarado" userId="0e82a1e0b3feefb4" providerId="LiveId" clId="{27C24296-8AF2-42A1-9981-3FAE368A05B4}" dt="2025-07-31T15:04:47.686" v="2117" actId="1076"/>
          <ac:spMkLst>
            <pc:docMk/>
            <pc:sldMk cId="1910924092" sldId="320"/>
            <ac:spMk id="20" creationId="{C05C2433-1CD7-81A6-6295-BFF78CA7D2E2}"/>
          </ac:spMkLst>
        </pc:spChg>
        <pc:spChg chg="add del mod">
          <ac:chgData name="Miguel Alvarado" userId="0e82a1e0b3feefb4" providerId="LiveId" clId="{27C24296-8AF2-42A1-9981-3FAE368A05B4}" dt="2025-08-01T16:39:43.030" v="2749" actId="478"/>
          <ac:spMkLst>
            <pc:docMk/>
            <pc:sldMk cId="1910924092" sldId="320"/>
            <ac:spMk id="22" creationId="{ACCC9795-389F-7560-BD50-6471C0E3A81D}"/>
          </ac:spMkLst>
        </pc:spChg>
        <pc:spChg chg="add mod">
          <ac:chgData name="Miguel Alvarado" userId="0e82a1e0b3feefb4" providerId="LiveId" clId="{27C24296-8AF2-42A1-9981-3FAE368A05B4}" dt="2025-08-01T16:44:54.931" v="2817" actId="1076"/>
          <ac:spMkLst>
            <pc:docMk/>
            <pc:sldMk cId="1910924092" sldId="320"/>
            <ac:spMk id="24" creationId="{E50F39A3-8D08-4241-3366-50BF5172A027}"/>
          </ac:spMkLst>
        </pc:spChg>
        <pc:spChg chg="add mod">
          <ac:chgData name="Miguel Alvarado" userId="0e82a1e0b3feefb4" providerId="LiveId" clId="{27C24296-8AF2-42A1-9981-3FAE368A05B4}" dt="2025-08-01T16:44:40.760" v="2816" actId="1076"/>
          <ac:spMkLst>
            <pc:docMk/>
            <pc:sldMk cId="1910924092" sldId="320"/>
            <ac:spMk id="33" creationId="{7C9299DC-8A8A-C0ED-F2DD-40D3DC0839C1}"/>
          </ac:spMkLst>
        </pc:spChg>
        <pc:spChg chg="add del mod">
          <ac:chgData name="Miguel Alvarado" userId="0e82a1e0b3feefb4" providerId="LiveId" clId="{27C24296-8AF2-42A1-9981-3FAE368A05B4}" dt="2025-07-31T16:33:04.382" v="2213" actId="478"/>
          <ac:spMkLst>
            <pc:docMk/>
            <pc:sldMk cId="1910924092" sldId="320"/>
            <ac:spMk id="39" creationId="{2047CEA6-887B-A732-594F-C161456AD494}"/>
          </ac:spMkLst>
        </pc:spChg>
        <pc:spChg chg="add mod">
          <ac:chgData name="Miguel Alvarado" userId="0e82a1e0b3feefb4" providerId="LiveId" clId="{27C24296-8AF2-42A1-9981-3FAE368A05B4}" dt="2025-07-28T07:25:40.764" v="1378" actId="1076"/>
          <ac:spMkLst>
            <pc:docMk/>
            <pc:sldMk cId="1910924092" sldId="320"/>
            <ac:spMk id="105" creationId="{22FA3E98-67B0-00FC-E508-2927830D6A2D}"/>
          </ac:spMkLst>
        </pc:spChg>
        <pc:spChg chg="add mod">
          <ac:chgData name="Miguel Alvarado" userId="0e82a1e0b3feefb4" providerId="LiveId" clId="{27C24296-8AF2-42A1-9981-3FAE368A05B4}" dt="2025-07-28T07:26:32.793" v="1384" actId="1076"/>
          <ac:spMkLst>
            <pc:docMk/>
            <pc:sldMk cId="1910924092" sldId="320"/>
            <ac:spMk id="106" creationId="{B7A4BD17-AAA0-0858-963B-37BAE21EC0F1}"/>
          </ac:spMkLst>
        </pc:spChg>
        <pc:spChg chg="add mod">
          <ac:chgData name="Miguel Alvarado" userId="0e82a1e0b3feefb4" providerId="LiveId" clId="{27C24296-8AF2-42A1-9981-3FAE368A05B4}" dt="2025-07-28T07:27:41.880" v="1391" actId="20577"/>
          <ac:spMkLst>
            <pc:docMk/>
            <pc:sldMk cId="1910924092" sldId="320"/>
            <ac:spMk id="107" creationId="{DB31AA65-29C4-1C55-4904-310FB62EE902}"/>
          </ac:spMkLst>
        </pc:spChg>
        <pc:spChg chg="add mod">
          <ac:chgData name="Miguel Alvarado" userId="0e82a1e0b3feefb4" providerId="LiveId" clId="{27C24296-8AF2-42A1-9981-3FAE368A05B4}" dt="2025-07-28T07:26:59.794" v="1386" actId="1076"/>
          <ac:spMkLst>
            <pc:docMk/>
            <pc:sldMk cId="1910924092" sldId="320"/>
            <ac:spMk id="108" creationId="{891B78C1-0813-F8A0-C77A-42E2A042E2BD}"/>
          </ac:spMkLst>
        </pc:spChg>
        <pc:spChg chg="add mod">
          <ac:chgData name="Miguel Alvarado" userId="0e82a1e0b3feefb4" providerId="LiveId" clId="{27C24296-8AF2-42A1-9981-3FAE368A05B4}" dt="2025-07-28T07:28:32.050" v="1398" actId="1076"/>
          <ac:spMkLst>
            <pc:docMk/>
            <pc:sldMk cId="1910924092" sldId="320"/>
            <ac:spMk id="109" creationId="{EEC88610-5000-4970-E305-F84BD68FEEAA}"/>
          </ac:spMkLst>
        </pc:spChg>
        <pc:spChg chg="add mod">
          <ac:chgData name="Miguel Alvarado" userId="0e82a1e0b3feefb4" providerId="LiveId" clId="{27C24296-8AF2-42A1-9981-3FAE368A05B4}" dt="2025-07-28T07:28:32.050" v="1398" actId="1076"/>
          <ac:spMkLst>
            <pc:docMk/>
            <pc:sldMk cId="1910924092" sldId="320"/>
            <ac:spMk id="110" creationId="{E0680B7A-EFEC-5E11-5C00-D191340E1DE6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1" creationId="{7B71D5E0-6078-AFAB-A273-093E68E3A865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2" creationId="{B89F4C48-C31F-1B6B-2A28-629AB8F04792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3" creationId="{16818C69-361F-1B3B-C1C5-F02782CA04DA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4" creationId="{1DA999A1-EEB3-80AF-75C4-5D3EB9B57E83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5" creationId="{126CA081-0DBE-EEE1-A74C-70EFAFB254F2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6" creationId="{7D129157-C942-6953-735B-2575C72EAFF6}"/>
          </ac:spMkLst>
        </pc:spChg>
        <pc:spChg chg="add mod">
          <ac:chgData name="Miguel Alvarado" userId="0e82a1e0b3feefb4" providerId="LiveId" clId="{27C24296-8AF2-42A1-9981-3FAE368A05B4}" dt="2025-07-31T14:54:18.533" v="2034" actId="14100"/>
          <ac:spMkLst>
            <pc:docMk/>
            <pc:sldMk cId="1910924092" sldId="320"/>
            <ac:spMk id="117" creationId="{4DC5BA88-7123-2EA8-1B95-A07FC18E4F7B}"/>
          </ac:spMkLst>
        </pc:spChg>
        <pc:picChg chg="add mod">
          <ac:chgData name="Miguel Alvarado" userId="0e82a1e0b3feefb4" providerId="LiveId" clId="{27C24296-8AF2-42A1-9981-3FAE368A05B4}" dt="2025-08-01T16:43:11.961" v="2810" actId="1076"/>
          <ac:picMkLst>
            <pc:docMk/>
            <pc:sldMk cId="1910924092" sldId="320"/>
            <ac:picMk id="4" creationId="{EE7D1CCD-6B31-C2F7-9757-45BD616B2626}"/>
          </ac:picMkLst>
        </pc:picChg>
        <pc:picChg chg="add del mod">
          <ac:chgData name="Miguel Alvarado" userId="0e82a1e0b3feefb4" providerId="LiveId" clId="{27C24296-8AF2-42A1-9981-3FAE368A05B4}" dt="2025-07-31T14:55:13.117" v="2039" actId="478"/>
          <ac:picMkLst>
            <pc:docMk/>
            <pc:sldMk cId="1910924092" sldId="320"/>
            <ac:picMk id="5" creationId="{E643E2DA-E396-3CF6-7D8A-C1FF926DEC18}"/>
          </ac:picMkLst>
        </pc:picChg>
        <pc:picChg chg="add del mod">
          <ac:chgData name="Miguel Alvarado" userId="0e82a1e0b3feefb4" providerId="LiveId" clId="{27C24296-8AF2-42A1-9981-3FAE368A05B4}" dt="2025-07-31T14:55:14.083" v="2040" actId="478"/>
          <ac:picMkLst>
            <pc:docMk/>
            <pc:sldMk cId="1910924092" sldId="320"/>
            <ac:picMk id="6" creationId="{C7A05CD3-2B40-8ED5-48E8-CABF326D9EC0}"/>
          </ac:picMkLst>
        </pc:picChg>
        <pc:picChg chg="add del mod modCrop">
          <ac:chgData name="Miguel Alvarado" userId="0e82a1e0b3feefb4" providerId="LiveId" clId="{27C24296-8AF2-42A1-9981-3FAE368A05B4}" dt="2025-07-31T14:55:11.924" v="2038" actId="478"/>
          <ac:picMkLst>
            <pc:docMk/>
            <pc:sldMk cId="1910924092" sldId="320"/>
            <ac:picMk id="7" creationId="{9AFBDE8A-3E6E-70F6-B7D6-202FF900E180}"/>
          </ac:picMkLst>
        </pc:picChg>
        <pc:picChg chg="add mod">
          <ac:chgData name="Miguel Alvarado" userId="0e82a1e0b3feefb4" providerId="LiveId" clId="{27C24296-8AF2-42A1-9981-3FAE368A05B4}" dt="2025-07-31T15:04:47.686" v="2117" actId="1076"/>
          <ac:picMkLst>
            <pc:docMk/>
            <pc:sldMk cId="1910924092" sldId="320"/>
            <ac:picMk id="9" creationId="{28109D94-A64F-21F8-B93D-A63B4A7A7F09}"/>
          </ac:picMkLst>
        </pc:picChg>
        <pc:picChg chg="add mod">
          <ac:chgData name="Miguel Alvarado" userId="0e82a1e0b3feefb4" providerId="LiveId" clId="{27C24296-8AF2-42A1-9981-3FAE368A05B4}" dt="2025-07-31T16:35:56.479" v="2239" actId="1076"/>
          <ac:picMkLst>
            <pc:docMk/>
            <pc:sldMk cId="1910924092" sldId="320"/>
            <ac:picMk id="14" creationId="{37239DB9-53DB-D9BA-C755-DDE69530B881}"/>
          </ac:picMkLst>
        </pc:picChg>
        <pc:cxnChg chg="add mod">
          <ac:chgData name="Miguel Alvarado" userId="0e82a1e0b3feefb4" providerId="LiveId" clId="{27C24296-8AF2-42A1-9981-3FAE368A05B4}" dt="2025-08-01T16:44:26.453" v="2815" actId="14100"/>
          <ac:cxnSpMkLst>
            <pc:docMk/>
            <pc:sldMk cId="1910924092" sldId="320"/>
            <ac:cxnSpMk id="8" creationId="{92056C41-E93B-269B-A097-B53F2EFC3149}"/>
          </ac:cxnSpMkLst>
        </pc:cxnChg>
        <pc:cxnChg chg="add mod">
          <ac:chgData name="Miguel Alvarado" userId="0e82a1e0b3feefb4" providerId="LiveId" clId="{27C24296-8AF2-42A1-9981-3FAE368A05B4}" dt="2025-07-31T15:04:47.686" v="2117" actId="1076"/>
          <ac:cxnSpMkLst>
            <pc:docMk/>
            <pc:sldMk cId="1910924092" sldId="320"/>
            <ac:cxnSpMk id="17" creationId="{E44C1A51-DD78-684A-F2AB-628E42DF7B56}"/>
          </ac:cxnSpMkLst>
        </pc:cxnChg>
        <pc:cxnChg chg="add mod">
          <ac:chgData name="Miguel Alvarado" userId="0e82a1e0b3feefb4" providerId="LiveId" clId="{27C24296-8AF2-42A1-9981-3FAE368A05B4}" dt="2025-07-31T15:04:47.686" v="2117" actId="1076"/>
          <ac:cxnSpMkLst>
            <pc:docMk/>
            <pc:sldMk cId="1910924092" sldId="320"/>
            <ac:cxnSpMk id="19" creationId="{BA0510A1-E020-F8BC-A5B6-C26AE744A6C6}"/>
          </ac:cxnSpMkLst>
        </pc:cxnChg>
        <pc:cxnChg chg="add del mod">
          <ac:chgData name="Miguel Alvarado" userId="0e82a1e0b3feefb4" providerId="LiveId" clId="{27C24296-8AF2-42A1-9981-3FAE368A05B4}" dt="2025-07-31T16:36:03.665" v="2240" actId="14100"/>
          <ac:cxnSpMkLst>
            <pc:docMk/>
            <pc:sldMk cId="1910924092" sldId="320"/>
            <ac:cxnSpMk id="26" creationId="{491A375E-8FB9-E953-EFA3-5AC38F6E4E7D}"/>
          </ac:cxnSpMkLst>
        </pc:cxnChg>
        <pc:cxnChg chg="add mod">
          <ac:chgData name="Miguel Alvarado" userId="0e82a1e0b3feefb4" providerId="LiveId" clId="{27C24296-8AF2-42A1-9981-3FAE368A05B4}" dt="2025-08-01T16:44:54.931" v="2817" actId="1076"/>
          <ac:cxnSpMkLst>
            <pc:docMk/>
            <pc:sldMk cId="1910924092" sldId="320"/>
            <ac:cxnSpMk id="30" creationId="{C2AC0898-1847-0191-3235-E1996868D6AF}"/>
          </ac:cxnSpMkLst>
        </pc:cxnChg>
        <pc:cxnChg chg="add mod">
          <ac:chgData name="Miguel Alvarado" userId="0e82a1e0b3feefb4" providerId="LiveId" clId="{27C24296-8AF2-42A1-9981-3FAE368A05B4}" dt="2025-08-01T16:44:40.760" v="2816" actId="1076"/>
          <ac:cxnSpMkLst>
            <pc:docMk/>
            <pc:sldMk cId="1910924092" sldId="320"/>
            <ac:cxnSpMk id="34" creationId="{13552CF4-A9BE-EE11-D98E-982D7923F2FA}"/>
          </ac:cxnSpMkLst>
        </pc:cxnChg>
        <pc:cxnChg chg="add del mod">
          <ac:chgData name="Miguel Alvarado" userId="0e82a1e0b3feefb4" providerId="LiveId" clId="{27C24296-8AF2-42A1-9981-3FAE368A05B4}" dt="2025-07-31T15:04:44.892" v="2110" actId="478"/>
          <ac:cxnSpMkLst>
            <pc:docMk/>
            <pc:sldMk cId="1910924092" sldId="320"/>
            <ac:cxnSpMk id="102" creationId="{51E90FF2-6FD1-CA42-970F-DB99868069AB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guel Alvarado" userId="0e82a1e0b3feefb4" providerId="LiveId" clId="{27C24296-8AF2-42A1-9981-3FAE368A05B4}" dt="2025-07-28T06:55:04.713" v="1210" actId="20577"/>
              <pc2:cmMkLst xmlns:pc2="http://schemas.microsoft.com/office/powerpoint/2019/9/main/command">
                <pc:docMk/>
                <pc:sldMk cId="1910924092" sldId="320"/>
                <pc2:cmMk id="{2B005851-4018-499F-B68A-2260150ADF36}"/>
              </pc2:cmMkLst>
            </pc226:cmChg>
          </p:ext>
        </pc:extLst>
      </pc:sldChg>
      <pc:sldChg chg="modSp del mod">
        <pc:chgData name="Miguel Alvarado" userId="0e82a1e0b3feefb4" providerId="LiveId" clId="{27C24296-8AF2-42A1-9981-3FAE368A05B4}" dt="2025-07-28T06:08:37.560" v="1058" actId="47"/>
        <pc:sldMkLst>
          <pc:docMk/>
          <pc:sldMk cId="373454635" sldId="321"/>
        </pc:sldMkLst>
      </pc:sldChg>
      <pc:sldChg chg="delSp modSp del mod">
        <pc:chgData name="Miguel Alvarado" userId="0e82a1e0b3feefb4" providerId="LiveId" clId="{27C24296-8AF2-42A1-9981-3FAE368A05B4}" dt="2025-07-28T06:12:23.133" v="1069" actId="47"/>
        <pc:sldMkLst>
          <pc:docMk/>
          <pc:sldMk cId="3593018899" sldId="322"/>
        </pc:sldMkLst>
      </pc:sldChg>
      <pc:sldChg chg="modSp del mod">
        <pc:chgData name="Miguel Alvarado" userId="0e82a1e0b3feefb4" providerId="LiveId" clId="{27C24296-8AF2-42A1-9981-3FAE368A05B4}" dt="2025-07-28T07:47:26.016" v="1549" actId="2696"/>
        <pc:sldMkLst>
          <pc:docMk/>
          <pc:sldMk cId="2810057763" sldId="323"/>
        </pc:sldMkLst>
      </pc:sldChg>
      <pc:sldChg chg="modSp add del mod">
        <pc:chgData name="Miguel Alvarado" userId="0e82a1e0b3feefb4" providerId="LiveId" clId="{27C24296-8AF2-42A1-9981-3FAE368A05B4}" dt="2025-07-28T05:16:18.636" v="573" actId="47"/>
        <pc:sldMkLst>
          <pc:docMk/>
          <pc:sldMk cId="3446046155" sldId="324"/>
        </pc:sldMkLst>
      </pc:sldChg>
      <pc:sldChg chg="addSp delSp modSp add del mod ord">
        <pc:chgData name="Miguel Alvarado" userId="0e82a1e0b3feefb4" providerId="LiveId" clId="{27C24296-8AF2-42A1-9981-3FAE368A05B4}" dt="2025-07-28T05:40:30.685" v="703" actId="47"/>
        <pc:sldMkLst>
          <pc:docMk/>
          <pc:sldMk cId="2863697608" sldId="325"/>
        </pc:sldMkLst>
      </pc:sldChg>
      <pc:sldChg chg="delSp modSp add del mod ord">
        <pc:chgData name="Miguel Alvarado" userId="0e82a1e0b3feefb4" providerId="LiveId" clId="{27C24296-8AF2-42A1-9981-3FAE368A05B4}" dt="2025-07-28T05:40:31.465" v="704" actId="47"/>
        <pc:sldMkLst>
          <pc:docMk/>
          <pc:sldMk cId="431780224" sldId="326"/>
        </pc:sldMkLst>
      </pc:sldChg>
      <pc:sldChg chg="modSp add del mod">
        <pc:chgData name="Miguel Alvarado" userId="0e82a1e0b3feefb4" providerId="LiveId" clId="{27C24296-8AF2-42A1-9981-3FAE368A05B4}" dt="2025-07-28T05:40:29.827" v="702" actId="47"/>
        <pc:sldMkLst>
          <pc:docMk/>
          <pc:sldMk cId="689624381" sldId="327"/>
        </pc:sldMkLst>
      </pc:sldChg>
      <pc:sldChg chg="addSp delSp modSp add del mod ord">
        <pc:chgData name="Miguel Alvarado" userId="0e82a1e0b3feefb4" providerId="LiveId" clId="{27C24296-8AF2-42A1-9981-3FAE368A05B4}" dt="2025-07-28T05:38:34.843" v="691" actId="2696"/>
        <pc:sldMkLst>
          <pc:docMk/>
          <pc:sldMk cId="1903000770" sldId="328"/>
        </pc:sldMkLst>
      </pc:sldChg>
      <pc:sldChg chg="addSp delSp modSp add mod">
        <pc:chgData name="Miguel Alvarado" userId="0e82a1e0b3feefb4" providerId="LiveId" clId="{27C24296-8AF2-42A1-9981-3FAE368A05B4}" dt="2025-08-01T19:22:08.074" v="2954" actId="478"/>
        <pc:sldMkLst>
          <pc:docMk/>
          <pc:sldMk cId="1058811248" sldId="329"/>
        </pc:sldMkLst>
        <pc:spChg chg="mod">
          <ac:chgData name="Miguel Alvarado" userId="0e82a1e0b3feefb4" providerId="LiveId" clId="{27C24296-8AF2-42A1-9981-3FAE368A05B4}" dt="2025-08-01T16:04:05.864" v="2626"/>
          <ac:spMkLst>
            <pc:docMk/>
            <pc:sldMk cId="1058811248" sldId="329"/>
            <ac:spMk id="2" creationId="{57A89F37-193E-2D30-CCF0-2F4A7E9A02B6}"/>
          </ac:spMkLst>
        </pc:spChg>
        <pc:spChg chg="mod">
          <ac:chgData name="Miguel Alvarado" userId="0e82a1e0b3feefb4" providerId="LiveId" clId="{27C24296-8AF2-42A1-9981-3FAE368A05B4}" dt="2025-07-28T06:04:49.118" v="861" actId="14100"/>
          <ac:spMkLst>
            <pc:docMk/>
            <pc:sldMk cId="1058811248" sldId="329"/>
            <ac:spMk id="4" creationId="{445D46BD-6F84-6A50-16E6-D6C87A78B6E6}"/>
          </ac:spMkLst>
        </pc:spChg>
        <pc:spChg chg="del">
          <ac:chgData name="Miguel Alvarado" userId="0e82a1e0b3feefb4" providerId="LiveId" clId="{27C24296-8AF2-42A1-9981-3FAE368A05B4}" dt="2025-08-01T19:22:08.074" v="2954" actId="478"/>
          <ac:spMkLst>
            <pc:docMk/>
            <pc:sldMk cId="1058811248" sldId="329"/>
            <ac:spMk id="15" creationId="{C58309F7-731D-C8EF-C216-68F9529F4B61}"/>
          </ac:spMkLst>
        </pc:spChg>
        <pc:graphicFrameChg chg="add del mod">
          <ac:chgData name="Miguel Alvarado" userId="0e82a1e0b3feefb4" providerId="LiveId" clId="{27C24296-8AF2-42A1-9981-3FAE368A05B4}" dt="2025-08-01T19:11:16.836" v="2897" actId="478"/>
          <ac:graphicFrameMkLst>
            <pc:docMk/>
            <pc:sldMk cId="1058811248" sldId="329"/>
            <ac:graphicFrameMk id="6" creationId="{ADA3511C-0529-52AD-F8D7-01B495EC79E0}"/>
          </ac:graphicFrameMkLst>
        </pc:graphicFrameChg>
        <pc:graphicFrameChg chg="add del mod">
          <ac:chgData name="Miguel Alvarado" userId="0e82a1e0b3feefb4" providerId="LiveId" clId="{27C24296-8AF2-42A1-9981-3FAE368A05B4}" dt="2025-08-01T19:11:43.165" v="2906" actId="478"/>
          <ac:graphicFrameMkLst>
            <pc:docMk/>
            <pc:sldMk cId="1058811248" sldId="329"/>
            <ac:graphicFrameMk id="7" creationId="{EF18757B-7366-B466-D5B1-4CEC7BC94FE6}"/>
          </ac:graphicFrameMkLst>
        </pc:graphicFrameChg>
        <pc:graphicFrameChg chg="add mod">
          <ac:chgData name="Miguel Alvarado" userId="0e82a1e0b3feefb4" providerId="LiveId" clId="{27C24296-8AF2-42A1-9981-3FAE368A05B4}" dt="2025-08-01T19:13:25.425" v="2953" actId="692"/>
          <ac:graphicFrameMkLst>
            <pc:docMk/>
            <pc:sldMk cId="1058811248" sldId="329"/>
            <ac:graphicFrameMk id="8" creationId="{EF18757B-7366-B466-D5B1-4CEC7BC94FE6}"/>
          </ac:graphicFrameMkLst>
        </pc:graphicFrameChg>
        <pc:picChg chg="add mod">
          <ac:chgData name="Miguel Alvarado" userId="0e82a1e0b3feefb4" providerId="LiveId" clId="{27C24296-8AF2-42A1-9981-3FAE368A05B4}" dt="2025-08-01T18:53:40.688" v="2879"/>
          <ac:picMkLst>
            <pc:docMk/>
            <pc:sldMk cId="1058811248" sldId="329"/>
            <ac:picMk id="3" creationId="{57E1A11B-3FC1-AB73-6E48-68B94A8F2C03}"/>
          </ac:picMkLst>
        </pc:picChg>
        <pc:picChg chg="add del mod">
          <ac:chgData name="Miguel Alvarado" userId="0e82a1e0b3feefb4" providerId="LiveId" clId="{27C24296-8AF2-42A1-9981-3FAE368A05B4}" dt="2025-08-01T19:00:28.484" v="2881" actId="478"/>
          <ac:picMkLst>
            <pc:docMk/>
            <pc:sldMk cId="1058811248" sldId="329"/>
            <ac:picMk id="5" creationId="{64B4BDD1-70FD-BBE6-61E6-BDFCE890F9B5}"/>
          </ac:picMkLst>
        </pc:picChg>
      </pc:sldChg>
      <pc:sldChg chg="addSp delSp modSp add mod ord">
        <pc:chgData name="Miguel Alvarado" userId="0e82a1e0b3feefb4" providerId="LiveId" clId="{27C24296-8AF2-42A1-9981-3FAE368A05B4}" dt="2025-08-01T19:23:08.464" v="2959" actId="1076"/>
        <pc:sldMkLst>
          <pc:docMk/>
          <pc:sldMk cId="2506982958" sldId="330"/>
        </pc:sldMkLst>
        <pc:spChg chg="mod">
          <ac:chgData name="Miguel Alvarado" userId="0e82a1e0b3feefb4" providerId="LiveId" clId="{27C24296-8AF2-42A1-9981-3FAE368A05B4}" dt="2025-08-01T16:03:41.655" v="2625"/>
          <ac:spMkLst>
            <pc:docMk/>
            <pc:sldMk cId="2506982958" sldId="330"/>
            <ac:spMk id="2" creationId="{D03C6FB2-E4BD-A684-1715-6A5EF572996F}"/>
          </ac:spMkLst>
        </pc:spChg>
        <pc:spChg chg="mod">
          <ac:chgData name="Miguel Alvarado" userId="0e82a1e0b3feefb4" providerId="LiveId" clId="{27C24296-8AF2-42A1-9981-3FAE368A05B4}" dt="2025-08-01T19:23:08.464" v="2959" actId="1076"/>
          <ac:spMkLst>
            <pc:docMk/>
            <pc:sldMk cId="2506982958" sldId="330"/>
            <ac:spMk id="6" creationId="{4F3424E1-B41B-447D-1C23-7001A215006D}"/>
          </ac:spMkLst>
        </pc:spChg>
        <pc:spChg chg="del">
          <ac:chgData name="Miguel Alvarado" userId="0e82a1e0b3feefb4" providerId="LiveId" clId="{27C24296-8AF2-42A1-9981-3FAE368A05B4}" dt="2025-08-01T18:36:07.942" v="2867" actId="478"/>
          <ac:spMkLst>
            <pc:docMk/>
            <pc:sldMk cId="2506982958" sldId="330"/>
            <ac:spMk id="11" creationId="{8C4ACB61-5E2A-4FE6-B090-C6FCDEE697F8}"/>
          </ac:spMkLst>
        </pc:spChg>
        <pc:spChg chg="del">
          <ac:chgData name="Miguel Alvarado" userId="0e82a1e0b3feefb4" providerId="LiveId" clId="{27C24296-8AF2-42A1-9981-3FAE368A05B4}" dt="2025-08-01T18:36:11.936" v="2868" actId="478"/>
          <ac:spMkLst>
            <pc:docMk/>
            <pc:sldMk cId="2506982958" sldId="330"/>
            <ac:spMk id="12" creationId="{EE76938E-88BF-F9C1-C682-D126A3112E1C}"/>
          </ac:spMkLst>
        </pc:spChg>
        <pc:picChg chg="mod modCrop">
          <ac:chgData name="Miguel Alvarado" userId="0e82a1e0b3feefb4" providerId="LiveId" clId="{27C24296-8AF2-42A1-9981-3FAE368A05B4}" dt="2025-08-01T18:36:04.167" v="2866" actId="1076"/>
          <ac:picMkLst>
            <pc:docMk/>
            <pc:sldMk cId="2506982958" sldId="330"/>
            <ac:picMk id="3" creationId="{49EDDAEF-91C9-4FA8-A43D-C87F93B17B76}"/>
          </ac:picMkLst>
        </pc:picChg>
        <pc:picChg chg="del">
          <ac:chgData name="Miguel Alvarado" userId="0e82a1e0b3feefb4" providerId="LiveId" clId="{27C24296-8AF2-42A1-9981-3FAE368A05B4}" dt="2025-08-01T18:33:45.255" v="2825" actId="478"/>
          <ac:picMkLst>
            <pc:docMk/>
            <pc:sldMk cId="2506982958" sldId="330"/>
            <ac:picMk id="5" creationId="{8C661720-9913-86E5-8DF8-34267D565C01}"/>
          </ac:picMkLst>
        </pc:picChg>
        <pc:picChg chg="add mod modCrop">
          <ac:chgData name="Miguel Alvarado" userId="0e82a1e0b3feefb4" providerId="LiveId" clId="{27C24296-8AF2-42A1-9981-3FAE368A05B4}" dt="2025-08-01T18:36:04.167" v="2866" actId="1076"/>
          <ac:picMkLst>
            <pc:docMk/>
            <pc:sldMk cId="2506982958" sldId="330"/>
            <ac:picMk id="7" creationId="{89095DDD-6C3B-ADD9-3ED7-6EFF91A5D52E}"/>
          </ac:picMkLst>
        </pc:picChg>
      </pc:sldChg>
      <pc:sldChg chg="add del">
        <pc:chgData name="Miguel Alvarado" userId="0e82a1e0b3feefb4" providerId="LiveId" clId="{27C24296-8AF2-42A1-9981-3FAE368A05B4}" dt="2025-07-28T06:07:21.470" v="1002" actId="47"/>
        <pc:sldMkLst>
          <pc:docMk/>
          <pc:sldMk cId="3437892503" sldId="331"/>
        </pc:sldMkLst>
      </pc:sldChg>
      <pc:sldChg chg="addSp delSp modSp add mod ord">
        <pc:chgData name="Miguel Alvarado" userId="0e82a1e0b3feefb4" providerId="LiveId" clId="{27C24296-8AF2-42A1-9981-3FAE368A05B4}" dt="2025-08-01T16:20:11.761" v="2681"/>
        <pc:sldMkLst>
          <pc:docMk/>
          <pc:sldMk cId="723984940" sldId="332"/>
        </pc:sldMkLst>
        <pc:spChg chg="mod">
          <ac:chgData name="Miguel Alvarado" userId="0e82a1e0b3feefb4" providerId="LiveId" clId="{27C24296-8AF2-42A1-9981-3FAE368A05B4}" dt="2025-08-01T16:02:40.207" v="2623"/>
          <ac:spMkLst>
            <pc:docMk/>
            <pc:sldMk cId="723984940" sldId="332"/>
            <ac:spMk id="2" creationId="{5DF2A8C1-3BE5-A4F6-9208-65435221CEC7}"/>
          </ac:spMkLst>
        </pc:spChg>
        <pc:spChg chg="add mod">
          <ac:chgData name="Miguel Alvarado" userId="0e82a1e0b3feefb4" providerId="LiveId" clId="{27C24296-8AF2-42A1-9981-3FAE368A05B4}" dt="2025-07-31T16:36:44.434" v="2249" actId="1076"/>
          <ac:spMkLst>
            <pc:docMk/>
            <pc:sldMk cId="723984940" sldId="332"/>
            <ac:spMk id="3" creationId="{C37849EC-489E-059C-9CE1-2F59586F5815}"/>
          </ac:spMkLst>
        </pc:spChg>
        <pc:spChg chg="mod">
          <ac:chgData name="Miguel Alvarado" userId="0e82a1e0b3feefb4" providerId="LiveId" clId="{27C24296-8AF2-42A1-9981-3FAE368A05B4}" dt="2025-07-28T06:07:17.369" v="1001" actId="20577"/>
          <ac:spMkLst>
            <pc:docMk/>
            <pc:sldMk cId="723984940" sldId="332"/>
            <ac:spMk id="4" creationId="{E60A00D7-A191-6C4A-483B-EE98B84D7BBA}"/>
          </ac:spMkLst>
        </pc:spChg>
        <pc:spChg chg="mod">
          <ac:chgData name="Miguel Alvarado" userId="0e82a1e0b3feefb4" providerId="LiveId" clId="{27C24296-8AF2-42A1-9981-3FAE368A05B4}" dt="2025-08-01T13:43:14.152" v="2569" actId="20577"/>
          <ac:spMkLst>
            <pc:docMk/>
            <pc:sldMk cId="723984940" sldId="332"/>
            <ac:spMk id="5" creationId="{400609A7-5444-1DEF-CCF5-7E9AEF267D4B}"/>
          </ac:spMkLst>
        </pc:spChg>
        <pc:spChg chg="mod">
          <ac:chgData name="Miguel Alvarado" userId="0e82a1e0b3feefb4" providerId="LiveId" clId="{27C24296-8AF2-42A1-9981-3FAE368A05B4}" dt="2025-08-01T13:43:18.491" v="2572" actId="20577"/>
          <ac:spMkLst>
            <pc:docMk/>
            <pc:sldMk cId="723984940" sldId="332"/>
            <ac:spMk id="6" creationId="{879DE512-8A0D-1C21-0804-8A617DE6174C}"/>
          </ac:spMkLst>
        </pc:spChg>
        <pc:spChg chg="mod">
          <ac:chgData name="Miguel Alvarado" userId="0e82a1e0b3feefb4" providerId="LiveId" clId="{27C24296-8AF2-42A1-9981-3FAE368A05B4}" dt="2025-08-01T13:43:22.574" v="2575" actId="20577"/>
          <ac:spMkLst>
            <pc:docMk/>
            <pc:sldMk cId="723984940" sldId="332"/>
            <ac:spMk id="7" creationId="{94DCDBC3-1995-B8E0-18A9-F22555010274}"/>
          </ac:spMkLst>
        </pc:spChg>
        <pc:spChg chg="add mod">
          <ac:chgData name="Miguel Alvarado" userId="0e82a1e0b3feefb4" providerId="LiveId" clId="{27C24296-8AF2-42A1-9981-3FAE368A05B4}" dt="2025-08-01T13:46:39.138" v="2596" actId="1076"/>
          <ac:spMkLst>
            <pc:docMk/>
            <pc:sldMk cId="723984940" sldId="332"/>
            <ac:spMk id="8" creationId="{87C90CBB-AF9C-BDF7-527C-023B6B9C843C}"/>
          </ac:spMkLst>
        </pc:spChg>
        <pc:spChg chg="add mod">
          <ac:chgData name="Miguel Alvarado" userId="0e82a1e0b3feefb4" providerId="LiveId" clId="{27C24296-8AF2-42A1-9981-3FAE368A05B4}" dt="2025-08-01T16:20:11.761" v="2681"/>
          <ac:spMkLst>
            <pc:docMk/>
            <pc:sldMk cId="723984940" sldId="332"/>
            <ac:spMk id="9" creationId="{E2917608-CCA7-8F83-B1B8-3F26E55F7A54}"/>
          </ac:spMkLst>
        </pc:spChg>
        <pc:picChg chg="add mod">
          <ac:chgData name="Miguel Alvarado" userId="0e82a1e0b3feefb4" providerId="LiveId" clId="{27C24296-8AF2-42A1-9981-3FAE368A05B4}" dt="2025-07-28T16:17:57.984" v="1701" actId="1076"/>
          <ac:picMkLst>
            <pc:docMk/>
            <pc:sldMk cId="723984940" sldId="332"/>
            <ac:picMk id="21" creationId="{3570FBF0-A8CC-7E1C-B0E4-BD171F62D518}"/>
          </ac:picMkLst>
        </pc:picChg>
        <pc:picChg chg="add mod">
          <ac:chgData name="Miguel Alvarado" userId="0e82a1e0b3feefb4" providerId="LiveId" clId="{27C24296-8AF2-42A1-9981-3FAE368A05B4}" dt="2025-07-28T16:17:57.984" v="1701" actId="1076"/>
          <ac:picMkLst>
            <pc:docMk/>
            <pc:sldMk cId="723984940" sldId="332"/>
            <ac:picMk id="22" creationId="{6EF40ED9-8635-7100-1B47-9C66F2969DAA}"/>
          </ac:picMkLst>
        </pc:picChg>
        <pc:picChg chg="add mod">
          <ac:chgData name="Miguel Alvarado" userId="0e82a1e0b3feefb4" providerId="LiveId" clId="{27C24296-8AF2-42A1-9981-3FAE368A05B4}" dt="2025-07-28T16:17:57.984" v="1701" actId="1076"/>
          <ac:picMkLst>
            <pc:docMk/>
            <pc:sldMk cId="723984940" sldId="332"/>
            <ac:picMk id="23" creationId="{5EEC0D54-09B7-3AF7-EE44-C590A4B818F7}"/>
          </ac:picMkLst>
        </pc:picChg>
        <pc:picChg chg="add mod">
          <ac:chgData name="Miguel Alvarado" userId="0e82a1e0b3feefb4" providerId="LiveId" clId="{27C24296-8AF2-42A1-9981-3FAE368A05B4}" dt="2025-07-28T16:17:57.984" v="1701" actId="1076"/>
          <ac:picMkLst>
            <pc:docMk/>
            <pc:sldMk cId="723984940" sldId="332"/>
            <ac:picMk id="24" creationId="{B88AF26F-D825-F7D1-D1B6-AC90D1FAA066}"/>
          </ac:picMkLst>
        </pc:picChg>
        <pc:picChg chg="add mod">
          <ac:chgData name="Miguel Alvarado" userId="0e82a1e0b3feefb4" providerId="LiveId" clId="{27C24296-8AF2-42A1-9981-3FAE368A05B4}" dt="2025-07-31T06:31:27.575" v="2005" actId="1076"/>
          <ac:picMkLst>
            <pc:docMk/>
            <pc:sldMk cId="723984940" sldId="332"/>
            <ac:picMk id="25" creationId="{384F65D2-8506-789B-609A-BD78D158C073}"/>
          </ac:picMkLst>
        </pc:picChg>
      </pc:sldChg>
      <pc:sldChg chg="addSp delSp modSp add mod ord">
        <pc:chgData name="Miguel Alvarado" userId="0e82a1e0b3feefb4" providerId="LiveId" clId="{27C24296-8AF2-42A1-9981-3FAE368A05B4}" dt="2025-08-01T16:14:18.975" v="2674" actId="478"/>
        <pc:sldMkLst>
          <pc:docMk/>
          <pc:sldMk cId="3077195648" sldId="333"/>
        </pc:sldMkLst>
        <pc:spChg chg="mod">
          <ac:chgData name="Miguel Alvarado" userId="0e82a1e0b3feefb4" providerId="LiveId" clId="{27C24296-8AF2-42A1-9981-3FAE368A05B4}" dt="2025-08-01T16:03:02.045" v="2624"/>
          <ac:spMkLst>
            <pc:docMk/>
            <pc:sldMk cId="3077195648" sldId="333"/>
            <ac:spMk id="2" creationId="{EEE17069-6A0F-82F6-54B5-D7CB4CC8E62D}"/>
          </ac:spMkLst>
        </pc:spChg>
        <pc:spChg chg="mod">
          <ac:chgData name="Miguel Alvarado" userId="0e82a1e0b3feefb4" providerId="LiveId" clId="{27C24296-8AF2-42A1-9981-3FAE368A05B4}" dt="2025-07-28T06:51:27.882" v="1164" actId="20577"/>
          <ac:spMkLst>
            <pc:docMk/>
            <pc:sldMk cId="3077195648" sldId="333"/>
            <ac:spMk id="4" creationId="{AC476F93-03E3-9C37-64F2-D22DBA3933B2}"/>
          </ac:spMkLst>
        </pc:spChg>
        <pc:spChg chg="add del mod">
          <ac:chgData name="Miguel Alvarado" userId="0e82a1e0b3feefb4" providerId="LiveId" clId="{27C24296-8AF2-42A1-9981-3FAE368A05B4}" dt="2025-07-31T06:32:14.354" v="2009" actId="478"/>
          <ac:spMkLst>
            <pc:docMk/>
            <pc:sldMk cId="3077195648" sldId="333"/>
            <ac:spMk id="7" creationId="{6D031D3B-6760-42FD-CA25-FEFFF3866718}"/>
          </ac:spMkLst>
        </pc:spChg>
        <pc:spChg chg="add mod">
          <ac:chgData name="Miguel Alvarado" userId="0e82a1e0b3feefb4" providerId="LiveId" clId="{27C24296-8AF2-42A1-9981-3FAE368A05B4}" dt="2025-07-31T06:32:09.776" v="2008" actId="14100"/>
          <ac:spMkLst>
            <pc:docMk/>
            <pc:sldMk cId="3077195648" sldId="333"/>
            <ac:spMk id="9" creationId="{015DBDB4-C835-1ACE-8C54-E271A31F62BC}"/>
          </ac:spMkLst>
        </pc:spChg>
        <pc:spChg chg="add del mod">
          <ac:chgData name="Miguel Alvarado" userId="0e82a1e0b3feefb4" providerId="LiveId" clId="{27C24296-8AF2-42A1-9981-3FAE368A05B4}" dt="2025-07-31T06:32:15.526" v="2010" actId="478"/>
          <ac:spMkLst>
            <pc:docMk/>
            <pc:sldMk cId="3077195648" sldId="333"/>
            <ac:spMk id="10" creationId="{3AF414C4-FB63-9CBE-7D2F-386D5419802B}"/>
          </ac:spMkLst>
        </pc:spChg>
        <pc:spChg chg="add del mod">
          <ac:chgData name="Miguel Alvarado" userId="0e82a1e0b3feefb4" providerId="LiveId" clId="{27C24296-8AF2-42A1-9981-3FAE368A05B4}" dt="2025-07-31T06:32:17.610" v="2011" actId="478"/>
          <ac:spMkLst>
            <pc:docMk/>
            <pc:sldMk cId="3077195648" sldId="333"/>
            <ac:spMk id="11" creationId="{A409B4C0-8579-8E98-14AE-19643236A346}"/>
          </ac:spMkLst>
        </pc:spChg>
        <pc:spChg chg="add mod">
          <ac:chgData name="Miguel Alvarado" userId="0e82a1e0b3feefb4" providerId="LiveId" clId="{27C24296-8AF2-42A1-9981-3FAE368A05B4}" dt="2025-07-31T06:33:10.943" v="2018" actId="1076"/>
          <ac:spMkLst>
            <pc:docMk/>
            <pc:sldMk cId="3077195648" sldId="333"/>
            <ac:spMk id="12" creationId="{67248BE7-2B20-39C8-19DC-C7B4DDC1CE91}"/>
          </ac:spMkLst>
        </pc:spChg>
        <pc:spChg chg="add mod">
          <ac:chgData name="Miguel Alvarado" userId="0e82a1e0b3feefb4" providerId="LiveId" clId="{27C24296-8AF2-42A1-9981-3FAE368A05B4}" dt="2025-07-31T06:33:21.778" v="2019" actId="1076"/>
          <ac:spMkLst>
            <pc:docMk/>
            <pc:sldMk cId="3077195648" sldId="333"/>
            <ac:spMk id="13" creationId="{F3195B70-15A6-4DAF-859B-10C4F0E26EC6}"/>
          </ac:spMkLst>
        </pc:spChg>
        <pc:spChg chg="add mod">
          <ac:chgData name="Miguel Alvarado" userId="0e82a1e0b3feefb4" providerId="LiveId" clId="{27C24296-8AF2-42A1-9981-3FAE368A05B4}" dt="2025-07-31T06:32:34.447" v="2015" actId="1076"/>
          <ac:spMkLst>
            <pc:docMk/>
            <pc:sldMk cId="3077195648" sldId="333"/>
            <ac:spMk id="14" creationId="{DE3298C1-D409-6E55-39A1-0124AB0E1FB4}"/>
          </ac:spMkLst>
        </pc:spChg>
        <pc:spChg chg="add mod">
          <ac:chgData name="Miguel Alvarado" userId="0e82a1e0b3feefb4" providerId="LiveId" clId="{27C24296-8AF2-42A1-9981-3FAE368A05B4}" dt="2025-07-31T16:34:48.005" v="2234" actId="20577"/>
          <ac:spMkLst>
            <pc:docMk/>
            <pc:sldMk cId="3077195648" sldId="333"/>
            <ac:spMk id="16" creationId="{CA7471D8-E5A3-CE0D-2864-2CE52E125C3F}"/>
          </ac:spMkLst>
        </pc:spChg>
        <pc:spChg chg="add del mod">
          <ac:chgData name="Miguel Alvarado" userId="0e82a1e0b3feefb4" providerId="LiveId" clId="{27C24296-8AF2-42A1-9981-3FAE368A05B4}" dt="2025-07-31T16:33:13.901" v="2216" actId="478"/>
          <ac:spMkLst>
            <pc:docMk/>
            <pc:sldMk cId="3077195648" sldId="333"/>
            <ac:spMk id="17" creationId="{1AB0F015-572B-E00C-34C0-EC284C8AE750}"/>
          </ac:spMkLst>
        </pc:spChg>
        <pc:spChg chg="add mod">
          <ac:chgData name="Miguel Alvarado" userId="0e82a1e0b3feefb4" providerId="LiveId" clId="{27C24296-8AF2-42A1-9981-3FAE368A05B4}" dt="2025-07-31T16:33:52.464" v="2224" actId="1076"/>
          <ac:spMkLst>
            <pc:docMk/>
            <pc:sldMk cId="3077195648" sldId="333"/>
            <ac:spMk id="18" creationId="{5FE08320-2A6D-E5AD-9EE1-8EE296BC6B7E}"/>
          </ac:spMkLst>
        </pc:spChg>
        <pc:spChg chg="add mod">
          <ac:chgData name="Miguel Alvarado" userId="0e82a1e0b3feefb4" providerId="LiveId" clId="{27C24296-8AF2-42A1-9981-3FAE368A05B4}" dt="2025-07-31T16:35:00.058" v="2237" actId="20577"/>
          <ac:spMkLst>
            <pc:docMk/>
            <pc:sldMk cId="3077195648" sldId="333"/>
            <ac:spMk id="19" creationId="{6C1EB550-88E1-B32B-7F90-C838D13314DE}"/>
          </ac:spMkLst>
        </pc:spChg>
        <pc:spChg chg="add mod">
          <ac:chgData name="Miguel Alvarado" userId="0e82a1e0b3feefb4" providerId="LiveId" clId="{27C24296-8AF2-42A1-9981-3FAE368A05B4}" dt="2025-07-31T16:34:19.334" v="2228" actId="1076"/>
          <ac:spMkLst>
            <pc:docMk/>
            <pc:sldMk cId="3077195648" sldId="333"/>
            <ac:spMk id="20" creationId="{7E736742-F0DB-579E-0F82-03B898B19B5E}"/>
          </ac:spMkLst>
        </pc:spChg>
        <pc:spChg chg="add mod">
          <ac:chgData name="Miguel Alvarado" userId="0e82a1e0b3feefb4" providerId="LiveId" clId="{27C24296-8AF2-42A1-9981-3FAE368A05B4}" dt="2025-07-31T16:34:35.557" v="2230" actId="1076"/>
          <ac:spMkLst>
            <pc:docMk/>
            <pc:sldMk cId="3077195648" sldId="333"/>
            <ac:spMk id="21" creationId="{6189D112-AF5A-D9B0-3389-381005806EF2}"/>
          </ac:spMkLst>
        </pc:spChg>
        <pc:spChg chg="add mod">
          <ac:chgData name="Miguel Alvarado" userId="0e82a1e0b3feefb4" providerId="LiveId" clId="{27C24296-8AF2-42A1-9981-3FAE368A05B4}" dt="2025-07-31T16:34:35.557" v="2230" actId="1076"/>
          <ac:spMkLst>
            <pc:docMk/>
            <pc:sldMk cId="3077195648" sldId="333"/>
            <ac:spMk id="22" creationId="{E0C2CE10-697A-7D08-F4E8-4AB2EA3610F3}"/>
          </ac:spMkLst>
        </pc:spChg>
        <pc:spChg chg="del mod">
          <ac:chgData name="Miguel Alvarado" userId="0e82a1e0b3feefb4" providerId="LiveId" clId="{27C24296-8AF2-42A1-9981-3FAE368A05B4}" dt="2025-08-01T13:31:36.491" v="2445" actId="478"/>
          <ac:spMkLst>
            <pc:docMk/>
            <pc:sldMk cId="3077195648" sldId="333"/>
            <ac:spMk id="24" creationId="{D919C9DB-6A55-DD70-4E91-EF57005E7A83}"/>
          </ac:spMkLst>
        </pc:spChg>
        <pc:spChg chg="mod">
          <ac:chgData name="Miguel Alvarado" userId="0e82a1e0b3feefb4" providerId="LiveId" clId="{27C24296-8AF2-42A1-9981-3FAE368A05B4}" dt="2025-08-01T13:31:16.128" v="2441" actId="1076"/>
          <ac:spMkLst>
            <pc:docMk/>
            <pc:sldMk cId="3077195648" sldId="333"/>
            <ac:spMk id="31" creationId="{56E61848-A639-E7E0-241D-B95D5C92BD94}"/>
          </ac:spMkLst>
        </pc:spChg>
        <pc:spChg chg="mod">
          <ac:chgData name="Miguel Alvarado" userId="0e82a1e0b3feefb4" providerId="LiveId" clId="{27C24296-8AF2-42A1-9981-3FAE368A05B4}" dt="2025-08-01T13:30:42.957" v="2434" actId="1076"/>
          <ac:spMkLst>
            <pc:docMk/>
            <pc:sldMk cId="3077195648" sldId="333"/>
            <ac:spMk id="45" creationId="{2F91B5BD-4C3E-4827-F77D-ABC60AE29AAC}"/>
          </ac:spMkLst>
        </pc:spChg>
        <pc:spChg chg="add del mod">
          <ac:chgData name="Miguel Alvarado" userId="0e82a1e0b3feefb4" providerId="LiveId" clId="{27C24296-8AF2-42A1-9981-3FAE368A05B4}" dt="2025-08-01T13:37:14.099" v="2505" actId="478"/>
          <ac:spMkLst>
            <pc:docMk/>
            <pc:sldMk cId="3077195648" sldId="333"/>
            <ac:spMk id="50" creationId="{342195DE-F1E6-6DD1-93DC-259CE29D9C6D}"/>
          </ac:spMkLst>
        </pc:spChg>
        <pc:spChg chg="add mod">
          <ac:chgData name="Miguel Alvarado" userId="0e82a1e0b3feefb4" providerId="LiveId" clId="{27C24296-8AF2-42A1-9981-3FAE368A05B4}" dt="2025-08-01T16:06:51.925" v="2627" actId="1076"/>
          <ac:spMkLst>
            <pc:docMk/>
            <pc:sldMk cId="3077195648" sldId="333"/>
            <ac:spMk id="51" creationId="{3B61590C-7A9C-AB24-1D05-29599A9652DA}"/>
          </ac:spMkLst>
        </pc:spChg>
        <pc:spChg chg="add mod">
          <ac:chgData name="Miguel Alvarado" userId="0e82a1e0b3feefb4" providerId="LiveId" clId="{27C24296-8AF2-42A1-9981-3FAE368A05B4}" dt="2025-08-01T16:06:51.925" v="2627" actId="1076"/>
          <ac:spMkLst>
            <pc:docMk/>
            <pc:sldMk cId="3077195648" sldId="333"/>
            <ac:spMk id="52" creationId="{9538D072-03BD-C60D-5723-F51B2B085737}"/>
          </ac:spMkLst>
        </pc:spChg>
        <pc:spChg chg="add mod">
          <ac:chgData name="Miguel Alvarado" userId="0e82a1e0b3feefb4" providerId="LiveId" clId="{27C24296-8AF2-42A1-9981-3FAE368A05B4}" dt="2025-08-01T16:07:01.601" v="2628" actId="1076"/>
          <ac:spMkLst>
            <pc:docMk/>
            <pc:sldMk cId="3077195648" sldId="333"/>
            <ac:spMk id="53" creationId="{5ADF0421-9A0E-8ABF-2343-902B8BB308A5}"/>
          </ac:spMkLst>
        </pc:spChg>
        <pc:spChg chg="add mod">
          <ac:chgData name="Miguel Alvarado" userId="0e82a1e0b3feefb4" providerId="LiveId" clId="{27C24296-8AF2-42A1-9981-3FAE368A05B4}" dt="2025-08-01T16:07:01.601" v="2628" actId="1076"/>
          <ac:spMkLst>
            <pc:docMk/>
            <pc:sldMk cId="3077195648" sldId="333"/>
            <ac:spMk id="54" creationId="{2868E2E1-C320-B169-9FA9-99CE4D459D5F}"/>
          </ac:spMkLst>
        </pc:spChg>
        <pc:spChg chg="add mod">
          <ac:chgData name="Miguel Alvarado" userId="0e82a1e0b3feefb4" providerId="LiveId" clId="{27C24296-8AF2-42A1-9981-3FAE368A05B4}" dt="2025-08-01T16:07:09.380" v="2629" actId="1076"/>
          <ac:spMkLst>
            <pc:docMk/>
            <pc:sldMk cId="3077195648" sldId="333"/>
            <ac:spMk id="55" creationId="{865A3408-C529-A805-B399-8091BFB3010C}"/>
          </ac:spMkLst>
        </pc:spChg>
        <pc:spChg chg="add mod">
          <ac:chgData name="Miguel Alvarado" userId="0e82a1e0b3feefb4" providerId="LiveId" clId="{27C24296-8AF2-42A1-9981-3FAE368A05B4}" dt="2025-08-01T16:07:09.380" v="2629" actId="1076"/>
          <ac:spMkLst>
            <pc:docMk/>
            <pc:sldMk cId="3077195648" sldId="333"/>
            <ac:spMk id="56" creationId="{B09B0EC3-CA6B-91A9-FAA0-0EE5E54B2469}"/>
          </ac:spMkLst>
        </pc:spChg>
        <pc:spChg chg="add mod">
          <ac:chgData name="Miguel Alvarado" userId="0e82a1e0b3feefb4" providerId="LiveId" clId="{27C24296-8AF2-42A1-9981-3FAE368A05B4}" dt="2025-08-01T16:07:18.127" v="2630" actId="1076"/>
          <ac:spMkLst>
            <pc:docMk/>
            <pc:sldMk cId="3077195648" sldId="333"/>
            <ac:spMk id="57" creationId="{3EAC34EE-1C56-8A41-A6C0-164ECDDCEE3E}"/>
          </ac:spMkLst>
        </pc:spChg>
        <pc:spChg chg="add mod">
          <ac:chgData name="Miguel Alvarado" userId="0e82a1e0b3feefb4" providerId="LiveId" clId="{27C24296-8AF2-42A1-9981-3FAE368A05B4}" dt="2025-08-01T16:07:18.127" v="2630" actId="1076"/>
          <ac:spMkLst>
            <pc:docMk/>
            <pc:sldMk cId="3077195648" sldId="333"/>
            <ac:spMk id="58" creationId="{A364A115-5A3F-D0E1-8BB4-56780A47C531}"/>
          </ac:spMkLst>
        </pc:spChg>
        <pc:spChg chg="add mod">
          <ac:chgData name="Miguel Alvarado" userId="0e82a1e0b3feefb4" providerId="LiveId" clId="{27C24296-8AF2-42A1-9981-3FAE368A05B4}" dt="2025-08-01T13:43:41.773" v="2576" actId="1076"/>
          <ac:spMkLst>
            <pc:docMk/>
            <pc:sldMk cId="3077195648" sldId="333"/>
            <ac:spMk id="59" creationId="{33ECD74F-BA84-2A18-13A5-1EB3BEEB6812}"/>
          </ac:spMkLst>
        </pc:spChg>
        <pc:spChg chg="add mod">
          <ac:chgData name="Miguel Alvarado" userId="0e82a1e0b3feefb4" providerId="LiveId" clId="{27C24296-8AF2-42A1-9981-3FAE368A05B4}" dt="2025-08-01T13:43:45.826" v="2577" actId="1076"/>
          <ac:spMkLst>
            <pc:docMk/>
            <pc:sldMk cId="3077195648" sldId="333"/>
            <ac:spMk id="60" creationId="{FF16F470-2E18-69EC-84B0-9299F511C49B}"/>
          </ac:spMkLst>
        </pc:spChg>
        <pc:spChg chg="add mod">
          <ac:chgData name="Miguel Alvarado" userId="0e82a1e0b3feefb4" providerId="LiveId" clId="{27C24296-8AF2-42A1-9981-3FAE368A05B4}" dt="2025-08-01T13:43:52.749" v="2578" actId="1076"/>
          <ac:spMkLst>
            <pc:docMk/>
            <pc:sldMk cId="3077195648" sldId="333"/>
            <ac:spMk id="61" creationId="{3D8B7D33-2B93-944F-8A55-C636FFFCE0B9}"/>
          </ac:spMkLst>
        </pc:spChg>
        <pc:spChg chg="add del mod">
          <ac:chgData name="Miguel Alvarado" userId="0e82a1e0b3feefb4" providerId="LiveId" clId="{27C24296-8AF2-42A1-9981-3FAE368A05B4}" dt="2025-08-01T13:44:06.238" v="2579" actId="1076"/>
          <ac:spMkLst>
            <pc:docMk/>
            <pc:sldMk cId="3077195648" sldId="333"/>
            <ac:spMk id="62" creationId="{E8060C7C-48DE-3472-3812-40B8BCCBC877}"/>
          </ac:spMkLst>
        </pc:spChg>
        <pc:grpChg chg="del mod">
          <ac:chgData name="Miguel Alvarado" userId="0e82a1e0b3feefb4" providerId="LiveId" clId="{27C24296-8AF2-42A1-9981-3FAE368A05B4}" dt="2025-08-01T13:31:36.491" v="2445" actId="478"/>
          <ac:grpSpMkLst>
            <pc:docMk/>
            <pc:sldMk cId="3077195648" sldId="333"/>
            <ac:grpSpMk id="42" creationId="{6C270E01-733E-6888-1311-BB6988D1CB14}"/>
          </ac:grpSpMkLst>
        </pc:grpChg>
        <pc:grpChg chg="del mod">
          <ac:chgData name="Miguel Alvarado" userId="0e82a1e0b3feefb4" providerId="LiveId" clId="{27C24296-8AF2-42A1-9981-3FAE368A05B4}" dt="2025-08-01T13:30:30.611" v="2432" actId="478"/>
          <ac:grpSpMkLst>
            <pc:docMk/>
            <pc:sldMk cId="3077195648" sldId="333"/>
            <ac:grpSpMk id="46" creationId="{FC549A48-9504-8818-58EC-5078D2E14B03}"/>
          </ac:grpSpMkLst>
        </pc:grpChg>
        <pc:grpChg chg="del mod">
          <ac:chgData name="Miguel Alvarado" userId="0e82a1e0b3feefb4" providerId="LiveId" clId="{27C24296-8AF2-42A1-9981-3FAE368A05B4}" dt="2025-08-01T13:30:29.764" v="2431" actId="478"/>
          <ac:grpSpMkLst>
            <pc:docMk/>
            <pc:sldMk cId="3077195648" sldId="333"/>
            <ac:grpSpMk id="47" creationId="{CD2094FB-EEDC-88A4-F564-C5CC502F44F7}"/>
          </ac:grpSpMkLst>
        </pc:grpChg>
        <pc:grpChg chg="del">
          <ac:chgData name="Miguel Alvarado" userId="0e82a1e0b3feefb4" providerId="LiveId" clId="{27C24296-8AF2-42A1-9981-3FAE368A05B4}" dt="2025-08-01T13:30:31.231" v="2433" actId="478"/>
          <ac:grpSpMkLst>
            <pc:docMk/>
            <pc:sldMk cId="3077195648" sldId="333"/>
            <ac:grpSpMk id="48" creationId="{BF4E5C49-4E54-B3E1-621A-57E21D1F499E}"/>
          </ac:grpSpMkLst>
        </pc:grpChg>
        <pc:grpChg chg="add del mod">
          <ac:chgData name="Miguel Alvarado" userId="0e82a1e0b3feefb4" providerId="LiveId" clId="{27C24296-8AF2-42A1-9981-3FAE368A05B4}" dt="2025-08-01T13:31:42.357" v="2446" actId="478"/>
          <ac:grpSpMkLst>
            <pc:docMk/>
            <pc:sldMk cId="3077195648" sldId="333"/>
            <ac:grpSpMk id="49" creationId="{16986224-423C-86BC-5C1F-D1554F0C58F5}"/>
          </ac:grpSpMkLst>
        </pc:grpChg>
        <pc:picChg chg="add mod modCrop">
          <ac:chgData name="Miguel Alvarado" userId="0e82a1e0b3feefb4" providerId="LiveId" clId="{27C24296-8AF2-42A1-9981-3FAE368A05B4}" dt="2025-07-31T16:33:24.668" v="2219" actId="1076"/>
          <ac:picMkLst>
            <pc:docMk/>
            <pc:sldMk cId="3077195648" sldId="333"/>
            <ac:picMk id="3" creationId="{3BEBD7F7-D7D9-4F2A-B488-5898BBD72CBC}"/>
          </ac:picMkLst>
        </pc:picChg>
        <pc:picChg chg="add mod modCrop">
          <ac:chgData name="Miguel Alvarado" userId="0e82a1e0b3feefb4" providerId="LiveId" clId="{27C24296-8AF2-42A1-9981-3FAE368A05B4}" dt="2025-07-31T16:30:28.634" v="2200" actId="14100"/>
          <ac:picMkLst>
            <pc:docMk/>
            <pc:sldMk cId="3077195648" sldId="333"/>
            <ac:picMk id="5" creationId="{7B9EEE4C-2FDC-2006-1E5D-0670697EE0BB}"/>
          </ac:picMkLst>
        </pc:picChg>
        <pc:picChg chg="del mod">
          <ac:chgData name="Miguel Alvarado" userId="0e82a1e0b3feefb4" providerId="LiveId" clId="{27C24296-8AF2-42A1-9981-3FAE368A05B4}" dt="2025-08-01T13:30:27.150" v="2430" actId="478"/>
          <ac:picMkLst>
            <pc:docMk/>
            <pc:sldMk cId="3077195648" sldId="333"/>
            <ac:picMk id="6" creationId="{65E4BF75-E8C7-116D-47BE-7DD6B68EC776}"/>
          </ac:picMkLst>
        </pc:picChg>
        <pc:picChg chg="add del mod">
          <ac:chgData name="Miguel Alvarado" userId="0e82a1e0b3feefb4" providerId="LiveId" clId="{27C24296-8AF2-42A1-9981-3FAE368A05B4}" dt="2025-07-31T06:29:58.755" v="1990" actId="478"/>
          <ac:picMkLst>
            <pc:docMk/>
            <pc:sldMk cId="3077195648" sldId="333"/>
            <ac:picMk id="6" creationId="{A65AAC2A-BF70-9D84-8F3D-6846929F127D}"/>
          </ac:picMkLst>
        </pc:picChg>
        <pc:picChg chg="add mod modCrop">
          <ac:chgData name="Miguel Alvarado" userId="0e82a1e0b3feefb4" providerId="LiveId" clId="{27C24296-8AF2-42A1-9981-3FAE368A05B4}" dt="2025-08-01T16:12:43.597" v="2656"/>
          <ac:picMkLst>
            <pc:docMk/>
            <pc:sldMk cId="3077195648" sldId="333"/>
            <ac:picMk id="7" creationId="{AA63ED0C-61E8-71D9-C0AB-C3D4BC41E789}"/>
          </ac:picMkLst>
        </pc:picChg>
        <pc:picChg chg="add del mod modCrop">
          <ac:chgData name="Miguel Alvarado" userId="0e82a1e0b3feefb4" providerId="LiveId" clId="{27C24296-8AF2-42A1-9981-3FAE368A05B4}" dt="2025-08-01T16:12:44.147" v="2657" actId="478"/>
          <ac:picMkLst>
            <pc:docMk/>
            <pc:sldMk cId="3077195648" sldId="333"/>
            <ac:picMk id="8" creationId="{911B24BA-1456-3B6A-6E3F-6F5463E0C9BE}"/>
          </ac:picMkLst>
        </pc:picChg>
        <pc:picChg chg="add del mod modCrop">
          <ac:chgData name="Miguel Alvarado" userId="0e82a1e0b3feefb4" providerId="LiveId" clId="{27C24296-8AF2-42A1-9981-3FAE368A05B4}" dt="2025-08-01T16:14:18.975" v="2674" actId="478"/>
          <ac:picMkLst>
            <pc:docMk/>
            <pc:sldMk cId="3077195648" sldId="333"/>
            <ac:picMk id="10" creationId="{7EC9822D-76CC-0AA6-617A-BBB805DCA501}"/>
          </ac:picMkLst>
        </pc:picChg>
        <pc:picChg chg="mod">
          <ac:chgData name="Miguel Alvarado" userId="0e82a1e0b3feefb4" providerId="LiveId" clId="{27C24296-8AF2-42A1-9981-3FAE368A05B4}" dt="2025-08-01T13:24:51.743" v="2397" actId="14100"/>
          <ac:picMkLst>
            <pc:docMk/>
            <pc:sldMk cId="3077195648" sldId="333"/>
            <ac:picMk id="10" creationId="{CC7C57AF-D3F4-DF08-2EEA-88D996CEC26E}"/>
          </ac:picMkLst>
        </pc:picChg>
        <pc:picChg chg="add del mod ord modCrop">
          <ac:chgData name="Miguel Alvarado" userId="0e82a1e0b3feefb4" providerId="LiveId" clId="{27C24296-8AF2-42A1-9981-3FAE368A05B4}" dt="2025-08-01T13:33:17.895" v="2462" actId="478"/>
          <ac:picMkLst>
            <pc:docMk/>
            <pc:sldMk cId="3077195648" sldId="333"/>
            <ac:picMk id="12" creationId="{CE211126-D43C-1AA4-7E27-634879C732E3}"/>
          </ac:picMkLst>
        </pc:picChg>
        <pc:picChg chg="add mod modCrop">
          <ac:chgData name="Miguel Alvarado" userId="0e82a1e0b3feefb4" providerId="LiveId" clId="{27C24296-8AF2-42A1-9981-3FAE368A05B4}" dt="2025-08-01T13:37:27.717" v="2509" actId="1076"/>
          <ac:picMkLst>
            <pc:docMk/>
            <pc:sldMk cId="3077195648" sldId="333"/>
            <ac:picMk id="14" creationId="{084DB710-5215-3F3E-2C65-EB0084A92D4B}"/>
          </ac:picMkLst>
        </pc:picChg>
        <pc:picChg chg="add mod modCrop">
          <ac:chgData name="Miguel Alvarado" userId="0e82a1e0b3feefb4" providerId="LiveId" clId="{27C24296-8AF2-42A1-9981-3FAE368A05B4}" dt="2025-08-01T13:40:03.947" v="2536" actId="1076"/>
          <ac:picMkLst>
            <pc:docMk/>
            <pc:sldMk cId="3077195648" sldId="333"/>
            <ac:picMk id="30" creationId="{95583AF9-2ABA-D7B5-8E19-82C3A78DAE18}"/>
          </ac:picMkLst>
        </pc:picChg>
        <pc:picChg chg="add mod modCrop">
          <ac:chgData name="Miguel Alvarado" userId="0e82a1e0b3feefb4" providerId="LiveId" clId="{27C24296-8AF2-42A1-9981-3FAE368A05B4}" dt="2025-08-01T13:41:25.746" v="2550" actId="1076"/>
          <ac:picMkLst>
            <pc:docMk/>
            <pc:sldMk cId="3077195648" sldId="333"/>
            <ac:picMk id="36" creationId="{E0A33144-4F2A-B60D-9906-8FD9811D5112}"/>
          </ac:picMkLst>
        </pc:picChg>
        <pc:picChg chg="add mod modCrop">
          <ac:chgData name="Miguel Alvarado" userId="0e82a1e0b3feefb4" providerId="LiveId" clId="{27C24296-8AF2-42A1-9981-3FAE368A05B4}" dt="2025-08-01T13:40:57.566" v="2546" actId="14100"/>
          <ac:picMkLst>
            <pc:docMk/>
            <pc:sldMk cId="3077195648" sldId="333"/>
            <ac:picMk id="38" creationId="{14379EB2-5020-09B0-72E3-6AB99ECC02AD}"/>
          </ac:picMkLst>
        </pc:picChg>
      </pc:sldChg>
      <pc:sldChg chg="addSp delSp modSp add mod ord">
        <pc:chgData name="Miguel Alvarado" userId="0e82a1e0b3feefb4" providerId="LiveId" clId="{27C24296-8AF2-42A1-9981-3FAE368A05B4}" dt="2025-08-01T19:22:28.978" v="2956" actId="14734"/>
        <pc:sldMkLst>
          <pc:docMk/>
          <pc:sldMk cId="1270002191" sldId="334"/>
        </pc:sldMkLst>
        <pc:graphicFrameChg chg="modGraphic">
          <ac:chgData name="Miguel Alvarado" userId="0e82a1e0b3feefb4" providerId="LiveId" clId="{27C24296-8AF2-42A1-9981-3FAE368A05B4}" dt="2025-08-01T19:22:28.978" v="2956" actId="14734"/>
          <ac:graphicFrameMkLst>
            <pc:docMk/>
            <pc:sldMk cId="1270002191" sldId="334"/>
            <ac:graphicFrameMk id="5" creationId="{5F13CE5F-B3DD-DF9D-B748-9B471FC8C046}"/>
          </ac:graphicFrameMkLst>
        </pc:graphicFrameChg>
      </pc:sldChg>
      <pc:sldChg chg="modSp add mod ord">
        <pc:chgData name="Miguel Alvarado" userId="0e82a1e0b3feefb4" providerId="LiveId" clId="{27C24296-8AF2-42A1-9981-3FAE368A05B4}" dt="2025-08-01T20:40:27.898" v="2984" actId="20577"/>
        <pc:sldMkLst>
          <pc:docMk/>
          <pc:sldMk cId="2635535760" sldId="335"/>
        </pc:sldMkLst>
        <pc:spChg chg="mod">
          <ac:chgData name="Miguel Alvarado" userId="0e82a1e0b3feefb4" providerId="LiveId" clId="{27C24296-8AF2-42A1-9981-3FAE368A05B4}" dt="2025-07-28T07:47:15.880" v="1546" actId="20577"/>
          <ac:spMkLst>
            <pc:docMk/>
            <pc:sldMk cId="2635535760" sldId="335"/>
            <ac:spMk id="2" creationId="{08F58DEC-E5CB-991F-03B3-9CF2B4DE1683}"/>
          </ac:spMkLst>
        </pc:spChg>
        <pc:spChg chg="mod">
          <ac:chgData name="Miguel Alvarado" userId="0e82a1e0b3feefb4" providerId="LiveId" clId="{27C24296-8AF2-42A1-9981-3FAE368A05B4}" dt="2025-08-01T20:40:27.898" v="2984" actId="20577"/>
          <ac:spMkLst>
            <pc:docMk/>
            <pc:sldMk cId="2635535760" sldId="335"/>
            <ac:spMk id="4" creationId="{0B184091-D564-053E-C928-438B93438BA1}"/>
          </ac:spMkLst>
        </pc:spChg>
      </pc:sldChg>
      <pc:sldChg chg="modSp add mod ord">
        <pc:chgData name="Miguel Alvarado" userId="0e82a1e0b3feefb4" providerId="LiveId" clId="{27C24296-8AF2-42A1-9981-3FAE368A05B4}" dt="2025-08-01T20:27:51.758" v="2964" actId="20577"/>
        <pc:sldMkLst>
          <pc:docMk/>
          <pc:sldMk cId="1358538244" sldId="336"/>
        </pc:sldMkLst>
        <pc:spChg chg="mod">
          <ac:chgData name="Miguel Alvarado" userId="0e82a1e0b3feefb4" providerId="LiveId" clId="{27C24296-8AF2-42A1-9981-3FAE368A05B4}" dt="2025-08-01T13:18:59.665" v="2364" actId="20577"/>
          <ac:spMkLst>
            <pc:docMk/>
            <pc:sldMk cId="1358538244" sldId="336"/>
            <ac:spMk id="2" creationId="{59C198D2-AE97-F9A3-E4C7-4BE581A45847}"/>
          </ac:spMkLst>
        </pc:spChg>
        <pc:spChg chg="mod">
          <ac:chgData name="Miguel Alvarado" userId="0e82a1e0b3feefb4" providerId="LiveId" clId="{27C24296-8AF2-42A1-9981-3FAE368A05B4}" dt="2025-08-01T20:27:51.758" v="2964" actId="20577"/>
          <ac:spMkLst>
            <pc:docMk/>
            <pc:sldMk cId="1358538244" sldId="336"/>
            <ac:spMk id="4" creationId="{70389090-785B-6772-3A9E-7B9C49ACE088}"/>
          </ac:spMkLst>
        </pc:spChg>
      </pc:sldChg>
    </pc:docChg>
  </pc:docChgLst>
  <pc:docChgLst>
    <pc:chgData name="Guest User" providerId="Windows Live" clId="Web-{9F5CBE22-BDE6-8DD9-2334-4A52C36539D4}"/>
    <pc:docChg chg="modSld">
      <pc:chgData name="Guest User" userId="" providerId="Windows Live" clId="Web-{9F5CBE22-BDE6-8DD9-2334-4A52C36539D4}" dt="2025-07-28T17:24:57.171" v="28" actId="14100"/>
      <pc:docMkLst>
        <pc:docMk/>
      </pc:docMkLst>
      <pc:sldChg chg="modSp">
        <pc:chgData name="Guest User" userId="" providerId="Windows Live" clId="Web-{9F5CBE22-BDE6-8DD9-2334-4A52C36539D4}" dt="2025-07-28T17:24:57.171" v="28" actId="14100"/>
        <pc:sldMkLst>
          <pc:docMk/>
          <pc:sldMk cId="2635535760" sldId="335"/>
        </pc:sldMkLst>
        <pc:spChg chg="mod">
          <ac:chgData name="Guest User" userId="" providerId="Windows Live" clId="Web-{9F5CBE22-BDE6-8DD9-2334-4A52C36539D4}" dt="2025-07-28T17:24:57.171" v="28" actId="14100"/>
          <ac:spMkLst>
            <pc:docMk/>
            <pc:sldMk cId="2635535760" sldId="335"/>
            <ac:spMk id="4" creationId="{0B184091-D564-053E-C928-438B93438BA1}"/>
          </ac:spMkLst>
        </pc:spChg>
      </pc:sldChg>
    </pc:docChg>
  </pc:docChgLst>
  <pc:docChgLst>
    <pc:chgData name="Miguel Alvarado" userId="0e82a1e0b3feefb4" providerId="LiveId" clId="{34FB1B8E-21B8-463B-BF07-8AB931A3A0B2}"/>
    <pc:docChg chg="undo redo custSel addSld delSld modSld sldOrd">
      <pc:chgData name="Miguel Alvarado" userId="0e82a1e0b3feefb4" providerId="LiveId" clId="{34FB1B8E-21B8-463B-BF07-8AB931A3A0B2}" dt="2025-07-17T16:53:10.449" v="2404" actId="47"/>
      <pc:docMkLst>
        <pc:docMk/>
      </pc:docMkLst>
      <pc:sldChg chg="modSp">
        <pc:chgData name="Miguel Alvarado" userId="0e82a1e0b3feefb4" providerId="LiveId" clId="{34FB1B8E-21B8-463B-BF07-8AB931A3A0B2}" dt="2025-07-15T21:25:45.426" v="0"/>
        <pc:sldMkLst>
          <pc:docMk/>
          <pc:sldMk cId="770628383" sldId="300"/>
        </pc:sldMkLst>
        <pc:spChg chg="mod">
          <ac:chgData name="Miguel Alvarado" userId="0e82a1e0b3feefb4" providerId="LiveId" clId="{34FB1B8E-21B8-463B-BF07-8AB931A3A0B2}" dt="2025-07-15T21:25:45.426" v="0"/>
          <ac:spMkLst>
            <pc:docMk/>
            <pc:sldMk cId="770628383" sldId="300"/>
            <ac:spMk id="2" creationId="{F6E66075-8333-F0B8-C674-426882527356}"/>
          </ac:spMkLst>
        </pc:spChg>
      </pc:sldChg>
      <pc:sldChg chg="addSp delSp modSp del mod delAnim modAnim">
        <pc:chgData name="Miguel Alvarado" userId="0e82a1e0b3feefb4" providerId="LiveId" clId="{34FB1B8E-21B8-463B-BF07-8AB931A3A0B2}" dt="2025-07-17T03:41:20.262" v="123" actId="2696"/>
        <pc:sldMkLst>
          <pc:docMk/>
          <pc:sldMk cId="520851752" sldId="304"/>
        </pc:sldMkLst>
      </pc:sldChg>
      <pc:sldChg chg="del">
        <pc:chgData name="Miguel Alvarado" userId="0e82a1e0b3feefb4" providerId="LiveId" clId="{34FB1B8E-21B8-463B-BF07-8AB931A3A0B2}" dt="2025-07-15T22:37:09.172" v="1" actId="2696"/>
        <pc:sldMkLst>
          <pc:docMk/>
          <pc:sldMk cId="703221393" sldId="305"/>
        </pc:sldMkLst>
      </pc:sldChg>
      <pc:sldChg chg="modSp del mod">
        <pc:chgData name="Miguel Alvarado" userId="0e82a1e0b3feefb4" providerId="LiveId" clId="{34FB1B8E-21B8-463B-BF07-8AB931A3A0B2}" dt="2025-07-17T06:16:26.276" v="1593" actId="2696"/>
        <pc:sldMkLst>
          <pc:docMk/>
          <pc:sldMk cId="4727404" sldId="306"/>
        </pc:sldMkLst>
      </pc:sldChg>
      <pc:sldChg chg="del">
        <pc:chgData name="Miguel Alvarado" userId="0e82a1e0b3feefb4" providerId="LiveId" clId="{34FB1B8E-21B8-463B-BF07-8AB931A3A0B2}" dt="2025-07-15T22:37:17.015" v="3" actId="2696"/>
        <pc:sldMkLst>
          <pc:docMk/>
          <pc:sldMk cId="1887961246" sldId="307"/>
        </pc:sldMkLst>
      </pc:sldChg>
      <pc:sldChg chg="addSp delSp modSp add mod ord">
        <pc:chgData name="Miguel Alvarado" userId="0e82a1e0b3feefb4" providerId="LiveId" clId="{34FB1B8E-21B8-463B-BF07-8AB931A3A0B2}" dt="2025-07-17T16:30:09.992" v="2289" actId="1076"/>
        <pc:sldMkLst>
          <pc:docMk/>
          <pc:sldMk cId="4053747870" sldId="307"/>
        </pc:sldMkLst>
        <pc:spChg chg="mod">
          <ac:chgData name="Miguel Alvarado" userId="0e82a1e0b3feefb4" providerId="LiveId" clId="{34FB1B8E-21B8-463B-BF07-8AB931A3A0B2}" dt="2025-07-17T06:53:11.242" v="1821" actId="20577"/>
          <ac:spMkLst>
            <pc:docMk/>
            <pc:sldMk cId="4053747870" sldId="307"/>
            <ac:spMk id="2" creationId="{0D054A2E-AB6A-D110-4B8E-8EBC631A61B6}"/>
          </ac:spMkLst>
        </pc:spChg>
      </pc:sldChg>
      <pc:sldChg chg="del">
        <pc:chgData name="Miguel Alvarado" userId="0e82a1e0b3feefb4" providerId="LiveId" clId="{34FB1B8E-21B8-463B-BF07-8AB931A3A0B2}" dt="2025-07-15T22:37:11.258" v="2" actId="2696"/>
        <pc:sldMkLst>
          <pc:docMk/>
          <pc:sldMk cId="224852687" sldId="308"/>
        </pc:sldMkLst>
      </pc:sldChg>
      <pc:sldChg chg="add del">
        <pc:chgData name="Miguel Alvarado" userId="0e82a1e0b3feefb4" providerId="LiveId" clId="{34FB1B8E-21B8-463B-BF07-8AB931A3A0B2}" dt="2025-07-17T06:44:40.205" v="1707" actId="47"/>
        <pc:sldMkLst>
          <pc:docMk/>
          <pc:sldMk cId="2127587437" sldId="308"/>
        </pc:sldMkLst>
      </pc:sldChg>
      <pc:sldChg chg="add del">
        <pc:chgData name="Miguel Alvarado" userId="0e82a1e0b3feefb4" providerId="LiveId" clId="{34FB1B8E-21B8-463B-BF07-8AB931A3A0B2}" dt="2025-07-17T04:25:36.687" v="352" actId="2696"/>
        <pc:sldMkLst>
          <pc:docMk/>
          <pc:sldMk cId="1175682951" sldId="309"/>
        </pc:sldMkLst>
      </pc:sldChg>
      <pc:sldChg chg="del">
        <pc:chgData name="Miguel Alvarado" userId="0e82a1e0b3feefb4" providerId="LiveId" clId="{34FB1B8E-21B8-463B-BF07-8AB931A3A0B2}" dt="2025-07-15T22:37:20.914" v="4" actId="2696"/>
        <pc:sldMkLst>
          <pc:docMk/>
          <pc:sldMk cId="1825671505" sldId="309"/>
        </pc:sldMkLst>
      </pc:sldChg>
      <pc:sldChg chg="add del ord">
        <pc:chgData name="Miguel Alvarado" userId="0e82a1e0b3feefb4" providerId="LiveId" clId="{34FB1B8E-21B8-463B-BF07-8AB931A3A0B2}" dt="2025-07-17T04:21:35.447" v="200" actId="47"/>
        <pc:sldMkLst>
          <pc:docMk/>
          <pc:sldMk cId="236172503" sldId="310"/>
        </pc:sldMkLst>
      </pc:sldChg>
      <pc:sldChg chg="del">
        <pc:chgData name="Miguel Alvarado" userId="0e82a1e0b3feefb4" providerId="LiveId" clId="{34FB1B8E-21B8-463B-BF07-8AB931A3A0B2}" dt="2025-07-15T22:37:23.941" v="5" actId="2696"/>
        <pc:sldMkLst>
          <pc:docMk/>
          <pc:sldMk cId="1611353969" sldId="310"/>
        </pc:sldMkLst>
      </pc:sldChg>
      <pc:sldChg chg="modSp add del mod ord">
        <pc:chgData name="Miguel Alvarado" userId="0e82a1e0b3feefb4" providerId="LiveId" clId="{34FB1B8E-21B8-463B-BF07-8AB931A3A0B2}" dt="2025-07-17T06:18:17.140" v="1594" actId="2696"/>
        <pc:sldMkLst>
          <pc:docMk/>
          <pc:sldMk cId="2057639476" sldId="311"/>
        </pc:sldMkLst>
      </pc:sldChg>
      <pc:sldChg chg="addSp delSp modSp add mod">
        <pc:chgData name="Miguel Alvarado" userId="0e82a1e0b3feefb4" providerId="LiveId" clId="{34FB1B8E-21B8-463B-BF07-8AB931A3A0B2}" dt="2025-07-17T16:46:02.662" v="2366" actId="1076"/>
        <pc:sldMkLst>
          <pc:docMk/>
          <pc:sldMk cId="2513219583" sldId="312"/>
        </pc:sldMkLst>
      </pc:sldChg>
      <pc:sldChg chg="addSp delSp modSp add mod modAnim">
        <pc:chgData name="Miguel Alvarado" userId="0e82a1e0b3feefb4" providerId="LiveId" clId="{34FB1B8E-21B8-463B-BF07-8AB931A3A0B2}" dt="2025-07-17T16:40:17.168" v="2352" actId="1076"/>
        <pc:sldMkLst>
          <pc:docMk/>
          <pc:sldMk cId="3404491212" sldId="313"/>
        </pc:sldMkLst>
        <pc:spChg chg="mod">
          <ac:chgData name="Miguel Alvarado" userId="0e82a1e0b3feefb4" providerId="LiveId" clId="{34FB1B8E-21B8-463B-BF07-8AB931A3A0B2}" dt="2025-07-17T05:49:05.635" v="1444" actId="20577"/>
          <ac:spMkLst>
            <pc:docMk/>
            <pc:sldMk cId="3404491212" sldId="313"/>
            <ac:spMk id="2" creationId="{ECE1265A-FE0E-C718-8749-BBD104BA40A4}"/>
          </ac:spMkLst>
        </pc:spChg>
        <pc:picChg chg="add mod">
          <ac:chgData name="Miguel Alvarado" userId="0e82a1e0b3feefb4" providerId="LiveId" clId="{34FB1B8E-21B8-463B-BF07-8AB931A3A0B2}" dt="2025-07-17T16:40:09.400" v="2350" actId="1076"/>
          <ac:picMkLst>
            <pc:docMk/>
            <pc:sldMk cId="3404491212" sldId="313"/>
            <ac:picMk id="4098" creationId="{3D76A3BA-6659-6FEF-889B-177298693543}"/>
          </ac:picMkLst>
        </pc:picChg>
      </pc:sldChg>
      <pc:sldChg chg="addSp modSp add mod modClrScheme chgLayout">
        <pc:chgData name="Miguel Alvarado" userId="0e82a1e0b3feefb4" providerId="LiveId" clId="{34FB1B8E-21B8-463B-BF07-8AB931A3A0B2}" dt="2025-07-17T16:42:54.535" v="2364" actId="1076"/>
        <pc:sldMkLst>
          <pc:docMk/>
          <pc:sldMk cId="222831695" sldId="314"/>
        </pc:sldMkLst>
      </pc:sldChg>
      <pc:sldChg chg="addSp delSp modSp add del mod ord modAnim">
        <pc:chgData name="Miguel Alvarado" userId="0e82a1e0b3feefb4" providerId="LiveId" clId="{34FB1B8E-21B8-463B-BF07-8AB931A3A0B2}" dt="2025-07-17T16:52:43.245" v="2403" actId="47"/>
        <pc:sldMkLst>
          <pc:docMk/>
          <pc:sldMk cId="624236177" sldId="315"/>
        </pc:sldMkLst>
      </pc:sldChg>
      <pc:sldChg chg="modSp add del mod">
        <pc:chgData name="Miguel Alvarado" userId="0e82a1e0b3feefb4" providerId="LiveId" clId="{34FB1B8E-21B8-463B-BF07-8AB931A3A0B2}" dt="2025-07-17T16:53:10.449" v="2404" actId="47"/>
        <pc:sldMkLst>
          <pc:docMk/>
          <pc:sldMk cId="2398176801" sldId="316"/>
        </pc:sldMkLst>
      </pc:sldChg>
      <pc:sldChg chg="add del ord">
        <pc:chgData name="Miguel Alvarado" userId="0e82a1e0b3feefb4" providerId="LiveId" clId="{34FB1B8E-21B8-463B-BF07-8AB931A3A0B2}" dt="2025-07-17T06:18:34.717" v="1598" actId="47"/>
        <pc:sldMkLst>
          <pc:docMk/>
          <pc:sldMk cId="3082348169" sldId="316"/>
        </pc:sldMkLst>
      </pc:sldChg>
      <pc:sldChg chg="add del">
        <pc:chgData name="Miguel Alvarado" userId="0e82a1e0b3feefb4" providerId="LiveId" clId="{34FB1B8E-21B8-463B-BF07-8AB931A3A0B2}" dt="2025-07-17T06:54:21.282" v="1831" actId="47"/>
        <pc:sldMkLst>
          <pc:docMk/>
          <pc:sldMk cId="3585478176" sldId="317"/>
        </pc:sldMkLst>
      </pc:sldChg>
      <pc:sldChg chg="addSp modSp add mod">
        <pc:chgData name="Miguel Alvarado" userId="0e82a1e0b3feefb4" providerId="LiveId" clId="{34FB1B8E-21B8-463B-BF07-8AB931A3A0B2}" dt="2025-07-17T14:04:50.997" v="2242" actId="1076"/>
        <pc:sldMkLst>
          <pc:docMk/>
          <pc:sldMk cId="2533309173" sldId="318"/>
        </pc:sldMkLst>
      </pc:sldChg>
      <pc:sldChg chg="addSp delSp modSp add mod">
        <pc:chgData name="Miguel Alvarado" userId="0e82a1e0b3feefb4" providerId="LiveId" clId="{34FB1B8E-21B8-463B-BF07-8AB931A3A0B2}" dt="2025-07-17T14:06:40.760" v="2257" actId="1076"/>
        <pc:sldMkLst>
          <pc:docMk/>
          <pc:sldMk cId="4190487696" sldId="319"/>
        </pc:sldMkLst>
      </pc:sldChg>
      <pc:sldChg chg="addSp delSp modSp add mod delAnim">
        <pc:chgData name="Miguel Alvarado" userId="0e82a1e0b3feefb4" providerId="LiveId" clId="{34FB1B8E-21B8-463B-BF07-8AB931A3A0B2}" dt="2025-07-17T16:50:32.269" v="2402" actId="1076"/>
        <pc:sldMkLst>
          <pc:docMk/>
          <pc:sldMk cId="1910924092" sldId="320"/>
        </pc:sldMkLst>
        <pc:spChg chg="mod">
          <ac:chgData name="Miguel Alvarado" userId="0e82a1e0b3feefb4" providerId="LiveId" clId="{34FB1B8E-21B8-463B-BF07-8AB931A3A0B2}" dt="2025-07-17T16:50:14.741" v="2399" actId="14100"/>
          <ac:spMkLst>
            <pc:docMk/>
            <pc:sldMk cId="1910924092" sldId="320"/>
            <ac:spMk id="3" creationId="{DDC6765E-1D29-285D-79C5-6CD61AD7FE79}"/>
          </ac:spMkLst>
        </pc:spChg>
      </pc:sldChg>
    </pc:docChg>
  </pc:docChgLst>
  <pc:docChgLst>
    <pc:chgData name="Guest User" providerId="Windows Live" clId="Web-{40D1B8AB-8359-1675-9925-E37F2F9004FD}"/>
    <pc:docChg chg="modSld">
      <pc:chgData name="Guest User" userId="" providerId="Windows Live" clId="Web-{40D1B8AB-8359-1675-9925-E37F2F9004FD}" dt="2025-07-28T07:15:19.361" v="256" actId="1076"/>
      <pc:docMkLst>
        <pc:docMk/>
      </pc:docMkLst>
      <pc:sldChg chg="addSp delSp modSp modTransition addAnim delAnim modAnim">
        <pc:chgData name="Guest User" userId="" providerId="Windows Live" clId="Web-{40D1B8AB-8359-1675-9925-E37F2F9004FD}" dt="2025-07-28T07:15:19.361" v="256" actId="1076"/>
        <pc:sldMkLst>
          <pc:docMk/>
          <pc:sldMk cId="4053747870" sldId="307"/>
        </pc:sldMkLst>
        <pc:grpChg chg="topLvl">
          <ac:chgData name="Guest User" userId="" providerId="Windows Live" clId="Web-{40D1B8AB-8359-1675-9925-E37F2F9004FD}" dt="2025-07-28T07:15:00.330" v="252"/>
          <ac:grpSpMkLst>
            <pc:docMk/>
            <pc:sldMk cId="4053747870" sldId="307"/>
            <ac:grpSpMk id="16" creationId="{142E008E-07D2-1DB0-8D1B-2844AE0579D3}"/>
          </ac:grpSpMkLst>
        </pc:grpChg>
        <pc:picChg chg="mod">
          <ac:chgData name="Guest User" userId="" providerId="Windows Live" clId="Web-{40D1B8AB-8359-1675-9925-E37F2F9004FD}" dt="2025-07-28T06:03:54.475" v="178" actId="1076"/>
          <ac:picMkLst>
            <pc:docMk/>
            <pc:sldMk cId="4053747870" sldId="307"/>
            <ac:picMk id="22" creationId="{39A5437B-BB71-444C-525B-96EDDEFA375B}"/>
          </ac:picMkLst>
        </pc:picChg>
        <pc:picChg chg="add mod ord">
          <ac:chgData name="Guest User" userId="" providerId="Windows Live" clId="Web-{40D1B8AB-8359-1675-9925-E37F2F9004FD}" dt="2025-07-28T07:15:19.361" v="256" actId="1076"/>
          <ac:picMkLst>
            <pc:docMk/>
            <pc:sldMk cId="4053747870" sldId="307"/>
            <ac:picMk id="41" creationId="{66FF3DF0-9911-9FBB-588C-A800DB525F65}"/>
          </ac:picMkLst>
        </pc:picChg>
        <pc:picChg chg="mod">
          <ac:chgData name="Guest User" userId="" providerId="Windows Live" clId="Web-{40D1B8AB-8359-1675-9925-E37F2F9004FD}" dt="2025-07-28T06:03:32.881" v="171" actId="1076"/>
          <ac:picMkLst>
            <pc:docMk/>
            <pc:sldMk cId="4053747870" sldId="307"/>
            <ac:picMk id="47" creationId="{0F5D3581-7FEC-1C86-F180-0C532BEA20D0}"/>
          </ac:picMkLst>
        </pc:picChg>
        <pc:cxnChg chg="mod">
          <ac:chgData name="Guest User" userId="" providerId="Windows Live" clId="Web-{40D1B8AB-8359-1675-9925-E37F2F9004FD}" dt="2025-07-28T07:14:51.861" v="249"/>
          <ac:cxnSpMkLst>
            <pc:docMk/>
            <pc:sldMk cId="4053747870" sldId="307"/>
            <ac:cxnSpMk id="34" creationId="{E79D4AB3-A780-635D-0DBB-C7026F58CE43}"/>
          </ac:cxnSpMkLst>
        </pc:cxnChg>
        <pc:cxnChg chg="mod">
          <ac:chgData name="Guest User" userId="" providerId="Windows Live" clId="Web-{40D1B8AB-8359-1675-9925-E37F2F9004FD}" dt="2025-07-28T07:14:51.861" v="249"/>
          <ac:cxnSpMkLst>
            <pc:docMk/>
            <pc:sldMk cId="4053747870" sldId="307"/>
            <ac:cxnSpMk id="39" creationId="{202FB39A-B6DF-93F4-F152-B0709ABE052A}"/>
          </ac:cxnSpMkLst>
        </pc:cxnChg>
      </pc:sldChg>
      <pc:sldChg chg="addSp modSp">
        <pc:chgData name="Guest User" userId="" providerId="Windows Live" clId="Web-{40D1B8AB-8359-1675-9925-E37F2F9004FD}" dt="2025-07-28T06:39:13.256" v="227" actId="1076"/>
        <pc:sldMkLst>
          <pc:docMk/>
          <pc:sldMk cId="3404491212" sldId="313"/>
        </pc:sldMkLst>
        <pc:picChg chg="add mod modCrop">
          <ac:chgData name="Guest User" userId="" providerId="Windows Live" clId="Web-{40D1B8AB-8359-1675-9925-E37F2F9004FD}" dt="2025-07-28T06:39:13.256" v="227" actId="1076"/>
          <ac:picMkLst>
            <pc:docMk/>
            <pc:sldMk cId="3404491212" sldId="313"/>
            <ac:picMk id="3" creationId="{B0979C51-EDB5-FB9C-5225-EB9C1582A7CB}"/>
          </ac:picMkLst>
        </pc:picChg>
      </pc:sldChg>
    </pc:docChg>
  </pc:docChgLst>
  <pc:docChgLst>
    <pc:chgData name="Guest User" providerId="Windows Live" clId="Web-{5FB9523B-424C-D4A5-9C87-26680482D20D}"/>
    <pc:docChg chg="addSld delSld modSld">
      <pc:chgData name="Guest User" userId="" providerId="Windows Live" clId="Web-{5FB9523B-424C-D4A5-9C87-26680482D20D}" dt="2025-07-28T07:37:46.563" v="88"/>
      <pc:docMkLst>
        <pc:docMk/>
      </pc:docMkLst>
      <pc:sldChg chg="addSp delSp modSp addAnim delAnim">
        <pc:chgData name="Guest User" userId="" providerId="Windows Live" clId="Web-{5FB9523B-424C-D4A5-9C87-26680482D20D}" dt="2025-07-28T07:37:46.563" v="88"/>
        <pc:sldMkLst>
          <pc:docMk/>
          <pc:sldMk cId="4053747870" sldId="307"/>
        </pc:sldMkLst>
        <pc:spChg chg="add mod">
          <ac:chgData name="Guest User" userId="" providerId="Windows Live" clId="Web-{5FB9523B-424C-D4A5-9C87-26680482D20D}" dt="2025-07-28T07:33:50.978" v="72" actId="1076"/>
          <ac:spMkLst>
            <pc:docMk/>
            <pc:sldMk cId="4053747870" sldId="307"/>
            <ac:spMk id="44" creationId="{D28EF82C-7930-F512-BEB4-9A04BD47B56A}"/>
          </ac:spMkLst>
        </pc:spChg>
        <pc:spChg chg="add">
          <ac:chgData name="Guest User" userId="" providerId="Windows Live" clId="Web-{5FB9523B-424C-D4A5-9C87-26680482D20D}" dt="2025-07-28T07:17:44.534" v="19"/>
          <ac:spMkLst>
            <pc:docMk/>
            <pc:sldMk cId="4053747870" sldId="307"/>
            <ac:spMk id="45" creationId="{46E6753B-412C-C495-0C0E-BF44E96E51CA}"/>
          </ac:spMkLst>
        </pc:spChg>
        <pc:spChg chg="add mod">
          <ac:chgData name="Guest User" userId="" providerId="Windows Live" clId="Web-{5FB9523B-424C-D4A5-9C87-26680482D20D}" dt="2025-07-28T07:35:33.514" v="80" actId="1076"/>
          <ac:spMkLst>
            <pc:docMk/>
            <pc:sldMk cId="4053747870" sldId="307"/>
            <ac:spMk id="53" creationId="{1BDF20AB-5004-9D4A-74F6-D8CC8BD44BE7}"/>
          </ac:spMkLst>
        </pc:spChg>
        <pc:spChg chg="add">
          <ac:chgData name="Guest User" userId="" providerId="Windows Live" clId="Web-{5FB9523B-424C-D4A5-9C87-26680482D20D}" dt="2025-07-28T07:19:03.019" v="31"/>
          <ac:spMkLst>
            <pc:docMk/>
            <pc:sldMk cId="4053747870" sldId="307"/>
            <ac:spMk id="54" creationId="{D7C8D2A9-8A9B-9EF3-019F-B00C2C572903}"/>
          </ac:spMkLst>
        </pc:spChg>
        <pc:grpChg chg="add mod topLvl">
          <ac:chgData name="Guest User" userId="" providerId="Windows Live" clId="Web-{5FB9523B-424C-D4A5-9C87-26680482D20D}" dt="2025-07-28T07:37:14.953" v="85"/>
          <ac:grpSpMkLst>
            <pc:docMk/>
            <pc:sldMk cId="4053747870" sldId="307"/>
            <ac:grpSpMk id="36" creationId="{5146714D-1C4D-3EED-E48D-DA4AF1658839}"/>
          </ac:grpSpMkLst>
        </pc:grpChg>
        <pc:grpChg chg="add mod topLvl">
          <ac:chgData name="Guest User" userId="" providerId="Windows Live" clId="Web-{5FB9523B-424C-D4A5-9C87-26680482D20D}" dt="2025-07-28T07:20:37.771" v="40" actId="1076"/>
          <ac:grpSpMkLst>
            <pc:docMk/>
            <pc:sldMk cId="4053747870" sldId="307"/>
            <ac:grpSpMk id="42" creationId="{53243621-5E2B-C73A-C5F4-F1DEEA8B89B0}"/>
          </ac:grpSpMkLst>
        </pc:grpChg>
        <pc:grpChg chg="add">
          <ac:chgData name="Guest User" userId="" providerId="Windows Live" clId="Web-{5FB9523B-424C-D4A5-9C87-26680482D20D}" dt="2025-07-28T07:17:44.534" v="19"/>
          <ac:grpSpMkLst>
            <pc:docMk/>
            <pc:sldMk cId="4053747870" sldId="307"/>
            <ac:grpSpMk id="43" creationId="{D294FEE6-F940-D163-30C6-1859DEF55FFA}"/>
          </ac:grpSpMkLst>
        </pc:grpChg>
        <pc:grpChg chg="add mod topLvl">
          <ac:chgData name="Guest User" userId="" providerId="Windows Live" clId="Web-{5FB9523B-424C-D4A5-9C87-26680482D20D}" dt="2025-07-28T07:23:31.336" v="58" actId="1076"/>
          <ac:grpSpMkLst>
            <pc:docMk/>
            <pc:sldMk cId="4053747870" sldId="307"/>
            <ac:grpSpMk id="51" creationId="{B0EAC2CA-A31E-DE27-7CC3-D965D9B82612}"/>
          </ac:grpSpMkLst>
        </pc:grpChg>
        <pc:grpChg chg="add">
          <ac:chgData name="Guest User" userId="" providerId="Windows Live" clId="Web-{5FB9523B-424C-D4A5-9C87-26680482D20D}" dt="2025-07-28T07:19:03.019" v="31"/>
          <ac:grpSpMkLst>
            <pc:docMk/>
            <pc:sldMk cId="4053747870" sldId="307"/>
            <ac:grpSpMk id="52" creationId="{E0C9A9A1-D6FF-4E92-9ED9-7BDCE3520B72}"/>
          </ac:grpSpMkLst>
        </pc:grpChg>
        <pc:grpChg chg="add mod topLvl">
          <ac:chgData name="Guest User" userId="" providerId="Windows Live" clId="Web-{5FB9523B-424C-D4A5-9C87-26680482D20D}" dt="2025-07-28T07:37:14.953" v="85"/>
          <ac:grpSpMkLst>
            <pc:docMk/>
            <pc:sldMk cId="4053747870" sldId="307"/>
            <ac:grpSpMk id="60" creationId="{EEDE9541-94F4-CBF7-D6E3-C87C33AF3249}"/>
          </ac:grpSpMkLst>
        </pc:grpChg>
        <pc:grpChg chg="add mod topLvl">
          <ac:chgData name="Guest User" userId="" providerId="Windows Live" clId="Web-{5FB9523B-424C-D4A5-9C87-26680482D20D}" dt="2025-07-28T07:37:14.953" v="85"/>
          <ac:grpSpMkLst>
            <pc:docMk/>
            <pc:sldMk cId="4053747870" sldId="307"/>
            <ac:grpSpMk id="62" creationId="{9CFFD7E2-3796-BA71-30BB-B7890E8DB3AD}"/>
          </ac:grpSpMkLst>
        </pc:grpChg>
        <pc:picChg chg="add mod topLvl modCrop">
          <ac:chgData name="Guest User" userId="" providerId="Windows Live" clId="Web-{5FB9523B-424C-D4A5-9C87-26680482D20D}" dt="2025-07-28T07:20:43.193" v="41" actId="1076"/>
          <ac:picMkLst>
            <pc:docMk/>
            <pc:sldMk cId="4053747870" sldId="307"/>
            <ac:picMk id="40" creationId="{26492B0B-1DAF-1067-C4E6-67F6C5D232F0}"/>
          </ac:picMkLst>
        </pc:picChg>
        <pc:picChg chg="mod">
          <ac:chgData name="Guest User" userId="" providerId="Windows Live" clId="Web-{5FB9523B-424C-D4A5-9C87-26680482D20D}" dt="2025-07-28T07:32:56.877" v="69" actId="1076"/>
          <ac:picMkLst>
            <pc:docMk/>
            <pc:sldMk cId="4053747870" sldId="307"/>
            <ac:picMk id="41" creationId="{66FF3DF0-9911-9FBB-588C-A800DB525F65}"/>
          </ac:picMkLst>
        </pc:picChg>
        <pc:picChg chg="topLvl">
          <ac:chgData name="Guest User" userId="" providerId="Windows Live" clId="Web-{5FB9523B-424C-D4A5-9C87-26680482D20D}" dt="2025-07-28T07:37:14.953" v="85"/>
          <ac:picMkLst>
            <pc:docMk/>
            <pc:sldMk cId="4053747870" sldId="307"/>
            <ac:picMk id="47" creationId="{0F5D3581-7FEC-1C86-F180-0C532BEA20D0}"/>
          </ac:picMkLst>
        </pc:picChg>
        <pc:picChg chg="add mod topLvl">
          <ac:chgData name="Guest User" userId="" providerId="Windows Live" clId="Web-{5FB9523B-424C-D4A5-9C87-26680482D20D}" dt="2025-07-28T07:22:38.085" v="51" actId="1076"/>
          <ac:picMkLst>
            <pc:docMk/>
            <pc:sldMk cId="4053747870" sldId="307"/>
            <ac:picMk id="50" creationId="{0D8E98FB-21C5-65F4-C268-A7CCD3BE2A98}"/>
          </ac:picMkLst>
        </pc:picChg>
        <pc:cxnChg chg="add mod">
          <ac:chgData name="Guest User" userId="" providerId="Windows Live" clId="Web-{5FB9523B-424C-D4A5-9C87-26680482D20D}" dt="2025-07-28T07:34:49.088" v="78" actId="14100"/>
          <ac:cxnSpMkLst>
            <pc:docMk/>
            <pc:sldMk cId="4053747870" sldId="307"/>
            <ac:cxnSpMk id="46" creationId="{EA616B5E-6887-7A93-7111-7BB7EC022F77}"/>
          </ac:cxnSpMkLst>
        </pc:cxnChg>
        <pc:cxnChg chg="add mod">
          <ac:chgData name="Guest User" userId="" providerId="Windows Live" clId="Web-{5FB9523B-424C-D4A5-9C87-26680482D20D}" dt="2025-07-28T07:34:23.900" v="76" actId="14100"/>
          <ac:cxnSpMkLst>
            <pc:docMk/>
            <pc:sldMk cId="4053747870" sldId="307"/>
            <ac:cxnSpMk id="48" creationId="{4A43C8F1-AEFC-061F-E95F-DC6E90E6C10B}"/>
          </ac:cxnSpMkLst>
        </pc:cxnChg>
        <pc:cxnChg chg="add mod">
          <ac:chgData name="Guest User" userId="" providerId="Windows Live" clId="Web-{5FB9523B-424C-D4A5-9C87-26680482D20D}" dt="2025-07-28T07:35:41.779" v="82" actId="14100"/>
          <ac:cxnSpMkLst>
            <pc:docMk/>
            <pc:sldMk cId="4053747870" sldId="307"/>
            <ac:cxnSpMk id="55" creationId="{52AA1879-4BB5-1AA5-D43D-73E78D5B944A}"/>
          </ac:cxnSpMkLst>
        </pc:cxnChg>
        <pc:cxnChg chg="add mod">
          <ac:chgData name="Guest User" userId="" providerId="Windows Live" clId="Web-{5FB9523B-424C-D4A5-9C87-26680482D20D}" dt="2025-07-28T07:35:37.545" v="81" actId="14100"/>
          <ac:cxnSpMkLst>
            <pc:docMk/>
            <pc:sldMk cId="4053747870" sldId="307"/>
            <ac:cxnSpMk id="58" creationId="{7A4C6972-8A62-946A-8624-74507A33B97D}"/>
          </ac:cxnSpMkLst>
        </pc:cxnChg>
      </pc:sldChg>
      <pc:sldChg chg="add del replId">
        <pc:chgData name="Guest User" userId="" providerId="Windows Live" clId="Web-{5FB9523B-424C-D4A5-9C87-26680482D20D}" dt="2025-07-28T07:18:54.832" v="28"/>
        <pc:sldMkLst>
          <pc:docMk/>
          <pc:sldMk cId="3700977995" sldId="33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5"/>
          <c:order val="0"/>
          <c:tx>
            <c:v>Ti</c:v>
          </c:tx>
          <c:spPr>
            <a:ln w="1905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xVal>
            <c:numRef>
              <c:f>'Atomic % Profile'!$A$18:$A$32</c:f>
              <c:numCache>
                <c:formatCode>General</c:formatCode>
                <c:ptCount val="15"/>
                <c:pt idx="0">
                  <c:v>0</c:v>
                </c:pt>
                <c:pt idx="1">
                  <c:v>180.03700000000001</c:v>
                </c:pt>
                <c:pt idx="2">
                  <c:v>360.06700000000001</c:v>
                </c:pt>
                <c:pt idx="3">
                  <c:v>540.10599999999999</c:v>
                </c:pt>
                <c:pt idx="4">
                  <c:v>720.13199999999995</c:v>
                </c:pt>
                <c:pt idx="5">
                  <c:v>900.15700000000004</c:v>
                </c:pt>
                <c:pt idx="6">
                  <c:v>1080.17</c:v>
                </c:pt>
                <c:pt idx="7">
                  <c:v>1260.18</c:v>
                </c:pt>
                <c:pt idx="8">
                  <c:v>1440.21</c:v>
                </c:pt>
                <c:pt idx="9">
                  <c:v>1620.25</c:v>
                </c:pt>
                <c:pt idx="10">
                  <c:v>1800.29</c:v>
                </c:pt>
                <c:pt idx="11">
                  <c:v>1980.3</c:v>
                </c:pt>
                <c:pt idx="12">
                  <c:v>2160.34</c:v>
                </c:pt>
                <c:pt idx="13">
                  <c:v>2340.37</c:v>
                </c:pt>
                <c:pt idx="14">
                  <c:v>2520.39</c:v>
                </c:pt>
              </c:numCache>
            </c:numRef>
          </c:xVal>
          <c:yVal>
            <c:numRef>
              <c:f>'Atomic % Profile'!$I$18:$I$32</c:f>
              <c:numCache>
                <c:formatCode>General</c:formatCode>
                <c:ptCount val="15"/>
                <c:pt idx="0">
                  <c:v>7.2233499999999999</c:v>
                </c:pt>
                <c:pt idx="1">
                  <c:v>12.8027</c:v>
                </c:pt>
                <c:pt idx="2">
                  <c:v>12.070600000000001</c:v>
                </c:pt>
                <c:pt idx="3">
                  <c:v>12.276899999999999</c:v>
                </c:pt>
                <c:pt idx="4">
                  <c:v>12.008100000000001</c:v>
                </c:pt>
                <c:pt idx="5">
                  <c:v>12.3193</c:v>
                </c:pt>
                <c:pt idx="6">
                  <c:v>10.9552</c:v>
                </c:pt>
                <c:pt idx="7">
                  <c:v>5.0001300000000004</c:v>
                </c:pt>
                <c:pt idx="8">
                  <c:v>0</c:v>
                </c:pt>
                <c:pt idx="9">
                  <c:v>1.28921</c:v>
                </c:pt>
                <c:pt idx="10">
                  <c:v>0</c:v>
                </c:pt>
                <c:pt idx="11">
                  <c:v>0.46800900000000001</c:v>
                </c:pt>
                <c:pt idx="12">
                  <c:v>1.4010800000000001</c:v>
                </c:pt>
                <c:pt idx="13">
                  <c:v>2.9528099999999999</c:v>
                </c:pt>
                <c:pt idx="14">
                  <c:v>5.3213600000000003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7D-4107-9953-BAA936B03957}"/>
            </c:ext>
          </c:extLst>
        </c:ser>
        <c:ser>
          <c:idx val="1"/>
          <c:order val="1"/>
          <c:tx>
            <c:v>TiN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'Atomic % Profile'!$A$18:$A$32</c:f>
              <c:numCache>
                <c:formatCode>General</c:formatCode>
                <c:ptCount val="15"/>
                <c:pt idx="0">
                  <c:v>0</c:v>
                </c:pt>
                <c:pt idx="1">
                  <c:v>180.03700000000001</c:v>
                </c:pt>
                <c:pt idx="2">
                  <c:v>360.06700000000001</c:v>
                </c:pt>
                <c:pt idx="3">
                  <c:v>540.10599999999999</c:v>
                </c:pt>
                <c:pt idx="4">
                  <c:v>720.13199999999995</c:v>
                </c:pt>
                <c:pt idx="5">
                  <c:v>900.15700000000004</c:v>
                </c:pt>
                <c:pt idx="6">
                  <c:v>1080.17</c:v>
                </c:pt>
                <c:pt idx="7">
                  <c:v>1260.18</c:v>
                </c:pt>
                <c:pt idx="8">
                  <c:v>1440.21</c:v>
                </c:pt>
                <c:pt idx="9">
                  <c:v>1620.25</c:v>
                </c:pt>
                <c:pt idx="10">
                  <c:v>1800.29</c:v>
                </c:pt>
                <c:pt idx="11">
                  <c:v>1980.3</c:v>
                </c:pt>
                <c:pt idx="12">
                  <c:v>2160.34</c:v>
                </c:pt>
                <c:pt idx="13">
                  <c:v>2340.37</c:v>
                </c:pt>
                <c:pt idx="14">
                  <c:v>2520.39</c:v>
                </c:pt>
              </c:numCache>
            </c:numRef>
          </c:xVal>
          <c:yVal>
            <c:numRef>
              <c:f>'Atomic % Profile'!$E$18:$E$32</c:f>
              <c:numCache>
                <c:formatCode>General</c:formatCode>
                <c:ptCount val="15"/>
                <c:pt idx="0">
                  <c:v>28.524999999999999</c:v>
                </c:pt>
                <c:pt idx="1">
                  <c:v>26.8002</c:v>
                </c:pt>
                <c:pt idx="2">
                  <c:v>27.079499999999999</c:v>
                </c:pt>
                <c:pt idx="3">
                  <c:v>26.525400000000001</c:v>
                </c:pt>
                <c:pt idx="4">
                  <c:v>27.730599999999999</c:v>
                </c:pt>
                <c:pt idx="5">
                  <c:v>27.061499999999999</c:v>
                </c:pt>
                <c:pt idx="6">
                  <c:v>24.3172</c:v>
                </c:pt>
                <c:pt idx="7">
                  <c:v>17.2087</c:v>
                </c:pt>
                <c:pt idx="8">
                  <c:v>5.5694999999999997</c:v>
                </c:pt>
                <c:pt idx="9">
                  <c:v>2.92042</c:v>
                </c:pt>
                <c:pt idx="10">
                  <c:v>1.3511500000000001</c:v>
                </c:pt>
                <c:pt idx="11">
                  <c:v>0.96509</c:v>
                </c:pt>
                <c:pt idx="12">
                  <c:v>2.4158300000000001</c:v>
                </c:pt>
                <c:pt idx="13">
                  <c:v>7.5907499999999999</c:v>
                </c:pt>
                <c:pt idx="14">
                  <c:v>12.4694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7D-4107-9953-BAA936B03957}"/>
            </c:ext>
          </c:extLst>
        </c:ser>
        <c:ser>
          <c:idx val="0"/>
          <c:order val="2"/>
          <c:tx>
            <c:v>TiO2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'Atomic % Profile'!$A$18:$A$32</c:f>
              <c:numCache>
                <c:formatCode>General</c:formatCode>
                <c:ptCount val="15"/>
                <c:pt idx="0">
                  <c:v>0</c:v>
                </c:pt>
                <c:pt idx="1">
                  <c:v>180.03700000000001</c:v>
                </c:pt>
                <c:pt idx="2">
                  <c:v>360.06700000000001</c:v>
                </c:pt>
                <c:pt idx="3">
                  <c:v>540.10599999999999</c:v>
                </c:pt>
                <c:pt idx="4">
                  <c:v>720.13199999999995</c:v>
                </c:pt>
                <c:pt idx="5">
                  <c:v>900.15700000000004</c:v>
                </c:pt>
                <c:pt idx="6">
                  <c:v>1080.17</c:v>
                </c:pt>
                <c:pt idx="7">
                  <c:v>1260.18</c:v>
                </c:pt>
                <c:pt idx="8">
                  <c:v>1440.21</c:v>
                </c:pt>
                <c:pt idx="9">
                  <c:v>1620.25</c:v>
                </c:pt>
                <c:pt idx="10">
                  <c:v>1800.29</c:v>
                </c:pt>
                <c:pt idx="11">
                  <c:v>1980.3</c:v>
                </c:pt>
                <c:pt idx="12">
                  <c:v>2160.34</c:v>
                </c:pt>
                <c:pt idx="13">
                  <c:v>2340.37</c:v>
                </c:pt>
                <c:pt idx="14">
                  <c:v>2520.39</c:v>
                </c:pt>
              </c:numCache>
            </c:numRef>
          </c:xVal>
          <c:yVal>
            <c:numRef>
              <c:f>'Atomic % Profile'!$D$18:$D$32</c:f>
              <c:numCache>
                <c:formatCode>General</c:formatCode>
                <c:ptCount val="15"/>
                <c:pt idx="0">
                  <c:v>2.65482</c:v>
                </c:pt>
                <c:pt idx="1">
                  <c:v>8.02407</c:v>
                </c:pt>
                <c:pt idx="2">
                  <c:v>8.2789000000000001</c:v>
                </c:pt>
                <c:pt idx="3">
                  <c:v>9.2474500000000006</c:v>
                </c:pt>
                <c:pt idx="4">
                  <c:v>7.9479600000000001</c:v>
                </c:pt>
                <c:pt idx="5">
                  <c:v>8.5773700000000002</c:v>
                </c:pt>
                <c:pt idx="6">
                  <c:v>7.8802300000000001</c:v>
                </c:pt>
                <c:pt idx="7">
                  <c:v>5.5942299999999996</c:v>
                </c:pt>
                <c:pt idx="8">
                  <c:v>5.8290899999999999</c:v>
                </c:pt>
                <c:pt idx="9">
                  <c:v>1.0208200000000001</c:v>
                </c:pt>
                <c:pt idx="10">
                  <c:v>1.4120999999999999</c:v>
                </c:pt>
                <c:pt idx="11">
                  <c:v>0.323911</c:v>
                </c:pt>
                <c:pt idx="12">
                  <c:v>0.91766000000000003</c:v>
                </c:pt>
                <c:pt idx="13">
                  <c:v>2.33853</c:v>
                </c:pt>
                <c:pt idx="14">
                  <c:v>3.7677299999999998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E7D-4107-9953-BAA936B03957}"/>
            </c:ext>
          </c:extLst>
        </c:ser>
        <c:ser>
          <c:idx val="4"/>
          <c:order val="3"/>
          <c:tx>
            <c:v>N</c:v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'Atomic % Profile'!$A$18:$A$32</c:f>
              <c:numCache>
                <c:formatCode>General</c:formatCode>
                <c:ptCount val="15"/>
                <c:pt idx="0">
                  <c:v>0</c:v>
                </c:pt>
                <c:pt idx="1">
                  <c:v>180.03700000000001</c:v>
                </c:pt>
                <c:pt idx="2">
                  <c:v>360.06700000000001</c:v>
                </c:pt>
                <c:pt idx="3">
                  <c:v>540.10599999999999</c:v>
                </c:pt>
                <c:pt idx="4">
                  <c:v>720.13199999999995</c:v>
                </c:pt>
                <c:pt idx="5">
                  <c:v>900.15700000000004</c:v>
                </c:pt>
                <c:pt idx="6">
                  <c:v>1080.17</c:v>
                </c:pt>
                <c:pt idx="7">
                  <c:v>1260.18</c:v>
                </c:pt>
                <c:pt idx="8">
                  <c:v>1440.21</c:v>
                </c:pt>
                <c:pt idx="9">
                  <c:v>1620.25</c:v>
                </c:pt>
                <c:pt idx="10">
                  <c:v>1800.29</c:v>
                </c:pt>
                <c:pt idx="11">
                  <c:v>1980.3</c:v>
                </c:pt>
                <c:pt idx="12">
                  <c:v>2160.34</c:v>
                </c:pt>
                <c:pt idx="13">
                  <c:v>2340.37</c:v>
                </c:pt>
                <c:pt idx="14">
                  <c:v>2520.39</c:v>
                </c:pt>
              </c:numCache>
            </c:numRef>
          </c:xVal>
          <c:yVal>
            <c:numRef>
              <c:f>'Atomic % Profile'!$H$18:$H$32</c:f>
              <c:numCache>
                <c:formatCode>General</c:formatCode>
                <c:ptCount val="15"/>
                <c:pt idx="0">
                  <c:v>26.478000000000002</c:v>
                </c:pt>
                <c:pt idx="1">
                  <c:v>39.660299999999999</c:v>
                </c:pt>
                <c:pt idx="2">
                  <c:v>39.357700000000001</c:v>
                </c:pt>
                <c:pt idx="3">
                  <c:v>38.257199999999997</c:v>
                </c:pt>
                <c:pt idx="4">
                  <c:v>39.785200000000003</c:v>
                </c:pt>
                <c:pt idx="5">
                  <c:v>39.409999999999997</c:v>
                </c:pt>
                <c:pt idx="6">
                  <c:v>34.088500000000003</c:v>
                </c:pt>
                <c:pt idx="7">
                  <c:v>22.543500000000002</c:v>
                </c:pt>
                <c:pt idx="8">
                  <c:v>9.4126200000000004</c:v>
                </c:pt>
                <c:pt idx="9">
                  <c:v>4.6745900000000002</c:v>
                </c:pt>
                <c:pt idx="10">
                  <c:v>2.6821100000000002</c:v>
                </c:pt>
                <c:pt idx="11">
                  <c:v>2.1381100000000002</c:v>
                </c:pt>
                <c:pt idx="12">
                  <c:v>4.5267900000000001</c:v>
                </c:pt>
                <c:pt idx="13">
                  <c:v>11.980700000000001</c:v>
                </c:pt>
                <c:pt idx="14">
                  <c:v>18.520199999999999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E7D-4107-9953-BAA936B03957}"/>
            </c:ext>
          </c:extLst>
        </c:ser>
        <c:ser>
          <c:idx val="2"/>
          <c:order val="4"/>
          <c:tx>
            <c:v>Al</c:v>
          </c:tx>
          <c:spPr>
            <a:ln w="1905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'Atomic % Profile'!$A$18:$A$32</c:f>
              <c:numCache>
                <c:formatCode>General</c:formatCode>
                <c:ptCount val="15"/>
                <c:pt idx="0">
                  <c:v>0</c:v>
                </c:pt>
                <c:pt idx="1">
                  <c:v>180.03700000000001</c:v>
                </c:pt>
                <c:pt idx="2">
                  <c:v>360.06700000000001</c:v>
                </c:pt>
                <c:pt idx="3">
                  <c:v>540.10599999999999</c:v>
                </c:pt>
                <c:pt idx="4">
                  <c:v>720.13199999999995</c:v>
                </c:pt>
                <c:pt idx="5">
                  <c:v>900.15700000000004</c:v>
                </c:pt>
                <c:pt idx="6">
                  <c:v>1080.17</c:v>
                </c:pt>
                <c:pt idx="7">
                  <c:v>1260.18</c:v>
                </c:pt>
                <c:pt idx="8">
                  <c:v>1440.21</c:v>
                </c:pt>
                <c:pt idx="9">
                  <c:v>1620.25</c:v>
                </c:pt>
                <c:pt idx="10">
                  <c:v>1800.29</c:v>
                </c:pt>
                <c:pt idx="11">
                  <c:v>1980.3</c:v>
                </c:pt>
                <c:pt idx="12">
                  <c:v>2160.34</c:v>
                </c:pt>
                <c:pt idx="13">
                  <c:v>2340.37</c:v>
                </c:pt>
                <c:pt idx="14">
                  <c:v>2520.39</c:v>
                </c:pt>
              </c:numCache>
            </c:numRef>
          </c:xVal>
          <c:yVal>
            <c:numRef>
              <c:f>'Atomic % Profile'!$F$18:$F$32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4.8019600000000002</c:v>
                </c:pt>
                <c:pt idx="7">
                  <c:v>8.7717200000000002</c:v>
                </c:pt>
                <c:pt idx="8">
                  <c:v>23.242000000000001</c:v>
                </c:pt>
                <c:pt idx="9">
                  <c:v>35.821300000000001</c:v>
                </c:pt>
                <c:pt idx="10">
                  <c:v>37.493200000000002</c:v>
                </c:pt>
                <c:pt idx="11">
                  <c:v>38.471600000000002</c:v>
                </c:pt>
                <c:pt idx="12">
                  <c:v>35.479199999999999</c:v>
                </c:pt>
                <c:pt idx="13">
                  <c:v>28.6005</c:v>
                </c:pt>
                <c:pt idx="14">
                  <c:v>21.4145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8E7D-4107-9953-BAA936B03957}"/>
            </c:ext>
          </c:extLst>
        </c:ser>
        <c:ser>
          <c:idx val="3"/>
          <c:order val="5"/>
          <c:tx>
            <c:v>O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'Atomic % Profile'!$A$18:$A$32</c:f>
              <c:numCache>
                <c:formatCode>General</c:formatCode>
                <c:ptCount val="15"/>
                <c:pt idx="0">
                  <c:v>0</c:v>
                </c:pt>
                <c:pt idx="1">
                  <c:v>180.03700000000001</c:v>
                </c:pt>
                <c:pt idx="2">
                  <c:v>360.06700000000001</c:v>
                </c:pt>
                <c:pt idx="3">
                  <c:v>540.10599999999999</c:v>
                </c:pt>
                <c:pt idx="4">
                  <c:v>720.13199999999995</c:v>
                </c:pt>
                <c:pt idx="5">
                  <c:v>900.15700000000004</c:v>
                </c:pt>
                <c:pt idx="6">
                  <c:v>1080.17</c:v>
                </c:pt>
                <c:pt idx="7">
                  <c:v>1260.18</c:v>
                </c:pt>
                <c:pt idx="8">
                  <c:v>1440.21</c:v>
                </c:pt>
                <c:pt idx="9">
                  <c:v>1620.25</c:v>
                </c:pt>
                <c:pt idx="10">
                  <c:v>1800.29</c:v>
                </c:pt>
                <c:pt idx="11">
                  <c:v>1980.3</c:v>
                </c:pt>
                <c:pt idx="12">
                  <c:v>2160.34</c:v>
                </c:pt>
                <c:pt idx="13">
                  <c:v>2340.37</c:v>
                </c:pt>
                <c:pt idx="14">
                  <c:v>2520.39</c:v>
                </c:pt>
              </c:numCache>
            </c:numRef>
          </c:xVal>
          <c:yVal>
            <c:numRef>
              <c:f>'Atomic % Profile'!$G$18:$G$32</c:f>
              <c:numCache>
                <c:formatCode>General</c:formatCode>
                <c:ptCount val="15"/>
                <c:pt idx="0">
                  <c:v>35.1188</c:v>
                </c:pt>
                <c:pt idx="1">
                  <c:v>12.7126</c:v>
                </c:pt>
                <c:pt idx="2">
                  <c:v>13.2133</c:v>
                </c:pt>
                <c:pt idx="3">
                  <c:v>13.693099999999999</c:v>
                </c:pt>
                <c:pt idx="4">
                  <c:v>12.5281</c:v>
                </c:pt>
                <c:pt idx="5">
                  <c:v>12.6318</c:v>
                </c:pt>
                <c:pt idx="6">
                  <c:v>17.957000000000001</c:v>
                </c:pt>
                <c:pt idx="7">
                  <c:v>40.881700000000002</c:v>
                </c:pt>
                <c:pt idx="8">
                  <c:v>55.946800000000003</c:v>
                </c:pt>
                <c:pt idx="9">
                  <c:v>54.273600000000002</c:v>
                </c:pt>
                <c:pt idx="10">
                  <c:v>57.061500000000002</c:v>
                </c:pt>
                <c:pt idx="11">
                  <c:v>57.633200000000002</c:v>
                </c:pt>
                <c:pt idx="12">
                  <c:v>55.259399999999999</c:v>
                </c:pt>
                <c:pt idx="13">
                  <c:v>46.536700000000003</c:v>
                </c:pt>
                <c:pt idx="14">
                  <c:v>38.506799999999998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8E7D-4107-9953-BAA936B03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6768016"/>
        <c:axId val="596758416"/>
      </c:scatterChart>
      <c:valAx>
        <c:axId val="596768016"/>
        <c:scaling>
          <c:orientation val="minMax"/>
          <c:max val="26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Etch</a:t>
                </a:r>
                <a:r>
                  <a:rPr lang="en-US" baseline="0" dirty="0"/>
                  <a:t> Time (s)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6758416"/>
        <c:crosses val="autoZero"/>
        <c:crossBetween val="midCat"/>
      </c:valAx>
      <c:valAx>
        <c:axId val="59675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Atomic</a:t>
                </a:r>
                <a:r>
                  <a:rPr lang="en-US" baseline="0" dirty="0"/>
                  <a:t> %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67680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22.36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470 337 24575,'16'-32'0,"-14"22"0,-1 0 0,0 1 0,-1-1 0,0 0 0,-1 0 0,0 0 0,0 0 0,-1 0 0,0 1 0,-1-1 0,0 1 0,0 0 0,-1-1 0,-10-15 0,-37-56 0,48 79 0,1 1 0,-1-1 0,-1 1 0,1 0 0,0 0 0,0 0 0,0 0 0,-1 1 0,1-1 0,0 1 0,-4 0 0,-14-3 0,-95-23 0,110 24 0,-62-16 0,62 17 0,-1 0 0,1 1 0,-1-1 0,1 1 0,-1 0 0,1 1 0,-1-1 0,-10 4 0,13-2 0,0 0 0,1 0 0,-1 0 0,0 1 0,1-1 0,0 1 0,0 0 0,-1 0 0,2 0 0,-1 1 0,0-1 0,1 1 0,-3 4 0,0 0 0,1 0 0,0 0 0,0 1 0,1-1 0,-3 13 0,2 3 0,1 0 0,0 0 0,2 0 0,1 0 0,4 35 0,12 18 0,-5-33 0,-11-42 0,0 0 0,1 0 0,-1 0 0,1-1 0,-1 1 0,1 0 0,-1 0 0,1-1 0,0 1 0,0 0 0,0-1 0,0 1 0,0-1 0,0 0 0,1 1 0,-1-1 0,3 3 0,-3-4 0,0 0 0,0 0 0,-1-1 0,1 1 0,0 0 0,0 0 0,0 0 0,0-1 0,0 1 0,0 0 0,-1-1 0,1 1 0,0-1 0,0 1 0,-1-1 0,1 1 0,0-1 0,-1 0 0,1 1 0,0-1 0,-1 0 0,1 1 0,-1-1 0,1 0 0,-1 0 0,0 1 0,1-1 0,-1 0 0,0 0 0,1 0 0,-1 0 0,0 0 0,0 1 0,0-2 0,8-14 0,0 0 0,11-16 0,1-1 0,-17 28 0,0 0 0,0 0 0,0 1 0,0-1 0,1 1 0,0-1 0,0 1 0,0 0 0,1 1 0,-1-1 0,1 1 0,0 0 0,0 0 0,0 0 0,10-3 0,-14 5 0,6-2 0,0 1 0,0-1 0,1 1 0,-1 0 0,1 1 0,-1 0 0,12-1 0,-11 6 0,-1 1 0,1-1 0,-1 1 0,-1 1 0,1-1 0,8 10 0,-12-11 0,-1-3 0,0 1 0,-1 0 0,1 0 0,-1 0 0,1 0 0,-1 0 0,0 0 0,0 0 0,0 0 0,0 0 0,1 5 0,-2-6 0,0 0 0,0 0 0,0-1 0,0 1 0,0 0 0,0-1 0,0 1 0,0 0 0,0 0 0,-1-1 0,1 1 0,0 0 0,-1-1 0,1 1 0,0 0 0,-1-1 0,1 1 0,-1-1 0,1 1 0,-1-1 0,1 1 0,-1-1 0,1 1 0,-1-1 0,1 1 0,-1-1 0,0 1 0,1-1 0,-1 0 0,0 0 0,1 1 0,-1-1 0,0 0 0,0 0 0,1 0 0,-1 0 0,0 0 0,0 0 0,1 0 0,-1 0 0,-1 0 0,-9 2 0,0 0 0,0 1 0,0 0 0,0 1 0,1 0 0,-1 1 0,1 0 0,-14 10 0,23-15 0,0 1 0,0-1 0,0 1 0,0-1 0,0 1 0,0 0 0,0-1 0,1 1 0,-1 0 0,0 0 0,0 0 0,1 0 0,-1-1 0,1 1 0,-1 0 0,1 0 0,-1 0 0,1 0 0,0 0 0,-1 0 0,1 0 0,0 0 0,0 1 0,0-1 0,0 0 0,0 0 0,0 0 0,0 0 0,0 0 0,0 0 0,0 0 0,0 0 0,1 0 0,-1 0 0,0 0 0,1 0 0,-1 0 0,1 0 0,0 0 0,-1 0 0,1 0 0,1 1 0,0 0 0,0-1 0,0 1 0,0 0 0,1-1 0,-1 0 0,0 1 0,1-1 0,-1 0 0,1 0 0,0 0 0,-1-1 0,1 1 0,0-1 0,-1 1 0,6-1 0,-4-1 0,0 1 0,0-1 0,0 0 0,0 0 0,0-1 0,0 0 0,0 1 0,-1-1 0,1 0 0,0-1 0,3-2 0,19-10 0,-25 18 0,0 0 0,-1 0 0,1 0 0,0 1 0,-1-1 0,0 0 0,0 0 0,0 1 0,-1 4 0,1-6 0,0 2-80,1-1 0,-1 0-1,1 0 1,-1 0 0,1 0-1,0 0 1,1 0 0,-1-1-1,0 1 1,1 0 0,-1-1 0,1 1-1,0 0 1,0-1 0,0 0-1,2 3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7T07:31:10.52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1 130 24575,'5'0'0,"-1"-1"0,1 0 0,-1 0 0,1 0 0,-1 0 0,0-1 0,1 0 0,-1 0 0,0 0 0,0 0 0,0-1 0,-1 0 0,1 0 0,-1 0 0,1 0 0,-1 0 0,0 0 0,0-1 0,0 0 0,-1 1 0,1-1 0,-1 0 0,0-1 0,3-6 0,-5 10 0,0 1 0,0 0 0,0 0 0,0 0 0,0 0 0,0-1 0,1 1 0,-1 0 0,0 0 0,0 0 0,0-1 0,0 1 0,0 0 0,0 0 0,0 0 0,0-1 0,0 1 0,0 0 0,0 0 0,-1 0 0,1-1 0,0 1 0,0 0 0,0 0 0,0 0 0,0 0 0,0-1 0,0 1 0,0 0 0,0 0 0,-1 0 0,1 0 0,0 0 0,0-1 0,0 1 0,0 0 0,0 0 0,-1 0 0,1 0 0,0 0 0,0 0 0,0 0 0,-1 0 0,1 0 0,-13 0 0,-12 8 0,3 10 0,20-17 0,1 0 0,0 0 0,0 0 0,0 0 0,0 0 0,1 0 0,-1 0 0,0 0 0,0 0 0,1 0 0,-1 0 0,0 1 0,1-1 0,-1 0 0,1 0 0,0 1 0,-1 1 0,2-2 0,-1-1 0,1 0 0,0 1 0,-1-1 0,1 0 0,0 0 0,0 0 0,-1 0 0,1 0 0,0 0 0,0 0 0,0 0 0,-1 0 0,1 0 0,0 0 0,0 0 0,-1 0 0,1-1 0,0 1 0,-1 0 0,1-1 0,0 1 0,-1 0 0,1-1 0,0 1 0,-1-1 0,1 1 0,-1-1 0,2 0 0,20-14 0,-3-4 0,-15 15 0,-12 23 0,-5 13 0,13-27 0,9-22 0,19-44 0,-67 114 0,14-12 0,-9 13 0,40-62 0,-1 1 0,0 0 0,0 1 0,1 0 0,0 0 0,0 0 0,11-7 0,-15 19 0,-2-6 0,0 0 0,0 0 0,1 0 0,-1 0 0,0-1 0,0 1 0,1 0 0,-1 0 0,0 0 0,0 0 0,1 0 0,-1 0 0,0 0 0,0 0 0,1 0 0,-1-1 0,0 1 0,0 0 0,1 0 0,-1 0 0,0 1 0,0-1 0,1 0 0,-1 0 0,0 0 0,0 0 0,1 0 0,-1 0 0,0 0 0,0 0 0,1 0 0,-1 1 0,0-1 0,0 0 0,0 0 0,1 0 0,-1 0 0,0 1 0,0-1 0,0 0 0,1 0 0,-1 0 0,0 1 0,0-1 0,0 0 0,0 0 0,0 1 0,0-1 0,0 0 0,0 0 0,0 1 0,0-1 0,0 0 0,0 0 0,0 1 0,0-1 0,0 0 0,0 1 0,0-1 0,0 0 0,0 1 0,9-9 0,-1-1 0,-1 0 0,1 0 0,9-16 0,13-16 0,-45 85 0,9-27 0,10-28 0,-2 5 0,1-3 0,0 0 0,-1 0 0,0-1 0,0 1 0,-1 0 0,0-16 0,-22 54 0,12 2-1365,9-26-5461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5A9129-E902-4140-AB71-68146914B74C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5B32ECF-B8B4-6540-84C6-048907B33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4000" y="8970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758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200" y="2762500"/>
            <a:ext cx="8534400" cy="4572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 b="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97791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6" y="90488"/>
            <a:ext cx="11713633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Outline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45600"/>
            <a:ext cx="10972800" cy="4880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1699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2713"/>
            <a:ext cx="5386917" cy="387287"/>
          </a:xfrm>
        </p:spPr>
        <p:txBody>
          <a:bodyPr anchor="b"/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5832000"/>
            <a:ext cx="5386917" cy="56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72713"/>
            <a:ext cx="5389033" cy="387287"/>
          </a:xfrm>
        </p:spPr>
        <p:txBody>
          <a:bodyPr anchor="b"/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5832000"/>
            <a:ext cx="5389033" cy="56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8366" y="90488"/>
            <a:ext cx="117136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245602"/>
            <a:ext cx="10972800" cy="5327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9422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8366" y="90488"/>
            <a:ext cx="117136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0" y="1245602"/>
            <a:ext cx="10972800" cy="532799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561600" y="5774402"/>
            <a:ext cx="10972800" cy="53279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5491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66" y="90488"/>
            <a:ext cx="1171363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52801"/>
            <a:ext cx="5384800" cy="48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52801"/>
            <a:ext cx="5384800" cy="4873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7576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9840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4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2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8C292-A0AA-4E90-8BA4-63007EAE17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592535-86F5-4597-B965-B364ABDAB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89377-6895-4F0A-A50D-BFF7F8E55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CF95-F051-4801-8C42-2E13495758F1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6EDC-B6B7-42B4-8837-CACCE96CE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74B7E-06A7-4990-86C6-A1F3AB18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FB664-A3B2-423B-A5F6-A1A7860076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977900"/>
          </a:xfrm>
          <a:prstGeom prst="rect">
            <a:avLst/>
          </a:prstGeom>
          <a:solidFill>
            <a:srgbClr val="00986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6" y="-36512"/>
            <a:ext cx="117136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45600"/>
            <a:ext cx="10972800" cy="488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537205" y="6552328"/>
            <a:ext cx="3401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B77A68CC-8C4D-4945-96EA-E0835B0B11C0}" type="slidenum">
              <a:rPr lang="en-US" sz="1000">
                <a:solidFill>
                  <a:srgbClr val="000000"/>
                </a:solidFill>
                <a:latin typeface="Gill Sans MT" panose="020B0502020104020203" pitchFamily="34" charset="0"/>
                <a:ea typeface="ＭＳ Ｐゴシック" charset="-128"/>
                <a:cs typeface="Gill Sans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000000"/>
              </a:solidFill>
              <a:latin typeface="Gill Sans MT" panose="020B0502020104020203" pitchFamily="34" charset="0"/>
              <a:ea typeface="ＭＳ Ｐゴシック" charset="-128"/>
              <a:cs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C3959-F55C-4A4E-8B2E-C58D887B024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09600" y="6351697"/>
            <a:ext cx="3400425" cy="459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6329ED-243E-4567-8D75-0D0535CA2D8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186267" y="6265274"/>
            <a:ext cx="567579" cy="57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4045AC-1DA4-4665-9388-9EC2E5E1D2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10650" y="6292985"/>
            <a:ext cx="2514600" cy="5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7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Arial" panose="020B0604020202020204" pitchFamily="34" charset="0"/>
          <a:ea typeface="ＭＳ Ｐゴシック" pitchFamily="34" charset="-128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  <a:ea typeface="ＭＳ Ｐゴシック" pitchFamily="34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5C"/>
          </a:solidFill>
          <a:latin typeface="Trebuchet MS" pitchFamily="-112" charset="0"/>
        </a:defRPr>
      </a:lvl9pPr>
    </p:titleStyle>
    <p:bodyStyle>
      <a:lvl1pPr marL="228600" indent="-228600" algn="l" rtl="0" eaLnBrk="1" fontAlgn="base" hangingPunct="1">
        <a:spcBef>
          <a:spcPct val="50000"/>
        </a:spcBef>
        <a:spcAft>
          <a:spcPct val="0"/>
        </a:spcAft>
        <a:buChar char="•"/>
        <a:defRPr sz="24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34" charset="-128"/>
          <a:cs typeface="Arial" panose="020B0604020202020204" pitchFamily="34" charset="0"/>
        </a:defRPr>
      </a:lvl1pPr>
      <a:lvl2pPr marL="628650" indent="-285750" algn="l" rtl="0" eaLnBrk="1" fontAlgn="base" hangingPunct="1">
        <a:spcBef>
          <a:spcPct val="0"/>
        </a:spcBef>
        <a:spcAft>
          <a:spcPct val="0"/>
        </a:spcAft>
        <a:buChar char="–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971550" indent="-228600" algn="l" rtl="0" eaLnBrk="1" fontAlgn="base" hangingPunct="1">
        <a:spcBef>
          <a:spcPct val="0"/>
        </a:spcBef>
        <a:spcAft>
          <a:spcPct val="0"/>
        </a:spcAft>
        <a:buChar char="•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1314450" indent="-228600" algn="l" rtl="0" eaLnBrk="1" fontAlgn="base" hangingPunct="1">
        <a:spcBef>
          <a:spcPct val="0"/>
        </a:spcBef>
        <a:spcAft>
          <a:spcPct val="0"/>
        </a:spcAft>
        <a:buChar char="–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1657350" indent="-228600" algn="l" rtl="0" eaLnBrk="1" fontAlgn="base" hangingPunct="1">
        <a:spcBef>
          <a:spcPct val="0"/>
        </a:spcBef>
        <a:spcAft>
          <a:spcPct val="0"/>
        </a:spcAft>
        <a:buChar char="»"/>
        <a:defRPr sz="2000" b="0">
          <a:solidFill>
            <a:schemeClr val="tx2">
              <a:lumMod val="85000"/>
              <a:lumOff val="15000"/>
            </a:schemeClr>
          </a:solidFill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5pPr>
      <a:lvl6pPr marL="21145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5717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0289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486150" indent="-228600" algn="l" rtl="0" eaLnBrk="1" fontAlgn="base" hangingPunct="1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313013"/>
            <a:ext cx="12192000" cy="544989"/>
          </a:xfrm>
          <a:prstGeom prst="rect">
            <a:avLst/>
          </a:prstGeom>
          <a:solidFill>
            <a:srgbClr val="409B44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9F62B-DAD7-43DC-A4F8-C70B5FC0C0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959" y="6372746"/>
            <a:ext cx="3383781" cy="4573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2FBD40-BB70-4665-94EA-0BC1DBAA03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712" y="6322310"/>
            <a:ext cx="548136" cy="54864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F01F36F-D234-436A-9C74-1B4C4ED553F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7629" y="6341518"/>
            <a:ext cx="2418659" cy="5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72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effectLst>
            <a:outerShdw blurRad="101600" sx="102000" sy="102000" algn="ctr" rotWithShape="0">
              <a:prstClr val="black">
                <a:alpha val="25000"/>
              </a:prstClr>
            </a:outerShdw>
          </a:effectLst>
          <a:latin typeface="Corbel" panose="020B0503020204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customXml" Target="../ink/ink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image" Target="../media/image21.tiff"/><Relationship Id="rId7" Type="http://schemas.openxmlformats.org/officeDocument/2006/relationships/image" Target="../media/image25.ti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"/><Relationship Id="rId5" Type="http://schemas.openxmlformats.org/officeDocument/2006/relationships/image" Target="../media/image23.ti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15.png"/><Relationship Id="rId7" Type="http://schemas.openxmlformats.org/officeDocument/2006/relationships/image" Target="../media/image28.tif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16.png"/><Relationship Id="rId10" Type="http://schemas.openxmlformats.org/officeDocument/2006/relationships/image" Target="../media/image31.tiff"/><Relationship Id="rId4" Type="http://schemas.openxmlformats.org/officeDocument/2006/relationships/customXml" Target="../ink/ink4.xml"/><Relationship Id="rId9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customXml" Target="../ink/ink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4.png"/><Relationship Id="rId4" Type="http://schemas.openxmlformats.org/officeDocument/2006/relationships/customXml" Target="../ink/ink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6075-8333-F0B8-C674-426882527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2154"/>
            <a:ext cx="9144000" cy="2216167"/>
          </a:xfrm>
        </p:spPr>
        <p:txBody>
          <a:bodyPr/>
          <a:lstStyle/>
          <a:p>
            <a:r>
              <a:rPr lang="en-US" sz="4400" dirty="0">
                <a:effectLst/>
              </a:rPr>
              <a:t>Novel TiN–Al₂O₃–TiN Josephson Junction for Improved Superconducting Qubit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FE778-B18A-2D9B-F566-9226EFEC7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8321"/>
            <a:ext cx="9144000" cy="1377525"/>
          </a:xfrm>
        </p:spPr>
        <p:txBody>
          <a:bodyPr/>
          <a:lstStyle/>
          <a:p>
            <a:r>
              <a:rPr lang="en-US" dirty="0"/>
              <a:t>Student: Miguel A. Alvarado</a:t>
            </a:r>
          </a:p>
          <a:p>
            <a:r>
              <a:rPr lang="en-US" dirty="0"/>
              <a:t>Mentor: Peter G. Lim</a:t>
            </a:r>
          </a:p>
          <a:p>
            <a:r>
              <a:rPr lang="en-US" dirty="0"/>
              <a:t>PI: Vinayak Dravid, Ph.D.</a:t>
            </a:r>
          </a:p>
        </p:txBody>
      </p:sp>
    </p:spTree>
    <p:extLst>
      <p:ext uri="{BB962C8B-B14F-4D97-AF65-F5344CB8AC3E}">
        <p14:creationId xmlns:p14="http://schemas.microsoft.com/office/powerpoint/2010/main" val="77062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41393-2E2E-35FF-F4FF-0EF593BA8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198D2-AE97-F9A3-E4C7-4BE581A4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 dirty="0"/>
              <a:t>Conclusions &amp; Future 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D7F8B5-00AF-3E18-F7A0-4E67CF42B8BA}"/>
              </a:ext>
            </a:extLst>
          </p:cNvPr>
          <p:cNvSpPr txBox="1"/>
          <p:nvPr/>
        </p:nvSpPr>
        <p:spPr>
          <a:xfrm>
            <a:off x="8583717" y="5163976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F0B73-9EC4-4956-267D-2BBF13A33E3A}"/>
              </a:ext>
            </a:extLst>
          </p:cNvPr>
          <p:cNvSpPr txBox="1"/>
          <p:nvPr/>
        </p:nvSpPr>
        <p:spPr>
          <a:xfrm>
            <a:off x="9397473" y="5125083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61CA0-AE27-EF74-38CF-1BB66ED89538}"/>
              </a:ext>
            </a:extLst>
          </p:cNvPr>
          <p:cNvSpPr txBox="1"/>
          <p:nvPr/>
        </p:nvSpPr>
        <p:spPr>
          <a:xfrm>
            <a:off x="11292824" y="5320815"/>
            <a:ext cx="5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AlO</a:t>
            </a:r>
            <a:r>
              <a:rPr lang="en-US" sz="1000">
                <a:solidFill>
                  <a:schemeClr val="bg1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C3554BC-34CA-3D97-699C-D2BA7AB17EAD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C3554BC-34CA-3D97-699C-D2BA7AB17E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C9F8640-A5FD-F589-3D7C-FE939EBD319C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C9F8640-A5FD-F589-3D7C-FE939EBD31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89090-785B-6772-3A9E-7B9C49ACE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711"/>
            <a:ext cx="11352383" cy="4952321"/>
          </a:xfrm>
        </p:spPr>
        <p:txBody>
          <a:bodyPr/>
          <a:lstStyle/>
          <a:p>
            <a:pPr marL="285750" lvl="0" indent="-285750" defTabSz="3686650" fontAlgn="auto"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  <a:cs typeface="Calibri"/>
              </a:rPr>
              <a:t>SEM and EDS confirmed correct material deposition and bridge placement without structural damage.</a:t>
            </a:r>
          </a:p>
          <a:p>
            <a:pPr marL="285750" lvl="0" indent="-285750" defTabSz="3686650" fontAlgn="auto"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  <a:cs typeface="Calibri"/>
              </a:rPr>
              <a:t>TEM cross-sections revealed clean, well-defined interfaces, with elemental maps validating Ti, N, Al, and O layers.</a:t>
            </a:r>
          </a:p>
          <a:p>
            <a:pPr marL="285750" lvl="0" indent="-285750"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  <a:cs typeface="Calibri"/>
              </a:rPr>
              <a:t>AFM results showed our TiN films are ~10× smoother than aluminum, helping minimize surface-induced decoherence.</a:t>
            </a:r>
          </a:p>
          <a:p>
            <a:pPr marL="285750" lvl="0" indent="-285750"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  <a:cs typeface="Calibri"/>
              </a:rPr>
              <a:t>XPS depth profiling confirmed the chemical structure and sharp transitions between TiN, Al₂O₃, and TiN layers.</a:t>
            </a:r>
          </a:p>
          <a:p>
            <a:pPr marL="285750" lvl="0" indent="-285750"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  <a:cs typeface="Calibri"/>
              </a:rPr>
              <a:t>Finally, performance tests showed that our TiN–Al₂O₃–TiN qubits achieved quality factors &gt;25,000, outperforming traditional amorphous AlOx junctions by over an order of magnitude.</a:t>
            </a:r>
          </a:p>
          <a:p>
            <a:pPr marL="285750" lvl="0" indent="-285750">
              <a:buFont typeface="Arial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ea typeface="Calibri"/>
                <a:cs typeface="Calibri"/>
              </a:rPr>
              <a:t>Fabricate full Josephson junctions using the TiN–Al₂O₃–TiN trilayer and optimize the Al₂O₃ growth process to reduce interfacial oxides and two-level-system defects, enabling direct testing of qubit performance and coherence times.</a:t>
            </a:r>
          </a:p>
        </p:txBody>
      </p:sp>
    </p:spTree>
    <p:extLst>
      <p:ext uri="{BB962C8B-B14F-4D97-AF65-F5344CB8AC3E}">
        <p14:creationId xmlns:p14="http://schemas.microsoft.com/office/powerpoint/2010/main" val="135853824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C079B-8E80-816A-4B9A-7755D507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8DEC-E5CB-991F-03B3-9CF2B4DE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AE78C-881C-C959-FEB1-8D8FEB5AB0B1}"/>
              </a:ext>
            </a:extLst>
          </p:cNvPr>
          <p:cNvSpPr txBox="1"/>
          <p:nvPr/>
        </p:nvSpPr>
        <p:spPr>
          <a:xfrm>
            <a:off x="8583717" y="5163976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846CF-F272-587C-E033-9A8F695E7637}"/>
              </a:ext>
            </a:extLst>
          </p:cNvPr>
          <p:cNvSpPr txBox="1"/>
          <p:nvPr/>
        </p:nvSpPr>
        <p:spPr>
          <a:xfrm>
            <a:off x="9397473" y="5125083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A32F43-D496-F60D-0B23-252536FB271B}"/>
              </a:ext>
            </a:extLst>
          </p:cNvPr>
          <p:cNvSpPr txBox="1"/>
          <p:nvPr/>
        </p:nvSpPr>
        <p:spPr>
          <a:xfrm>
            <a:off x="11292824" y="5320815"/>
            <a:ext cx="5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AlO</a:t>
            </a:r>
            <a:r>
              <a:rPr lang="en-US" sz="1000">
                <a:solidFill>
                  <a:schemeClr val="bg1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C40BFB7-3C56-11E2-A4F3-383DD40F234F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C40BFB7-3C56-11E2-A4F3-383DD40F23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D004FDB-E2D9-8F1A-C3BA-765697234E72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D004FDB-E2D9-8F1A-C3BA-765697234E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184091-D564-053E-C928-438B93438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711"/>
            <a:ext cx="11352383" cy="4952321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Shankman, S. Arctic Heat Surges Again, and Studies Are Finding Climate Change Connections - Inside Climate News. Inside Climate News. </a:t>
            </a:r>
          </a:p>
          <a:p>
            <a:r>
              <a:rPr lang="en-US" sz="1600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Nic Fleming. How artificial intelligence is changing drug discovery. Nature.com. </a:t>
            </a:r>
          </a:p>
          <a:p>
            <a:r>
              <a:rPr lang="en-US" sz="1600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Pathstone; Pathstone. Quantum Computing for a Chemical World | Pathstone. Pathstone. </a:t>
            </a:r>
          </a:p>
          <a:p>
            <a:r>
              <a:rPr lang="en-US" sz="1600" dirty="0">
                <a:solidFill>
                  <a:schemeClr val="tx1"/>
                </a:solidFill>
                <a:ea typeface="+mn-lt"/>
                <a:cs typeface="Times New Roman"/>
              </a:rPr>
              <a:t>Fritz, S. </a:t>
            </a:r>
            <a:r>
              <a:rPr lang="en-US" sz="1600" i="1" dirty="0">
                <a:solidFill>
                  <a:schemeClr val="tx1"/>
                </a:solidFill>
                <a:ea typeface="+mn-lt"/>
                <a:cs typeface="Times New Roman"/>
              </a:rPr>
              <a:t>et al. </a:t>
            </a:r>
            <a:r>
              <a:rPr lang="en-US" sz="1600" dirty="0">
                <a:solidFill>
                  <a:schemeClr val="tx1"/>
                </a:solidFill>
                <a:ea typeface="+mn-lt"/>
                <a:cs typeface="Times New Roman"/>
              </a:rPr>
              <a:t>Structural and Nanochemical Properties ofalOXLayers inal/alOX/al-Layer Systems for Josephson Junctions. Physical Review Materials 2019, 3 (11). </a:t>
            </a:r>
            <a:endParaRPr lang="en-US" sz="1600" u="sng" dirty="0">
              <a:solidFill>
                <a:schemeClr val="tx1"/>
              </a:solidFill>
              <a:ea typeface="Calibri" panose="020F0502020204030204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Times New Roman"/>
              </a:rPr>
              <a:t>Müller, C.; Cole, J. H.; Lisenfeld, J. Towards Understanding Two-Level-Systems in Amorphous Solids: Insights from Quantum Circuits. Reports on Progress in Physics 2019, 82 (12), 124501. </a:t>
            </a:r>
            <a:endParaRPr lang="en-US" sz="1600" u="sng" dirty="0">
              <a:solidFill>
                <a:schemeClr val="tx1"/>
              </a:solidFill>
              <a:ea typeface="+mn-lt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Times New Roman"/>
              </a:rPr>
              <a:t>Altoé, V. P. </a:t>
            </a:r>
            <a:r>
              <a:rPr lang="en-US" sz="1600" i="1" dirty="0">
                <a:solidFill>
                  <a:schemeClr val="tx1"/>
                </a:solidFill>
                <a:ea typeface="+mn-lt"/>
                <a:cs typeface="Times New Roman"/>
              </a:rPr>
              <a:t>et al.</a:t>
            </a:r>
            <a:r>
              <a:rPr lang="en-US" sz="1600" dirty="0">
                <a:solidFill>
                  <a:schemeClr val="tx1"/>
                </a:solidFill>
                <a:ea typeface="+mn-lt"/>
                <a:cs typeface="Times New Roman"/>
              </a:rPr>
              <a:t> Localization and Mitigation of Loss in Niobium Superconducting Circuits. 2022, 3 (2). </a:t>
            </a:r>
            <a:endParaRPr lang="en-US" sz="1600" u="sng" dirty="0">
              <a:solidFill>
                <a:schemeClr val="tx1"/>
              </a:solidFill>
              <a:ea typeface="+mn-lt"/>
              <a:cs typeface="Times New Roman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  <a:ea typeface="+mn-lt"/>
                <a:cs typeface="+mn-lt"/>
              </a:rPr>
              <a:t>Clinic, C. Cleveland Clinic and IBM Unveil First Quantum Computer Dedicated to Healthcare Research. Cleveland Clinic.</a:t>
            </a:r>
          </a:p>
          <a:p>
            <a:endParaRPr lang="en-US" sz="1600" dirty="0">
              <a:solidFill>
                <a:schemeClr val="tx2"/>
              </a:solidFill>
              <a:latin typeface="Arial"/>
              <a:ea typeface="ＭＳ Ｐゴシック"/>
              <a:cs typeface="Arial"/>
            </a:endParaRP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3576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0ADB5EC-E7B1-C2B0-85FE-DA6A0C43A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3"/>
          <a:stretch/>
        </p:blipFill>
        <p:spPr>
          <a:xfrm>
            <a:off x="714375" y="1242219"/>
            <a:ext cx="5223732" cy="4373562"/>
          </a:xfrm>
        </p:spPr>
      </p:pic>
      <p:pic>
        <p:nvPicPr>
          <p:cNvPr id="3" name="Picture 2" descr="A purple text on a black background&#10;&#10;AI-generated content may be incorrect.">
            <a:extLst>
              <a:ext uri="{FF2B5EF4-FFF2-40B4-BE49-F238E27FC236}">
                <a16:creationId xmlns:a16="http://schemas.microsoft.com/office/drawing/2014/main" id="{C464BB73-84FA-7673-2560-2BF990293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762257"/>
            <a:ext cx="4693930" cy="1481331"/>
          </a:xfrm>
          <a:prstGeom prst="rect">
            <a:avLst/>
          </a:prstGeom>
        </p:spPr>
      </p:pic>
      <p:pic>
        <p:nvPicPr>
          <p:cNvPr id="6" name="Picture 5" descr="A close-up of a logo&#10;&#10;AI-generated content may be incorrect.">
            <a:extLst>
              <a:ext uri="{FF2B5EF4-FFF2-40B4-BE49-F238E27FC236}">
                <a16:creationId xmlns:a16="http://schemas.microsoft.com/office/drawing/2014/main" id="{FBA70EC8-997F-0464-E079-8FD72C46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2770632"/>
            <a:ext cx="6263640" cy="1316736"/>
          </a:xfrm>
          <a:prstGeom prst="rect">
            <a:avLst/>
          </a:prstGeom>
        </p:spPr>
      </p:pic>
      <p:pic>
        <p:nvPicPr>
          <p:cNvPr id="8" name="Picture 7" descr="A logo for a hybrid nanoparticle&#10;&#10;AI-generated content may be incorrect.">
            <a:extLst>
              <a:ext uri="{FF2B5EF4-FFF2-40B4-BE49-F238E27FC236}">
                <a16:creationId xmlns:a16="http://schemas.microsoft.com/office/drawing/2014/main" id="{CDD94570-A552-EA6E-63A4-41D79AF53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10" y="703408"/>
            <a:ext cx="4863830" cy="1599028"/>
          </a:xfrm>
          <a:prstGeom prst="rect">
            <a:avLst/>
          </a:prstGeom>
        </p:spPr>
      </p:pic>
      <p:pic>
        <p:nvPicPr>
          <p:cNvPr id="10" name="Picture 9" descr="A blue and gold logo&#10;&#10;AI-generated content may be incorrect.">
            <a:extLst>
              <a:ext uri="{FF2B5EF4-FFF2-40B4-BE49-F238E27FC236}">
                <a16:creationId xmlns:a16="http://schemas.microsoft.com/office/drawing/2014/main" id="{CC0BB660-25C4-4372-8D32-768F063B6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505" y="2517338"/>
            <a:ext cx="2266551" cy="227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9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79217-AA61-4AD1-573B-B1C2E8B21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54A2E-AB6A-D110-4B8E-8EBC631A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/>
              <a:t>How Do Computers Work?</a:t>
            </a:r>
          </a:p>
        </p:txBody>
      </p:sp>
      <p:pic>
        <p:nvPicPr>
          <p:cNvPr id="22" name="Picture 21" descr="A group of different electronic components&#10;&#10;AI-generated content may be incorrect.">
            <a:extLst>
              <a:ext uri="{FF2B5EF4-FFF2-40B4-BE49-F238E27FC236}">
                <a16:creationId xmlns:a16="http://schemas.microsoft.com/office/drawing/2014/main" id="{39A5437B-BB71-444C-525B-96EDDEFA3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212" y="4053061"/>
            <a:ext cx="1855728" cy="19580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D5E1C2-BC22-7E36-F2B7-4FFC730ABE56}"/>
              </a:ext>
            </a:extLst>
          </p:cNvPr>
          <p:cNvSpPr txBox="1"/>
          <p:nvPr/>
        </p:nvSpPr>
        <p:spPr>
          <a:xfrm>
            <a:off x="5841754" y="4261942"/>
            <a:ext cx="35153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Transistors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act like tiny switches that control the flow of electricity. They are either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on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or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off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This switching behavior is used to represent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binary digits (bits)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:</a:t>
            </a:r>
          </a:p>
          <a:p>
            <a:pPr marL="6286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1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= ON (current flows)</a:t>
            </a:r>
          </a:p>
          <a:p>
            <a:pPr marL="6286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0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112" charset="-128"/>
                <a:cs typeface="Arial" panose="020B0604020202020204" pitchFamily="34" charset="0"/>
              </a:rPr>
              <a:t> = OFF (no current)</a:t>
            </a:r>
          </a:p>
          <a:p>
            <a:endParaRPr lang="en-US" sz="1600"/>
          </a:p>
        </p:txBody>
      </p:sp>
      <p:pic>
        <p:nvPicPr>
          <p:cNvPr id="47" name="Picture 46" descr="A computer chip and central processing unit&#10;&#10;AI-generated content may be incorrect.">
            <a:extLst>
              <a:ext uri="{FF2B5EF4-FFF2-40B4-BE49-F238E27FC236}">
                <a16:creationId xmlns:a16="http://schemas.microsoft.com/office/drawing/2014/main" id="{0F5D3581-7FEC-1C86-F180-0C532BEA20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7" t="21357" r="67554" b="12446"/>
          <a:stretch>
            <a:fillRect/>
          </a:stretch>
        </p:blipFill>
        <p:spPr>
          <a:xfrm>
            <a:off x="413907" y="1230890"/>
            <a:ext cx="2949117" cy="2575486"/>
          </a:xfrm>
          <a:prstGeom prst="rect">
            <a:avLst/>
          </a:prstGeom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146714D-1C4D-3EED-E48D-DA4AF1658839}"/>
              </a:ext>
            </a:extLst>
          </p:cNvPr>
          <p:cNvGrpSpPr/>
          <p:nvPr/>
        </p:nvGrpSpPr>
        <p:grpSpPr>
          <a:xfrm>
            <a:off x="2642065" y="1077108"/>
            <a:ext cx="3765910" cy="2734558"/>
            <a:chOff x="101976" y="3432064"/>
            <a:chExt cx="3765910" cy="2734558"/>
          </a:xfrm>
        </p:grpSpPr>
        <p:pic>
          <p:nvPicPr>
            <p:cNvPr id="41" name="Picture 40" descr="A computer chip and central processing unit&#10;&#10;AI-generated content may be incorrect.">
              <a:extLst>
                <a:ext uri="{FF2B5EF4-FFF2-40B4-BE49-F238E27FC236}">
                  <a16:creationId xmlns:a16="http://schemas.microsoft.com/office/drawing/2014/main" id="{66FF3DF0-9911-9FBB-588C-A800DB525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1535" t="21357" r="48881" b="12446"/>
            <a:stretch>
              <a:fillRect/>
            </a:stretch>
          </p:blipFill>
          <p:spPr>
            <a:xfrm>
              <a:off x="1618323" y="3511127"/>
              <a:ext cx="1990846" cy="2575486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42E008E-07D2-1DB0-8D1B-2844AE0579D3}"/>
                </a:ext>
              </a:extLst>
            </p:cNvPr>
            <p:cNvGrpSpPr/>
            <p:nvPr/>
          </p:nvGrpSpPr>
          <p:grpSpPr>
            <a:xfrm>
              <a:off x="101976" y="3432064"/>
              <a:ext cx="3765910" cy="2734558"/>
              <a:chOff x="1812375" y="1003481"/>
              <a:chExt cx="3765910" cy="2734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C229C13-6F8F-1BE9-E4E6-64997EBDEF0E}"/>
                  </a:ext>
                </a:extLst>
              </p:cNvPr>
              <p:cNvGrpSpPr/>
              <p:nvPr/>
            </p:nvGrpSpPr>
            <p:grpSpPr>
              <a:xfrm>
                <a:off x="1857778" y="1003481"/>
                <a:ext cx="3720507" cy="2734558"/>
                <a:chOff x="1857778" y="1023273"/>
                <a:chExt cx="3720507" cy="2734558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999EC36-3E49-5100-BCE0-05D493660EAD}"/>
                    </a:ext>
                  </a:extLst>
                </p:cNvPr>
                <p:cNvSpPr/>
                <p:nvPr/>
              </p:nvSpPr>
              <p:spPr bwMode="auto">
                <a:xfrm>
                  <a:off x="3086327" y="1023273"/>
                  <a:ext cx="2491958" cy="273455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E79D4AB3-A780-635D-0DBB-C7026F58CE43}"/>
                    </a:ext>
                  </a:extLst>
                </p:cNvPr>
                <p:cNvCxnSpPr>
                  <a:cxnSpLocks/>
                  <a:stCxn id="20" idx="0"/>
                  <a:endCxn id="26" idx="1"/>
                </p:cNvCxnSpPr>
                <p:nvPr/>
              </p:nvCxnSpPr>
              <p:spPr bwMode="auto">
                <a:xfrm flipV="1">
                  <a:off x="1857778" y="1423740"/>
                  <a:ext cx="1593488" cy="76525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02FB39A-B6DF-93F4-F152-B0709ABE052A}"/>
                    </a:ext>
                  </a:extLst>
                </p:cNvPr>
                <p:cNvCxnSpPr>
                  <a:cxnSpLocks/>
                  <a:stCxn id="20" idx="4"/>
                  <a:endCxn id="26" idx="3"/>
                </p:cNvCxnSpPr>
                <p:nvPr/>
              </p:nvCxnSpPr>
              <p:spPr bwMode="auto">
                <a:xfrm>
                  <a:off x="1857778" y="2274085"/>
                  <a:ext cx="1593488" cy="1083279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0022F7E-3F3C-1ABC-EDE3-B7720C51F315}"/>
                  </a:ext>
                </a:extLst>
              </p:cNvPr>
              <p:cNvSpPr/>
              <p:nvPr/>
            </p:nvSpPr>
            <p:spPr bwMode="auto">
              <a:xfrm>
                <a:off x="1812375" y="2169203"/>
                <a:ext cx="90805" cy="8509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EDE9541-94F4-CBF7-D6E3-C87C33AF3249}"/>
              </a:ext>
            </a:extLst>
          </p:cNvPr>
          <p:cNvGrpSpPr/>
          <p:nvPr/>
        </p:nvGrpSpPr>
        <p:grpSpPr>
          <a:xfrm>
            <a:off x="5159105" y="1078130"/>
            <a:ext cx="3902116" cy="2734558"/>
            <a:chOff x="4732847" y="1013736"/>
            <a:chExt cx="3902116" cy="2734558"/>
          </a:xfrm>
        </p:grpSpPr>
        <p:pic>
          <p:nvPicPr>
            <p:cNvPr id="40" name="Picture 39" descr="A diagram of different electronic components&#10;&#10;AI-generated content may be incorrect.">
              <a:extLst>
                <a:ext uri="{FF2B5EF4-FFF2-40B4-BE49-F238E27FC236}">
                  <a16:creationId xmlns:a16="http://schemas.microsoft.com/office/drawing/2014/main" id="{26492B0B-1DAF-1067-C4E6-67F6C5D23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5146" t="33045" r="41808" b="28572"/>
            <a:stretch>
              <a:fillRect/>
            </a:stretch>
          </p:blipFill>
          <p:spPr>
            <a:xfrm>
              <a:off x="6605636" y="1106564"/>
              <a:ext cx="1590583" cy="2632272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3243621-5E2B-C73A-C5F4-F1DEEA8B89B0}"/>
                </a:ext>
              </a:extLst>
            </p:cNvPr>
            <p:cNvGrpSpPr/>
            <p:nvPr/>
          </p:nvGrpSpPr>
          <p:grpSpPr>
            <a:xfrm>
              <a:off x="4732847" y="1013736"/>
              <a:ext cx="3902116" cy="2734558"/>
              <a:chOff x="459298" y="3424852"/>
              <a:chExt cx="3902116" cy="273455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294FEE6-F940-D163-30C6-1859DEF55FFA}"/>
                  </a:ext>
                </a:extLst>
              </p:cNvPr>
              <p:cNvGrpSpPr/>
              <p:nvPr/>
            </p:nvGrpSpPr>
            <p:grpSpPr>
              <a:xfrm>
                <a:off x="507918" y="3424852"/>
                <a:ext cx="3853496" cy="2734558"/>
                <a:chOff x="507918" y="3424852"/>
                <a:chExt cx="3853496" cy="2734558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46E6753B-412C-C495-0C0E-BF44E96E51CA}"/>
                    </a:ext>
                  </a:extLst>
                </p:cNvPr>
                <p:cNvSpPr/>
                <p:nvPr/>
              </p:nvSpPr>
              <p:spPr bwMode="auto">
                <a:xfrm>
                  <a:off x="1940437" y="3424852"/>
                  <a:ext cx="2420977" cy="273455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616B5E-6887-7A93-7111-7BB7EC022F7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511514" y="3825319"/>
                  <a:ext cx="1783467" cy="696962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4A43C8F1-AEFC-061F-E95F-DC6E90E6C10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07918" y="4603778"/>
                  <a:ext cx="1787063" cy="1155165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28EF82C-7930-F512-BEB4-9A04BD47B56A}"/>
                  </a:ext>
                </a:extLst>
              </p:cNvPr>
              <p:cNvSpPr/>
              <p:nvPr/>
            </p:nvSpPr>
            <p:spPr bwMode="auto">
              <a:xfrm>
                <a:off x="459298" y="4519519"/>
                <a:ext cx="90805" cy="8509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CFFD7E2-3796-BA71-30BB-B7890E8DB3AD}"/>
              </a:ext>
            </a:extLst>
          </p:cNvPr>
          <p:cNvGrpSpPr/>
          <p:nvPr/>
        </p:nvGrpSpPr>
        <p:grpSpPr>
          <a:xfrm>
            <a:off x="8233517" y="1071396"/>
            <a:ext cx="3553844" cy="2734558"/>
            <a:chOff x="7619460" y="1013929"/>
            <a:chExt cx="3553844" cy="2734558"/>
          </a:xfrm>
        </p:grpSpPr>
        <p:pic>
          <p:nvPicPr>
            <p:cNvPr id="50" name="Picture 49" descr="A computer chip and central processing unit&#10;&#10;AI-generated content may be incorrect.">
              <a:extLst>
                <a:ext uri="{FF2B5EF4-FFF2-40B4-BE49-F238E27FC236}">
                  <a16:creationId xmlns:a16="http://schemas.microsoft.com/office/drawing/2014/main" id="{0D8E98FB-21C5-65F4-C268-A7CCD3BE2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581" t="21429" r="10226" b="12422"/>
            <a:stretch>
              <a:fillRect/>
            </a:stretch>
          </p:blipFill>
          <p:spPr>
            <a:xfrm>
              <a:off x="9012864" y="1093236"/>
              <a:ext cx="1849481" cy="2573626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0EAC2CA-A31E-DE27-7CC3-D965D9B82612}"/>
                </a:ext>
              </a:extLst>
            </p:cNvPr>
            <p:cNvGrpSpPr/>
            <p:nvPr/>
          </p:nvGrpSpPr>
          <p:grpSpPr>
            <a:xfrm>
              <a:off x="7619460" y="1013929"/>
              <a:ext cx="3553844" cy="2734558"/>
              <a:chOff x="8396266" y="1012087"/>
              <a:chExt cx="3553844" cy="273455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0C9A9A1-D6FF-4E92-9ED9-7BDCE3520B72}"/>
                  </a:ext>
                </a:extLst>
              </p:cNvPr>
              <p:cNvGrpSpPr/>
              <p:nvPr/>
            </p:nvGrpSpPr>
            <p:grpSpPr>
              <a:xfrm>
                <a:off x="8438074" y="1012087"/>
                <a:ext cx="3512036" cy="2734558"/>
                <a:chOff x="8438074" y="1012087"/>
                <a:chExt cx="3512036" cy="2734558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D7C8D2A9-8A9B-9EF3-019F-B00C2C572903}"/>
                    </a:ext>
                  </a:extLst>
                </p:cNvPr>
                <p:cNvSpPr/>
                <p:nvPr/>
              </p:nvSpPr>
              <p:spPr bwMode="auto">
                <a:xfrm>
                  <a:off x="9458152" y="1012087"/>
                  <a:ext cx="2491958" cy="2734558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12" charset="0"/>
                  </a:endParaRPr>
                </a:p>
              </p:txBody>
            </p: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2AA1879-4BB5-1AA5-D43D-73E78D5B944A}"/>
                    </a:ext>
                  </a:extLst>
                </p:cNvPr>
                <p:cNvCxnSpPr>
                  <a:cxnSpLocks/>
                  <a:endCxn id="8" idx="1"/>
                </p:cNvCxnSpPr>
                <p:nvPr/>
              </p:nvCxnSpPr>
              <p:spPr bwMode="auto">
                <a:xfrm flipV="1">
                  <a:off x="8463236" y="1412554"/>
                  <a:ext cx="1359855" cy="736501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7A4C6972-8A62-946A-8624-74507A33B97D}"/>
                    </a:ext>
                  </a:extLst>
                </p:cNvPr>
                <p:cNvCxnSpPr>
                  <a:cxnSpLocks/>
                  <a:endCxn id="8" idx="3"/>
                </p:cNvCxnSpPr>
                <p:nvPr/>
              </p:nvCxnSpPr>
              <p:spPr bwMode="auto">
                <a:xfrm>
                  <a:off x="8438074" y="2219768"/>
                  <a:ext cx="1381423" cy="112641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BDF20AB-5004-9D4A-74F6-D8CC8BD44BE7}"/>
                  </a:ext>
                </a:extLst>
              </p:cNvPr>
              <p:cNvSpPr/>
              <p:nvPr/>
            </p:nvSpPr>
            <p:spPr bwMode="auto">
              <a:xfrm>
                <a:off x="8396266" y="2145460"/>
                <a:ext cx="90805" cy="8509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37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F6E0C-7D27-9AA9-A4F3-71804EC0A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1265A-FE0E-C718-8749-BBD104BA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 dirty="0"/>
              <a:t>From Transistors (Bits) to Qubits</a:t>
            </a:r>
          </a:p>
        </p:txBody>
      </p:sp>
      <p:pic>
        <p:nvPicPr>
          <p:cNvPr id="4098" name="Picture 2" descr="IBM quantum computers now finish some tasks in hours, not months | Engadget">
            <a:extLst>
              <a:ext uri="{FF2B5EF4-FFF2-40B4-BE49-F238E27FC236}">
                <a16:creationId xmlns:a16="http://schemas.microsoft.com/office/drawing/2014/main" id="{3D76A3BA-6659-6FEF-889B-177298693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398" y="3677922"/>
            <a:ext cx="3560018" cy="23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diagram of a number of circles&#10;&#10;AI-generated content may be incorrect.">
            <a:extLst>
              <a:ext uri="{FF2B5EF4-FFF2-40B4-BE49-F238E27FC236}">
                <a16:creationId xmlns:a16="http://schemas.microsoft.com/office/drawing/2014/main" id="{B0979C51-EDB5-FB9C-5225-EB9C1582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27" t="47322" r="58510" b="40459"/>
          <a:stretch>
            <a:fillRect/>
          </a:stretch>
        </p:blipFill>
        <p:spPr>
          <a:xfrm>
            <a:off x="2720861" y="3835176"/>
            <a:ext cx="1970928" cy="746420"/>
          </a:xfrm>
          <a:prstGeom prst="rect">
            <a:avLst/>
          </a:prstGeom>
        </p:spPr>
      </p:pic>
      <p:pic>
        <p:nvPicPr>
          <p:cNvPr id="4" name="Picture 3" descr="A diagram of a diagram of a number of circles&#10;&#10;AI-generated content may be incorrect.">
            <a:extLst>
              <a:ext uri="{FF2B5EF4-FFF2-40B4-BE49-F238E27FC236}">
                <a16:creationId xmlns:a16="http://schemas.microsoft.com/office/drawing/2014/main" id="{8CFDA304-E8BA-37EE-E89B-2D36B48DA7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77" t="12823" r="61261" b="75939"/>
          <a:stretch>
            <a:fillRect/>
          </a:stretch>
        </p:blipFill>
        <p:spPr>
          <a:xfrm>
            <a:off x="1877822" y="1176294"/>
            <a:ext cx="1460805" cy="686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0C94A1-6189-E1D3-7AF9-46380DF8DF26}"/>
              </a:ext>
            </a:extLst>
          </p:cNvPr>
          <p:cNvSpPr txBox="1"/>
          <p:nvPr/>
        </p:nvSpPr>
        <p:spPr>
          <a:xfrm>
            <a:off x="239183" y="1176294"/>
            <a:ext cx="1307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Computer: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E2A84-AC43-4356-A59F-A3803EAC2EE0}"/>
              </a:ext>
            </a:extLst>
          </p:cNvPr>
          <p:cNvSpPr txBox="1"/>
          <p:nvPr/>
        </p:nvSpPr>
        <p:spPr>
          <a:xfrm>
            <a:off x="239183" y="3835176"/>
            <a:ext cx="2392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Quantum Computer: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1CE65A-9752-4BCE-1F2D-8D060F277A84}"/>
              </a:ext>
            </a:extLst>
          </p:cNvPr>
          <p:cNvSpPr txBox="1"/>
          <p:nvPr/>
        </p:nvSpPr>
        <p:spPr>
          <a:xfrm>
            <a:off x="5899354" y="1176294"/>
            <a:ext cx="3700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Quantum Computing Applications:</a:t>
            </a:r>
          </a:p>
        </p:txBody>
      </p:sp>
      <p:pic>
        <p:nvPicPr>
          <p:cNvPr id="8" name="Picture 7" descr="A diagram of a diagram of a number of circles&#10;&#10;AI-generated content may be incorrect.">
            <a:extLst>
              <a:ext uri="{FF2B5EF4-FFF2-40B4-BE49-F238E27FC236}">
                <a16:creationId xmlns:a16="http://schemas.microsoft.com/office/drawing/2014/main" id="{8F452F8E-CD17-7805-F0A5-1F62B771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9" t="26571" r="43795" b="64909"/>
          <a:stretch>
            <a:fillRect/>
          </a:stretch>
        </p:blipFill>
        <p:spPr>
          <a:xfrm>
            <a:off x="239183" y="1862705"/>
            <a:ext cx="5192023" cy="520449"/>
          </a:xfrm>
          <a:prstGeom prst="rect">
            <a:avLst/>
          </a:prstGeom>
        </p:spPr>
      </p:pic>
      <p:pic>
        <p:nvPicPr>
          <p:cNvPr id="9" name="Picture 8" descr="A diagram of a diagram of a number of circles&#10;&#10;AI-generated content may be incorrect.">
            <a:extLst>
              <a:ext uri="{FF2B5EF4-FFF2-40B4-BE49-F238E27FC236}">
                <a16:creationId xmlns:a16="http://schemas.microsoft.com/office/drawing/2014/main" id="{FB2E5122-584D-F9E5-8E64-12978C9D4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39" t="62255" r="44505" b="22469"/>
          <a:stretch>
            <a:fillRect/>
          </a:stretch>
        </p:blipFill>
        <p:spPr>
          <a:xfrm>
            <a:off x="1164064" y="4581596"/>
            <a:ext cx="5084521" cy="933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6B4B8-A2D3-A901-60BB-B4A9C423E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54" y="1587439"/>
            <a:ext cx="1998767" cy="1592641"/>
          </a:xfrm>
          <a:prstGeom prst="rect">
            <a:avLst/>
          </a:prstGeom>
        </p:spPr>
      </p:pic>
      <p:pic>
        <p:nvPicPr>
          <p:cNvPr id="12" name="Picture 11" descr="A close-up of a medical illustration&#10;&#10;AI-generated content may be incorrect.">
            <a:extLst>
              <a:ext uri="{FF2B5EF4-FFF2-40B4-BE49-F238E27FC236}">
                <a16:creationId xmlns:a16="http://schemas.microsoft.com/office/drawing/2014/main" id="{BB039CFA-72EB-16BF-6253-CE0DBE5C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864" y="1587437"/>
            <a:ext cx="1998766" cy="1592641"/>
          </a:xfrm>
          <a:prstGeom prst="rect">
            <a:avLst/>
          </a:prstGeom>
        </p:spPr>
      </p:pic>
      <p:pic>
        <p:nvPicPr>
          <p:cNvPr id="13" name="Picture 8" descr="Minimizing trial and error in the drug discovery process - Microsoft  Research">
            <a:extLst>
              <a:ext uri="{FF2B5EF4-FFF2-40B4-BE49-F238E27FC236}">
                <a16:creationId xmlns:a16="http://schemas.microsoft.com/office/drawing/2014/main" id="{5503A0FC-C146-CD6D-BD0B-9030D09A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373" y="1587439"/>
            <a:ext cx="1998766" cy="159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9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ECF56-2ECD-67DA-BB70-0DBFA913A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4558-DF84-6478-5F29-A1467AC7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/>
              <a:t>Challenges in Superconducting Qubits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6765E-1D29-285D-79C5-6CD61AD7F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686" y="5632665"/>
            <a:ext cx="7938626" cy="580032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A key limitation of traditional Al-AlO</a:t>
            </a:r>
            <a:r>
              <a:rPr lang="en-US" sz="1200" dirty="0">
                <a:solidFill>
                  <a:schemeClr val="tx1"/>
                </a:solidFill>
              </a:rPr>
              <a:t>x</a:t>
            </a:r>
            <a:r>
              <a:rPr lang="en-US" sz="1600" dirty="0">
                <a:solidFill>
                  <a:schemeClr val="tx1"/>
                </a:solidFill>
              </a:rPr>
              <a:t>-Al superconducting qubits is </a:t>
            </a:r>
            <a:r>
              <a:rPr lang="en-US" sz="1600" b="1" dirty="0">
                <a:solidFill>
                  <a:schemeClr val="tx1"/>
                </a:solidFill>
              </a:rPr>
              <a:t>decoherence</a:t>
            </a:r>
            <a:r>
              <a:rPr lang="en-US" sz="1600" dirty="0">
                <a:solidFill>
                  <a:schemeClr val="tx1"/>
                </a:solidFill>
              </a:rPr>
              <a:t>, the loss of energy and quantum information caused by </a:t>
            </a:r>
            <a:r>
              <a:rPr lang="en-US" sz="1600" b="1" dirty="0">
                <a:solidFill>
                  <a:schemeClr val="tx1"/>
                </a:solidFill>
              </a:rPr>
              <a:t>material defects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DBB2E-9D7E-5302-B584-59D3473F4C3C}"/>
              </a:ext>
            </a:extLst>
          </p:cNvPr>
          <p:cNvSpPr txBox="1"/>
          <p:nvPr/>
        </p:nvSpPr>
        <p:spPr>
          <a:xfrm>
            <a:off x="9397473" y="5125083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11F0ED-071F-F6AF-0941-FB37CB2B6184}"/>
              </a:ext>
            </a:extLst>
          </p:cNvPr>
          <p:cNvSpPr txBox="1"/>
          <p:nvPr/>
        </p:nvSpPr>
        <p:spPr>
          <a:xfrm>
            <a:off x="11292824" y="5320815"/>
            <a:ext cx="5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AlO</a:t>
            </a:r>
            <a:r>
              <a:rPr lang="en-US" sz="1000">
                <a:solidFill>
                  <a:schemeClr val="bg1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7D8D022-D659-9378-B953-8C662F571D2C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7D8D022-D659-9378-B953-8C662F571D2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6BA968E4-9BE7-7F26-E1C9-3230F5E29D11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6BA968E4-9BE7-7F26-E1C9-3230F5E29D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diagram of a diagram&#10;&#10;AI-generated content may be incorrect.">
            <a:extLst>
              <a:ext uri="{FF2B5EF4-FFF2-40B4-BE49-F238E27FC236}">
                <a16:creationId xmlns:a16="http://schemas.microsoft.com/office/drawing/2014/main" id="{EE7D1CCD-6B31-C2F7-9757-45BD616B2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3" y="1142934"/>
            <a:ext cx="4082766" cy="4399789"/>
          </a:xfrm>
          <a:prstGeom prst="rect">
            <a:avLst/>
          </a:prstGeom>
        </p:spPr>
      </p:pic>
      <p:pic>
        <p:nvPicPr>
          <p:cNvPr id="9" name="Picture 8" descr="A green and white rectangular flag&#10;&#10;AI-generated content may be incorrect.">
            <a:extLst>
              <a:ext uri="{FF2B5EF4-FFF2-40B4-BE49-F238E27FC236}">
                <a16:creationId xmlns:a16="http://schemas.microsoft.com/office/drawing/2014/main" id="{28109D94-A64F-21F8-B93D-A63B4A7A7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540" y="3663811"/>
            <a:ext cx="1127637" cy="156769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662A408-1DE4-3688-5BD5-F5D17650A0E7}"/>
              </a:ext>
            </a:extLst>
          </p:cNvPr>
          <p:cNvSpPr/>
          <p:nvPr/>
        </p:nvSpPr>
        <p:spPr bwMode="auto">
          <a:xfrm>
            <a:off x="3082197" y="2140620"/>
            <a:ext cx="71120" cy="8382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4C1A51-DD78-684A-F2AB-628E42DF7B56}"/>
              </a:ext>
            </a:extLst>
          </p:cNvPr>
          <p:cNvCxnSpPr>
            <a:cxnSpLocks/>
            <a:stCxn id="10" idx="7"/>
            <a:endCxn id="20" idx="0"/>
          </p:cNvCxnSpPr>
          <p:nvPr/>
        </p:nvCxnSpPr>
        <p:spPr bwMode="auto">
          <a:xfrm>
            <a:off x="3142902" y="2152895"/>
            <a:ext cx="2704143" cy="121964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510A1-E020-F8BC-A5B6-C26AE744A6C6}"/>
              </a:ext>
            </a:extLst>
          </p:cNvPr>
          <p:cNvCxnSpPr>
            <a:cxnSpLocks/>
            <a:stCxn id="10" idx="4"/>
            <a:endCxn id="20" idx="3"/>
          </p:cNvCxnSpPr>
          <p:nvPr/>
        </p:nvCxnSpPr>
        <p:spPr bwMode="auto">
          <a:xfrm>
            <a:off x="3117757" y="2224440"/>
            <a:ext cx="2082710" cy="29903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05C2433-1CD7-81A6-6295-BFF78CA7D2E2}"/>
              </a:ext>
            </a:extLst>
          </p:cNvPr>
          <p:cNvSpPr/>
          <p:nvPr/>
        </p:nvSpPr>
        <p:spPr bwMode="auto">
          <a:xfrm>
            <a:off x="4932645" y="3372537"/>
            <a:ext cx="1828800" cy="215836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2FA3E98-67B0-00FC-E508-2927830D6A2D}"/>
              </a:ext>
            </a:extLst>
          </p:cNvPr>
          <p:cNvSpPr txBox="1"/>
          <p:nvPr/>
        </p:nvSpPr>
        <p:spPr>
          <a:xfrm>
            <a:off x="8831631" y="2979306"/>
            <a:ext cx="519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l-GR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</a:t>
            </a: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7A4BD17-AAA0-0858-963B-37BAE21EC0F1}"/>
              </a:ext>
            </a:extLst>
          </p:cNvPr>
          <p:cNvSpPr/>
          <p:nvPr/>
        </p:nvSpPr>
        <p:spPr bwMode="auto">
          <a:xfrm>
            <a:off x="8831631" y="3194690"/>
            <a:ext cx="519900" cy="457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B31AA65-29C4-1C55-4904-310FB62EE902}"/>
              </a:ext>
            </a:extLst>
          </p:cNvPr>
          <p:cNvSpPr txBox="1"/>
          <p:nvPr/>
        </p:nvSpPr>
        <p:spPr>
          <a:xfrm>
            <a:off x="11394491" y="2977513"/>
            <a:ext cx="519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μ</a:t>
            </a: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91B78C1-0813-F8A0-C77A-42E2A042E2BD}"/>
              </a:ext>
            </a:extLst>
          </p:cNvPr>
          <p:cNvSpPr/>
          <p:nvPr/>
        </p:nvSpPr>
        <p:spPr bwMode="auto">
          <a:xfrm>
            <a:off x="11394491" y="3192897"/>
            <a:ext cx="519900" cy="457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EC88610-5000-4970-E305-F84BD68FEEAA}"/>
              </a:ext>
            </a:extLst>
          </p:cNvPr>
          <p:cNvSpPr txBox="1"/>
          <p:nvPr/>
        </p:nvSpPr>
        <p:spPr>
          <a:xfrm>
            <a:off x="10065312" y="5171757"/>
            <a:ext cx="5199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l-GR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0680B7A-EFEC-5E11-5C00-D191340E1DE6}"/>
              </a:ext>
            </a:extLst>
          </p:cNvPr>
          <p:cNvSpPr/>
          <p:nvPr/>
        </p:nvSpPr>
        <p:spPr bwMode="auto">
          <a:xfrm>
            <a:off x="10065312" y="5387141"/>
            <a:ext cx="519900" cy="4571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B71D5E0-6078-AFAB-A273-093E68E3A865}"/>
              </a:ext>
            </a:extLst>
          </p:cNvPr>
          <p:cNvSpPr txBox="1"/>
          <p:nvPr/>
        </p:nvSpPr>
        <p:spPr>
          <a:xfrm>
            <a:off x="9805362" y="2091599"/>
            <a:ext cx="51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89F4C48-C31F-1B6B-2A28-629AB8F04792}"/>
              </a:ext>
            </a:extLst>
          </p:cNvPr>
          <p:cNvSpPr txBox="1"/>
          <p:nvPr/>
        </p:nvSpPr>
        <p:spPr>
          <a:xfrm>
            <a:off x="11112164" y="2053934"/>
            <a:ext cx="51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6818C69-361F-1B3B-C1C5-F02782CA04DA}"/>
              </a:ext>
            </a:extLst>
          </p:cNvPr>
          <p:cNvSpPr txBox="1"/>
          <p:nvPr/>
        </p:nvSpPr>
        <p:spPr>
          <a:xfrm>
            <a:off x="9137523" y="4176547"/>
            <a:ext cx="51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DA999A1-EEB3-80AF-75C4-5D3EB9B57E83}"/>
              </a:ext>
            </a:extLst>
          </p:cNvPr>
          <p:cNvSpPr txBox="1"/>
          <p:nvPr/>
        </p:nvSpPr>
        <p:spPr>
          <a:xfrm>
            <a:off x="9027081" y="4424520"/>
            <a:ext cx="720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</a:t>
            </a:r>
            <a:r>
              <a:rPr lang="en-US" sz="1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126CA081-0DBE-EEE1-A74C-70EFAFB254F2}"/>
              </a:ext>
            </a:extLst>
          </p:cNvPr>
          <p:cNvSpPr txBox="1"/>
          <p:nvPr/>
        </p:nvSpPr>
        <p:spPr>
          <a:xfrm>
            <a:off x="9137523" y="4691936"/>
            <a:ext cx="519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D129157-C942-6953-735B-2575C72EAFF6}"/>
              </a:ext>
            </a:extLst>
          </p:cNvPr>
          <p:cNvSpPr txBox="1"/>
          <p:nvPr/>
        </p:nvSpPr>
        <p:spPr>
          <a:xfrm>
            <a:off x="8985563" y="5123134"/>
            <a:ext cx="853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Si/Al</a:t>
            </a:r>
            <a:r>
              <a:rPr lang="en-US" sz="1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DC5BA88-7123-2EA8-1B95-A07FC18E4F7B}"/>
              </a:ext>
            </a:extLst>
          </p:cNvPr>
          <p:cNvSpPr txBox="1"/>
          <p:nvPr/>
        </p:nvSpPr>
        <p:spPr>
          <a:xfrm>
            <a:off x="9037463" y="3547669"/>
            <a:ext cx="720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NbO</a:t>
            </a:r>
            <a:r>
              <a:rPr lang="en-US" sz="12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239DB9-53DB-D9BA-C755-DDE69530B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1286" y="1267113"/>
            <a:ext cx="4912274" cy="414938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1A375E-8FB9-E953-EFA3-5AC38F6E4E7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07750" y="2368598"/>
            <a:ext cx="2498434" cy="20043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CD382A-E405-1986-E7E6-A20EC9ECD6B5}"/>
              </a:ext>
            </a:extLst>
          </p:cNvPr>
          <p:cNvSpPr txBox="1"/>
          <p:nvPr/>
        </p:nvSpPr>
        <p:spPr>
          <a:xfrm>
            <a:off x="1964088" y="3313584"/>
            <a:ext cx="765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Resonator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056C41-E93B-269B-A097-B53F2EFC3149}"/>
              </a:ext>
            </a:extLst>
          </p:cNvPr>
          <p:cNvCxnSpPr>
            <a:cxnSpLocks/>
          </p:cNvCxnSpPr>
          <p:nvPr/>
        </p:nvCxnSpPr>
        <p:spPr bwMode="auto">
          <a:xfrm flipV="1">
            <a:off x="2454202" y="2754630"/>
            <a:ext cx="517598" cy="598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50F39A3-8D08-4241-3366-50BF5172A027}"/>
              </a:ext>
            </a:extLst>
          </p:cNvPr>
          <p:cNvSpPr txBox="1"/>
          <p:nvPr/>
        </p:nvSpPr>
        <p:spPr>
          <a:xfrm>
            <a:off x="1869253" y="1619626"/>
            <a:ext cx="765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Capacitor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AC0898-1847-0191-3235-E1996868D6AF}"/>
              </a:ext>
            </a:extLst>
          </p:cNvPr>
          <p:cNvCxnSpPr>
            <a:cxnSpLocks/>
          </p:cNvCxnSpPr>
          <p:nvPr/>
        </p:nvCxnSpPr>
        <p:spPr bwMode="auto">
          <a:xfrm>
            <a:off x="2371078" y="1824984"/>
            <a:ext cx="640013" cy="3027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9299DC-8A8A-C0ED-F2DD-40D3DC0839C1}"/>
              </a:ext>
            </a:extLst>
          </p:cNvPr>
          <p:cNvSpPr txBox="1"/>
          <p:nvPr/>
        </p:nvSpPr>
        <p:spPr>
          <a:xfrm>
            <a:off x="3395984" y="1504210"/>
            <a:ext cx="765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3552CF4-A9BE-EE11-D98E-982D7923F2FA}"/>
              </a:ext>
            </a:extLst>
          </p:cNvPr>
          <p:cNvCxnSpPr>
            <a:cxnSpLocks/>
          </p:cNvCxnSpPr>
          <p:nvPr/>
        </p:nvCxnSpPr>
        <p:spPr bwMode="auto">
          <a:xfrm flipH="1">
            <a:off x="3263423" y="1719528"/>
            <a:ext cx="385274" cy="3260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10924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20" grpId="0" animBg="1"/>
      <p:bldP spid="5" grpId="0"/>
      <p:bldP spid="24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FA831-D59A-F51E-AB23-B5724EAA1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7069-6A0F-82F6-54B5-D7CB4CC8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 dirty="0"/>
              <a:t>Imaging and Elemental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76F93-03E3-9C37-64F2-D22DBA393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711"/>
            <a:ext cx="9464968" cy="333429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Scanning Electron Microscopy (SEM) &amp; Energy Dispersive X-ray Spectroscopy (EDS):</a:t>
            </a:r>
          </a:p>
        </p:txBody>
      </p:sp>
      <p:pic>
        <p:nvPicPr>
          <p:cNvPr id="3" name="Picture 2" descr="A grey rectangular object with a circle&#10;&#10;AI-generated content may be incorrect.">
            <a:extLst>
              <a:ext uri="{FF2B5EF4-FFF2-40B4-BE49-F238E27FC236}">
                <a16:creationId xmlns:a16="http://schemas.microsoft.com/office/drawing/2014/main" id="{3BEBD7F7-D7D9-4F2A-B488-5898BBD72C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34"/>
          <a:stretch>
            <a:fillRect/>
          </a:stretch>
        </p:blipFill>
        <p:spPr>
          <a:xfrm>
            <a:off x="1328216" y="1547179"/>
            <a:ext cx="3066973" cy="2274224"/>
          </a:xfrm>
          <a:prstGeom prst="rect">
            <a:avLst/>
          </a:prstGeom>
        </p:spPr>
      </p:pic>
      <p:pic>
        <p:nvPicPr>
          <p:cNvPr id="5" name="Picture 4" descr="A close-up of a circular object&#10;&#10;AI-generated content may be incorrect.">
            <a:extLst>
              <a:ext uri="{FF2B5EF4-FFF2-40B4-BE49-F238E27FC236}">
                <a16:creationId xmlns:a16="http://schemas.microsoft.com/office/drawing/2014/main" id="{7B9EEE4C-2FDC-2006-1E5D-0670697EE0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34"/>
          <a:stretch>
            <a:fillRect/>
          </a:stretch>
        </p:blipFill>
        <p:spPr>
          <a:xfrm>
            <a:off x="4562513" y="1547179"/>
            <a:ext cx="3066972" cy="2274223"/>
          </a:xfrm>
          <a:prstGeom prst="rect">
            <a:avLst/>
          </a:prstGeom>
        </p:spPr>
      </p:pic>
      <p:pic>
        <p:nvPicPr>
          <p:cNvPr id="8" name="Picture 7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911B24BA-1456-3B6A-6E3F-6F5463E0C9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334"/>
          <a:stretch>
            <a:fillRect/>
          </a:stretch>
        </p:blipFill>
        <p:spPr>
          <a:xfrm>
            <a:off x="7796809" y="1547180"/>
            <a:ext cx="3066971" cy="22742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7471D8-E5A3-CE0D-2864-2CE52E125C3F}"/>
              </a:ext>
            </a:extLst>
          </p:cNvPr>
          <p:cNvSpPr txBox="1"/>
          <p:nvPr/>
        </p:nvSpPr>
        <p:spPr>
          <a:xfrm>
            <a:off x="3771899" y="3469349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100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E08320-2A6D-E5AD-9EE1-8EE296BC6B7E}"/>
              </a:ext>
            </a:extLst>
          </p:cNvPr>
          <p:cNvSpPr/>
          <p:nvPr/>
        </p:nvSpPr>
        <p:spPr bwMode="auto">
          <a:xfrm flipV="1">
            <a:off x="3851058" y="3684793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EB550-88E1-B32B-7F90-C838D13314DE}"/>
              </a:ext>
            </a:extLst>
          </p:cNvPr>
          <p:cNvSpPr txBox="1"/>
          <p:nvPr/>
        </p:nvSpPr>
        <p:spPr>
          <a:xfrm>
            <a:off x="7006196" y="3469349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30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736742-F0DB-579E-0F82-03B898B19B5E}"/>
              </a:ext>
            </a:extLst>
          </p:cNvPr>
          <p:cNvSpPr/>
          <p:nvPr/>
        </p:nvSpPr>
        <p:spPr bwMode="auto">
          <a:xfrm flipV="1">
            <a:off x="7085355" y="3684793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89D112-AF5A-D9B0-3389-381005806EF2}"/>
              </a:ext>
            </a:extLst>
          </p:cNvPr>
          <p:cNvSpPr txBox="1"/>
          <p:nvPr/>
        </p:nvSpPr>
        <p:spPr>
          <a:xfrm>
            <a:off x="10240491" y="3469349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5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C2CE10-697A-7D08-F4E8-4AB2EA3610F3}"/>
              </a:ext>
            </a:extLst>
          </p:cNvPr>
          <p:cNvSpPr/>
          <p:nvPr/>
        </p:nvSpPr>
        <p:spPr bwMode="auto">
          <a:xfrm flipV="1">
            <a:off x="10319650" y="3684793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pic>
        <p:nvPicPr>
          <p:cNvPr id="14" name="Picture 13" descr="A yellow dots on a black background&#10;&#10;AI-generated content may be incorrect.">
            <a:extLst>
              <a:ext uri="{FF2B5EF4-FFF2-40B4-BE49-F238E27FC236}">
                <a16:creationId xmlns:a16="http://schemas.microsoft.com/office/drawing/2014/main" id="{084DB710-5215-3F3E-2C65-EB0084A92D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396"/>
          <a:stretch>
            <a:fillRect/>
          </a:stretch>
        </p:blipFill>
        <p:spPr>
          <a:xfrm>
            <a:off x="239183" y="3943441"/>
            <a:ext cx="2871671" cy="1822847"/>
          </a:xfrm>
          <a:prstGeom prst="rect">
            <a:avLst/>
          </a:prstGeom>
        </p:spPr>
      </p:pic>
      <p:pic>
        <p:nvPicPr>
          <p:cNvPr id="30" name="Picture 29" descr="A blue circles with a black background&#10;&#10;AI-generated content may be incorrect.">
            <a:extLst>
              <a:ext uri="{FF2B5EF4-FFF2-40B4-BE49-F238E27FC236}">
                <a16:creationId xmlns:a16="http://schemas.microsoft.com/office/drawing/2014/main" id="{95583AF9-2ABA-D7B5-8E19-82C3A78DAE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4397"/>
          <a:stretch>
            <a:fillRect/>
          </a:stretch>
        </p:blipFill>
        <p:spPr>
          <a:xfrm>
            <a:off x="3224978" y="3943444"/>
            <a:ext cx="2871023" cy="1822434"/>
          </a:xfrm>
          <a:prstGeom prst="rect">
            <a:avLst/>
          </a:prstGeom>
        </p:spPr>
      </p:pic>
      <p:pic>
        <p:nvPicPr>
          <p:cNvPr id="36" name="Picture 35" descr="A black and blue speckled background&#10;&#10;AI-generated content may be incorrect.">
            <a:extLst>
              <a:ext uri="{FF2B5EF4-FFF2-40B4-BE49-F238E27FC236}">
                <a16:creationId xmlns:a16="http://schemas.microsoft.com/office/drawing/2014/main" id="{E0A33144-4F2A-B60D-9906-8FD9811D51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4397"/>
          <a:stretch>
            <a:fillRect/>
          </a:stretch>
        </p:blipFill>
        <p:spPr>
          <a:xfrm>
            <a:off x="6212792" y="3943440"/>
            <a:ext cx="2818331" cy="1800132"/>
          </a:xfrm>
          <a:prstGeom prst="rect">
            <a:avLst/>
          </a:prstGeom>
        </p:spPr>
      </p:pic>
      <p:pic>
        <p:nvPicPr>
          <p:cNvPr id="38" name="Picture 37" descr="A black circle on a red surface&#10;&#10;AI-generated content may be incorrect.">
            <a:extLst>
              <a:ext uri="{FF2B5EF4-FFF2-40B4-BE49-F238E27FC236}">
                <a16:creationId xmlns:a16="http://schemas.microsoft.com/office/drawing/2014/main" id="{14379EB2-5020-09B0-72E3-6AB99ECC02A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4397"/>
          <a:stretch>
            <a:fillRect/>
          </a:stretch>
        </p:blipFill>
        <p:spPr>
          <a:xfrm>
            <a:off x="9147914" y="3943440"/>
            <a:ext cx="2818331" cy="1800132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B61590C-7A9C-AB24-1D05-29599A9652DA}"/>
              </a:ext>
            </a:extLst>
          </p:cNvPr>
          <p:cNvSpPr txBox="1"/>
          <p:nvPr/>
        </p:nvSpPr>
        <p:spPr>
          <a:xfrm>
            <a:off x="2484898" y="5402261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10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538D072-03BD-C60D-5723-F51B2B085737}"/>
              </a:ext>
            </a:extLst>
          </p:cNvPr>
          <p:cNvSpPr/>
          <p:nvPr/>
        </p:nvSpPr>
        <p:spPr bwMode="auto">
          <a:xfrm flipV="1">
            <a:off x="2564056" y="5617705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ADF0421-9A0E-8ABF-2343-902B8BB308A5}"/>
              </a:ext>
            </a:extLst>
          </p:cNvPr>
          <p:cNvSpPr txBox="1"/>
          <p:nvPr/>
        </p:nvSpPr>
        <p:spPr>
          <a:xfrm>
            <a:off x="5472711" y="5402261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10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868E2E1-C320-B169-9FA9-99CE4D459D5F}"/>
              </a:ext>
            </a:extLst>
          </p:cNvPr>
          <p:cNvSpPr/>
          <p:nvPr/>
        </p:nvSpPr>
        <p:spPr bwMode="auto">
          <a:xfrm flipV="1">
            <a:off x="5551869" y="5617705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5A3408-C529-A805-B399-8091BFB3010C}"/>
              </a:ext>
            </a:extLst>
          </p:cNvPr>
          <p:cNvSpPr txBox="1"/>
          <p:nvPr/>
        </p:nvSpPr>
        <p:spPr>
          <a:xfrm>
            <a:off x="8407834" y="5402261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10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09B0EC3-CA6B-91A9-FAA0-0EE5E54B2469}"/>
              </a:ext>
            </a:extLst>
          </p:cNvPr>
          <p:cNvSpPr/>
          <p:nvPr/>
        </p:nvSpPr>
        <p:spPr bwMode="auto">
          <a:xfrm flipV="1">
            <a:off x="8486992" y="5617705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AC34EE-1C56-8A41-A6C0-164ECDDCEE3E}"/>
              </a:ext>
            </a:extLst>
          </p:cNvPr>
          <p:cNvSpPr txBox="1"/>
          <p:nvPr/>
        </p:nvSpPr>
        <p:spPr>
          <a:xfrm>
            <a:off x="11342956" y="5402261"/>
            <a:ext cx="623289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10 μm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64A115-5A3F-D0E1-8BB4-56780A47C531}"/>
              </a:ext>
            </a:extLst>
          </p:cNvPr>
          <p:cNvSpPr/>
          <p:nvPr/>
        </p:nvSpPr>
        <p:spPr bwMode="auto">
          <a:xfrm flipV="1">
            <a:off x="11422114" y="5617705"/>
            <a:ext cx="464972" cy="543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ECD74F-BA84-2A18-13A5-1EB3BEEB6812}"/>
              </a:ext>
            </a:extLst>
          </p:cNvPr>
          <p:cNvSpPr txBox="1"/>
          <p:nvPr/>
        </p:nvSpPr>
        <p:spPr>
          <a:xfrm>
            <a:off x="1394246" y="4019641"/>
            <a:ext cx="56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16F470-2E18-69EC-84B0-9299F511C49B}"/>
              </a:ext>
            </a:extLst>
          </p:cNvPr>
          <p:cNvSpPr txBox="1"/>
          <p:nvPr/>
        </p:nvSpPr>
        <p:spPr>
          <a:xfrm>
            <a:off x="4379717" y="4019641"/>
            <a:ext cx="56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8B7D33-2B93-944F-8A55-C636FFFCE0B9}"/>
              </a:ext>
            </a:extLst>
          </p:cNvPr>
          <p:cNvSpPr txBox="1"/>
          <p:nvPr/>
        </p:nvSpPr>
        <p:spPr>
          <a:xfrm>
            <a:off x="7348713" y="4019640"/>
            <a:ext cx="56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8060C7C-48DE-3472-3812-40B8BCCBC877}"/>
              </a:ext>
            </a:extLst>
          </p:cNvPr>
          <p:cNvSpPr txBox="1"/>
          <p:nvPr/>
        </p:nvSpPr>
        <p:spPr>
          <a:xfrm>
            <a:off x="10271363" y="4019639"/>
            <a:ext cx="561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7719564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E68DA-1E16-AD38-CC22-EE3A31C5F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A8C1-3BE5-A4F6-9208-65435221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 dirty="0"/>
              <a:t>Atomic-Level Structure and Composition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B066A-8B56-C5EE-4C33-5C5B85EB2C0B}"/>
              </a:ext>
            </a:extLst>
          </p:cNvPr>
          <p:cNvSpPr txBox="1"/>
          <p:nvPr/>
        </p:nvSpPr>
        <p:spPr>
          <a:xfrm>
            <a:off x="8583717" y="5163976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DB081-7E85-F665-A654-F226F353A949}"/>
              </a:ext>
            </a:extLst>
          </p:cNvPr>
          <p:cNvSpPr txBox="1"/>
          <p:nvPr/>
        </p:nvSpPr>
        <p:spPr>
          <a:xfrm>
            <a:off x="9397473" y="5125083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2531B-BE61-A700-5563-FCAEA93DBD9B}"/>
              </a:ext>
            </a:extLst>
          </p:cNvPr>
          <p:cNvSpPr txBox="1"/>
          <p:nvPr/>
        </p:nvSpPr>
        <p:spPr>
          <a:xfrm>
            <a:off x="11292824" y="5320815"/>
            <a:ext cx="5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AlO</a:t>
            </a:r>
            <a:r>
              <a:rPr lang="en-US" sz="1000">
                <a:solidFill>
                  <a:schemeClr val="bg1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3A3838F-BC9D-FC05-C27A-AAC5001EFD41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3A3838F-BC9D-FC05-C27A-AAC5001EFD4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6EBBECB-327E-72F3-7890-710A65436FD5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6EBBECB-327E-72F3-7890-710A65436F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A00D7-A191-6C4A-483B-EE98B84D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711"/>
            <a:ext cx="9464968" cy="333429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Transmission Electron Microscopy (TEM) &amp; Energy Dispersive X-ray Spectroscopy (EDS):</a:t>
            </a:r>
          </a:p>
        </p:txBody>
      </p:sp>
      <p:pic>
        <p:nvPicPr>
          <p:cNvPr id="21" name="Picture 20" descr="A green line on a black background&#10;&#10;AI-generated content may be incorrect.">
            <a:extLst>
              <a:ext uri="{FF2B5EF4-FFF2-40B4-BE49-F238E27FC236}">
                <a16:creationId xmlns:a16="http://schemas.microsoft.com/office/drawing/2014/main" id="{3570FBF0-A8CC-7E1C-B0E4-BD171F62D5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3318" y="1708062"/>
            <a:ext cx="1600490" cy="3156727"/>
          </a:xfrm>
          <a:prstGeom prst="rect">
            <a:avLst/>
          </a:prstGeom>
        </p:spPr>
      </p:pic>
      <p:pic>
        <p:nvPicPr>
          <p:cNvPr id="22" name="Picture 2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6EF40ED9-8635-7100-1B47-9C66F2969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4729" y="1708060"/>
            <a:ext cx="1600491" cy="3156729"/>
          </a:xfrm>
          <a:prstGeom prst="rect">
            <a:avLst/>
          </a:prstGeom>
        </p:spPr>
      </p:pic>
      <p:pic>
        <p:nvPicPr>
          <p:cNvPr id="23" name="Picture 22" descr="A red and black square&#10;&#10;AI-generated content may be incorrect.">
            <a:extLst>
              <a:ext uri="{FF2B5EF4-FFF2-40B4-BE49-F238E27FC236}">
                <a16:creationId xmlns:a16="http://schemas.microsoft.com/office/drawing/2014/main" id="{5EEC0D54-09B7-3AF7-EE44-C590A4B81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6139" y="1708061"/>
            <a:ext cx="1600492" cy="3156731"/>
          </a:xfrm>
          <a:prstGeom prst="rect">
            <a:avLst/>
          </a:prstGeom>
        </p:spPr>
      </p:pic>
      <p:pic>
        <p:nvPicPr>
          <p:cNvPr id="24" name="Picture 23" descr="A close-up of a black and white photo&#10;&#10;AI-generated content may be incorrect.">
            <a:extLst>
              <a:ext uri="{FF2B5EF4-FFF2-40B4-BE49-F238E27FC236}">
                <a16:creationId xmlns:a16="http://schemas.microsoft.com/office/drawing/2014/main" id="{B88AF26F-D825-F7D1-D1B6-AC90D1FAA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751" y="1708060"/>
            <a:ext cx="3156730" cy="3156730"/>
          </a:xfrm>
          <a:prstGeom prst="rect">
            <a:avLst/>
          </a:prstGeom>
        </p:spPr>
      </p:pic>
      <p:pic>
        <p:nvPicPr>
          <p:cNvPr id="25" name="Picture 24" descr="A black stripe on a yellow background&#10;&#10;AI-generated content may be incorrect.">
            <a:extLst>
              <a:ext uri="{FF2B5EF4-FFF2-40B4-BE49-F238E27FC236}">
                <a16:creationId xmlns:a16="http://schemas.microsoft.com/office/drawing/2014/main" id="{384F65D2-8506-789B-609A-BD78D158C0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549" y="1708060"/>
            <a:ext cx="1600492" cy="31567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849EC-489E-059C-9CE1-2F59586F5815}"/>
              </a:ext>
            </a:extLst>
          </p:cNvPr>
          <p:cNvSpPr txBox="1"/>
          <p:nvPr/>
        </p:nvSpPr>
        <p:spPr>
          <a:xfrm>
            <a:off x="4990718" y="1796026"/>
            <a:ext cx="702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609A7-5444-1DEF-CCF5-7E9AEF267D4B}"/>
              </a:ext>
            </a:extLst>
          </p:cNvPr>
          <p:cNvSpPr txBox="1"/>
          <p:nvPr/>
        </p:nvSpPr>
        <p:spPr>
          <a:xfrm>
            <a:off x="6667118" y="1796026"/>
            <a:ext cx="7027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9DE512-8A0D-1C21-0804-8A617DE6174C}"/>
              </a:ext>
            </a:extLst>
          </p:cNvPr>
          <p:cNvSpPr txBox="1"/>
          <p:nvPr/>
        </p:nvSpPr>
        <p:spPr>
          <a:xfrm>
            <a:off x="8309651" y="1796025"/>
            <a:ext cx="7027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DCDBC3-1995-B8E0-18A9-F22555010274}"/>
              </a:ext>
            </a:extLst>
          </p:cNvPr>
          <p:cNvSpPr txBox="1"/>
          <p:nvPr/>
        </p:nvSpPr>
        <p:spPr>
          <a:xfrm>
            <a:off x="9960650" y="1796026"/>
            <a:ext cx="702732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90CBB-AF9C-BDF7-527C-023B6B9C843C}"/>
              </a:ext>
            </a:extLst>
          </p:cNvPr>
          <p:cNvSpPr txBox="1"/>
          <p:nvPr/>
        </p:nvSpPr>
        <p:spPr>
          <a:xfrm>
            <a:off x="1958849" y="1796025"/>
            <a:ext cx="133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Airbridge 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917608-CCA7-8F83-B1B8-3F26E55F7A54}"/>
              </a:ext>
            </a:extLst>
          </p:cNvPr>
          <p:cNvSpPr txBox="1"/>
          <p:nvPr/>
        </p:nvSpPr>
        <p:spPr>
          <a:xfrm>
            <a:off x="1869147" y="4144020"/>
            <a:ext cx="1511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 Al₂O₃</a:t>
            </a:r>
          </a:p>
        </p:txBody>
      </p:sp>
    </p:spTree>
    <p:extLst>
      <p:ext uri="{BB962C8B-B14F-4D97-AF65-F5344CB8AC3E}">
        <p14:creationId xmlns:p14="http://schemas.microsoft.com/office/powerpoint/2010/main" val="7239849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331A3-93A1-1647-C744-26C8B0985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6FB2-E4BD-A684-1715-6A5EF5729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 dirty="0"/>
              <a:t>Surface Topography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58749-76A2-45CC-AD7F-7A9EC8121F15}"/>
              </a:ext>
            </a:extLst>
          </p:cNvPr>
          <p:cNvSpPr txBox="1"/>
          <p:nvPr/>
        </p:nvSpPr>
        <p:spPr>
          <a:xfrm>
            <a:off x="11292824" y="5320815"/>
            <a:ext cx="5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AlO</a:t>
            </a:r>
            <a:r>
              <a:rPr lang="en-US" sz="1000">
                <a:solidFill>
                  <a:schemeClr val="bg1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894435D-88E7-918D-3862-A099E8DE194C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894435D-88E7-918D-3862-A099E8DE19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EECC6A7-2142-73B2-98C4-7A314D192302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EECC6A7-2142-73B2-98C4-7A314D1923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0B1A1-FC10-524D-7FEE-5A3A98A0E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711"/>
            <a:ext cx="3708400" cy="307777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Atomic Force Microscopy (AFM):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EDDAEF-91C9-4FA8-A43D-C87F93B17B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1003"/>
          <a:stretch>
            <a:fillRect/>
          </a:stretch>
        </p:blipFill>
        <p:spPr>
          <a:xfrm>
            <a:off x="2278844" y="1732917"/>
            <a:ext cx="3774059" cy="2559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3424E1-B41B-447D-1C23-7001A215006D}"/>
              </a:ext>
            </a:extLst>
          </p:cNvPr>
          <p:cNvSpPr txBox="1"/>
          <p:nvPr/>
        </p:nvSpPr>
        <p:spPr>
          <a:xfrm>
            <a:off x="4118023" y="4481499"/>
            <a:ext cx="395595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top surface is ~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10× smoother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RMS roughness = 0.27 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has a roughness of around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2–3 nm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due to pattern transfer from the resist.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095DDD-6C3B-ADD9-3ED7-6EFF91A5D5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379"/>
          <a:stretch>
            <a:fillRect/>
          </a:stretch>
        </p:blipFill>
        <p:spPr>
          <a:xfrm>
            <a:off x="6300472" y="1732917"/>
            <a:ext cx="3774059" cy="255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829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11A37-11D2-1FDD-9874-DD3BFE311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89F37-193E-2D30-CCF0-2F4A7E9A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 dirty="0"/>
              <a:t>Depth-Resolved Analysis of Oxides and Interfaces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8E77F-6701-EE73-EE82-79F8CE14D3EE}"/>
              </a:ext>
            </a:extLst>
          </p:cNvPr>
          <p:cNvSpPr txBox="1"/>
          <p:nvPr/>
        </p:nvSpPr>
        <p:spPr>
          <a:xfrm>
            <a:off x="8583717" y="5163976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3F607-8784-1279-96D2-76841994FA3E}"/>
              </a:ext>
            </a:extLst>
          </p:cNvPr>
          <p:cNvSpPr txBox="1"/>
          <p:nvPr/>
        </p:nvSpPr>
        <p:spPr>
          <a:xfrm>
            <a:off x="9397473" y="5125083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88202E7-938C-6A02-340E-21AA505B6D7D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88202E7-938C-6A02-340E-21AA505B6D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FE04FEB-D0C0-B04D-FFBD-E04E0931555B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FE04FEB-D0C0-B04D-FFBD-E04E093155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D46BD-6F84-6A50-16E6-D6C87A78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91711"/>
            <a:ext cx="4599008" cy="307777"/>
          </a:xfrm>
        </p:spPr>
        <p:txBody>
          <a:bodyPr/>
          <a:lstStyle/>
          <a:p>
            <a:r>
              <a:rPr lang="en-US" sz="1600" b="1">
                <a:solidFill>
                  <a:schemeClr val="tx1"/>
                </a:solidFill>
              </a:rPr>
              <a:t>X-ray Photoelectron Spectroscopy (XPS):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F18757B-7366-B466-D5B1-4CEC7BC94F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607967"/>
              </p:ext>
            </p:extLst>
          </p:nvPr>
        </p:nvGraphicFramePr>
        <p:xfrm>
          <a:off x="1971367" y="1425140"/>
          <a:ext cx="8249265" cy="4699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588112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39C31-3BE8-9DDF-FDF3-6F74B9E7B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21EC2-55A1-6015-70EE-599AE9A6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183" y="90488"/>
            <a:ext cx="11713633" cy="791343"/>
          </a:xfrm>
        </p:spPr>
        <p:txBody>
          <a:bodyPr/>
          <a:lstStyle/>
          <a:p>
            <a:r>
              <a:rPr lang="en-US"/>
              <a:t>Performance Measurement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993871-9869-B7E5-75DE-95ED2627F86E}"/>
              </a:ext>
            </a:extLst>
          </p:cNvPr>
          <p:cNvSpPr txBox="1"/>
          <p:nvPr/>
        </p:nvSpPr>
        <p:spPr>
          <a:xfrm>
            <a:off x="8583717" y="5163976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F338D-D94B-1C3B-DE4A-4081FADDAA2B}"/>
              </a:ext>
            </a:extLst>
          </p:cNvPr>
          <p:cNvSpPr txBox="1"/>
          <p:nvPr/>
        </p:nvSpPr>
        <p:spPr>
          <a:xfrm>
            <a:off x="9397473" y="5125083"/>
            <a:ext cx="449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18704-889E-D4B9-C77B-E4C4F410D453}"/>
              </a:ext>
            </a:extLst>
          </p:cNvPr>
          <p:cNvSpPr txBox="1"/>
          <p:nvPr/>
        </p:nvSpPr>
        <p:spPr>
          <a:xfrm>
            <a:off x="11292824" y="5320815"/>
            <a:ext cx="57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err="1">
                <a:solidFill>
                  <a:schemeClr val="bg1"/>
                </a:solidFill>
              </a:rPr>
              <a:t>AlO</a:t>
            </a:r>
            <a:r>
              <a:rPr lang="en-US" sz="1000" err="1">
                <a:solidFill>
                  <a:schemeClr val="bg1"/>
                </a:solidFill>
              </a:rPr>
              <a:t>x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D22586C-68D5-9E32-6754-20A9CC7183B0}"/>
                  </a:ext>
                </a:extLst>
              </p14:cNvPr>
              <p14:cNvContentPartPr/>
              <p14:nvPr/>
            </p14:nvContentPartPr>
            <p14:xfrm>
              <a:off x="5063115" y="4077420"/>
              <a:ext cx="53280" cy="66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D22586C-68D5-9E32-6754-20A9CC7183B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8795" y="4073077"/>
                <a:ext cx="61920" cy="75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C30C9D4-63F7-CE00-0719-2574EF7154AA}"/>
                  </a:ext>
                </a:extLst>
              </p14:cNvPr>
              <p14:cNvContentPartPr/>
              <p14:nvPr/>
            </p14:nvContentPartPr>
            <p14:xfrm>
              <a:off x="4922715" y="3955380"/>
              <a:ext cx="176760" cy="1771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C30C9D4-63F7-CE00-0719-2574EF7154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6715" y="3919380"/>
                <a:ext cx="248400" cy="2487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F13CE5F-B3DD-DF9D-B748-9B471FC8C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97361"/>
              </p:ext>
            </p:extLst>
          </p:nvPr>
        </p:nvGraphicFramePr>
        <p:xfrm>
          <a:off x="242061" y="1147346"/>
          <a:ext cx="11543752" cy="48125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85938">
                  <a:extLst>
                    <a:ext uri="{9D8B030D-6E8A-4147-A177-3AD203B41FA5}">
                      <a16:colId xmlns:a16="http://schemas.microsoft.com/office/drawing/2014/main" val="1286553231"/>
                    </a:ext>
                  </a:extLst>
                </a:gridCol>
                <a:gridCol w="2885938">
                  <a:extLst>
                    <a:ext uri="{9D8B030D-6E8A-4147-A177-3AD203B41FA5}">
                      <a16:colId xmlns:a16="http://schemas.microsoft.com/office/drawing/2014/main" val="509544675"/>
                    </a:ext>
                  </a:extLst>
                </a:gridCol>
                <a:gridCol w="2885938">
                  <a:extLst>
                    <a:ext uri="{9D8B030D-6E8A-4147-A177-3AD203B41FA5}">
                      <a16:colId xmlns:a16="http://schemas.microsoft.com/office/drawing/2014/main" val="3374773346"/>
                    </a:ext>
                  </a:extLst>
                </a:gridCol>
                <a:gridCol w="2885938">
                  <a:extLst>
                    <a:ext uri="{9D8B030D-6E8A-4147-A177-3AD203B41FA5}">
                      <a16:colId xmlns:a16="http://schemas.microsoft.com/office/drawing/2014/main" val="294030442"/>
                    </a:ext>
                  </a:extLst>
                </a:gridCol>
              </a:tblGrid>
              <a:tr h="1350291"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Insulating material in Josephson junction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099">
                      <a:solidFill>
                        <a:srgbClr val="FFFFF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Device stack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099">
                      <a:solidFill>
                        <a:srgbClr val="FFFFF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Measured performance ("Quality factor") figure of merit that quantifies performance of qubit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099">
                      <a:solidFill>
                        <a:srgbClr val="FFFFF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Reference</a:t>
                      </a:r>
                    </a:p>
                  </a:txBody>
                  <a:tcPr anchor="ctr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099">
                      <a:solidFill>
                        <a:srgbClr val="FFFFFF"/>
                      </a:solidFill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648184"/>
                  </a:ext>
                </a:extLst>
              </a:tr>
              <a:tr h="657834"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Epitaxial Al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(PLD)</a:t>
                      </a:r>
                    </a:p>
                    <a:p>
                      <a:pPr marL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[“Thick” t = 58.3 nm]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TiN-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</a:t>
                      </a:r>
                      <a:r>
                        <a:rPr lang="en-US" sz="1600" b="1" u="sng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="1" u="sng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-TiN on sapphire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 &gt; 25,000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This work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09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890871"/>
                  </a:ext>
                </a:extLst>
              </a:tr>
              <a:tr h="657834">
                <a:tc>
                  <a:txBody>
                    <a:bodyPr/>
                    <a:lstStyle/>
                    <a:p>
                      <a:pPr marL="0" marR="0" indent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Epitaxial Al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(PLD)</a:t>
                      </a:r>
                    </a:p>
                    <a:p>
                      <a:pPr marL="0" marR="0" indent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[“Thin” t = 13.5 nm]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TiN-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</a:t>
                      </a:r>
                      <a:r>
                        <a:rPr lang="en-US" sz="1600" b="1" u="sng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600" b="1" u="sng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1600" b="1" u="sng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-TiN on sapphire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 14,000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This work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9880567"/>
                  </a:ext>
                </a:extLst>
              </a:tr>
              <a:tr h="1211800"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Amorphous AlO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b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[t = 480 nm]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b="1" u="sng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AlO</a:t>
                      </a:r>
                      <a:r>
                        <a:rPr lang="en-US" sz="1600" b="1" u="sng" baseline="-2500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-Nb on silicon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~ 300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Pappas, D. P. 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et al. IEEE Transactions on Applied Superconductivity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21,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871 (2011)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8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658953"/>
                  </a:ext>
                </a:extLst>
              </a:tr>
              <a:tr h="934817"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Amorphous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AlO</a:t>
                      </a:r>
                      <a:r>
                        <a:rPr lang="en-US" sz="1600" b="0" baseline="-250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endParaRPr lang="en-US" sz="1600" b="0" dirty="0" err="1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0" algn="ctr" rtl="0" fontAlgn="ctr" latinLnBrk="0"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[t = 50 nm]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4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Al-</a:t>
                      </a:r>
                      <a:r>
                        <a:rPr lang="en-US" sz="1600" b="1" u="sng" dirty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AlO</a:t>
                      </a:r>
                      <a:r>
                        <a:rPr lang="en-US" sz="1600" b="1" u="sng" baseline="-25000" dirty="0" err="1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-Al on silicon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4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&gt; 4,500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fontAlgn="ctr" latinLnBrk="0"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Brehm, J. D. 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et al.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en-US" sz="1600" i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Applied Physics Letters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, 112601 (2017)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21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00219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NCI Slide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DE3D703DCAFE4C85A429E6969E85A7" ma:contentTypeVersion="18" ma:contentTypeDescription="Create a new document." ma:contentTypeScope="" ma:versionID="b1a7941aae7bb0362ed03ad98a735e69">
  <xsd:schema xmlns:xsd="http://www.w3.org/2001/XMLSchema" xmlns:xs="http://www.w3.org/2001/XMLSchema" xmlns:p="http://schemas.microsoft.com/office/2006/metadata/properties" xmlns:ns2="6bd9178e-d885-4f1b-958d-8c6bd03fdf16" xmlns:ns3="ff9f563d-5dec-4700-a6b5-cda6445de477" xmlns:ns4="efce84db-8738-4c7b-9bdc-65b9500871f6" targetNamespace="http://schemas.microsoft.com/office/2006/metadata/properties" ma:root="true" ma:fieldsID="3e9e8e469d4594dbbc90a60f8b4fd1e6" ns2:_="" ns3:_="" ns4:_="">
    <xsd:import namespace="6bd9178e-d885-4f1b-958d-8c6bd03fdf16"/>
    <xsd:import namespace="ff9f563d-5dec-4700-a6b5-cda6445de477"/>
    <xsd:import namespace="efce84db-8738-4c7b-9bdc-65b950087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9178e-d885-4f1b-958d-8c6bd03fd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9f563d-5dec-4700-a6b5-cda6445de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e84db-8738-4c7b-9bdc-65b9500871f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ae62112-d72e-4e65-b337-1371182abba9}" ma:internalName="TaxCatchAll" ma:showField="CatchAllData" ma:web="c009d6ba-be2c-4af2-b584-8ef3c314fe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ce84db-8738-4c7b-9bdc-65b9500871f6" xsi:nil="true"/>
    <lcf76f155ced4ddcb4097134ff3c332f xmlns="6bd9178e-d885-4f1b-958d-8c6bd03fdf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5063F7-C596-4952-AFBD-A255983E5A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20DDC0-990C-41F0-B12F-DD5E8645DD86}">
  <ds:schemaRefs>
    <ds:schemaRef ds:uri="6bd9178e-d885-4f1b-958d-8c6bd03fdf16"/>
    <ds:schemaRef ds:uri="efce84db-8738-4c7b-9bdc-65b9500871f6"/>
    <ds:schemaRef ds:uri="ff9f563d-5dec-4700-a6b5-cda6445de4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993B7E4-71F2-4888-9721-CAA08080E503}">
  <ds:schemaRefs>
    <ds:schemaRef ds:uri="6bd9178e-d885-4f1b-958d-8c6bd03fdf16"/>
    <ds:schemaRef ds:uri="979e04c3-548b-442f-b305-7857bc7818ed"/>
    <ds:schemaRef ds:uri="efce84db-8738-4c7b-9bdc-65b9500871f6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NNCI Slide Template</Template>
  <TotalTime>436</TotalTime>
  <Words>746</Words>
  <Application>Microsoft Office PowerPoint</Application>
  <PresentationFormat>Widescreen</PresentationFormat>
  <Paragraphs>113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Gill Sans MT</vt:lpstr>
      <vt:lpstr>Trebuchet MS</vt:lpstr>
      <vt:lpstr>NNCI Slide Template</vt:lpstr>
      <vt:lpstr>1_Office Theme</vt:lpstr>
      <vt:lpstr>Novel TiN–Al₂O₃–TiN Josephson Junction for Improved Superconducting Qubit Performance</vt:lpstr>
      <vt:lpstr>How Do Computers Work?</vt:lpstr>
      <vt:lpstr>From Transistors (Bits) to Qubits</vt:lpstr>
      <vt:lpstr>Challenges in Superconducting Qubits</vt:lpstr>
      <vt:lpstr>Imaging and Elemental Analysis</vt:lpstr>
      <vt:lpstr>Atomic-Level Structure and Composition</vt:lpstr>
      <vt:lpstr>Surface Topography</vt:lpstr>
      <vt:lpstr>Depth-Resolved Analysis of Oxides and Interfaces</vt:lpstr>
      <vt:lpstr>Performance Measurement</vt:lpstr>
      <vt:lpstr>Conclusions &amp; Future Work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dgottfried</dc:creator>
  <cp:lastModifiedBy>Miguel Alvarado</cp:lastModifiedBy>
  <cp:revision>182</cp:revision>
  <cp:lastPrinted>2020-05-01T21:18:23Z</cp:lastPrinted>
  <dcterms:created xsi:type="dcterms:W3CDTF">2018-07-24T20:10:29Z</dcterms:created>
  <dcterms:modified xsi:type="dcterms:W3CDTF">2025-08-01T20:40:31Z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0x010100C1DE3D703DCAFE4C85A429E6969E85A7</vt:lpwstr>
  </property>
</Properties>
</file>